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Override1.xml" ContentType="application/vnd.openxmlformats-officedocument.themeOverr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Lst>
  <p:notesMasterIdLst>
    <p:notesMasterId r:id="rId11"/>
  </p:notesMasterIdLst>
  <p:sldIdLst>
    <p:sldId id="261" r:id="rId3"/>
    <p:sldId id="272" r:id="rId4"/>
    <p:sldId id="273" r:id="rId5"/>
    <p:sldId id="274" r:id="rId6"/>
    <p:sldId id="275" r:id="rId7"/>
    <p:sldId id="279" r:id="rId8"/>
    <p:sldId id="278" r:id="rId9"/>
    <p:sldId id="269" r:id="rId10"/>
  </p:sldIdLst>
  <p:sldSz cx="10693400" cy="7561263"/>
  <p:notesSz cx="6858000" cy="9144000"/>
  <p:defaultTextStyle>
    <a:defPPr>
      <a:defRPr lang="sv-SE"/>
    </a:defPPr>
    <a:lvl1pPr algn="l" rtl="0" fontAlgn="base">
      <a:spcBef>
        <a:spcPct val="0"/>
      </a:spcBef>
      <a:spcAft>
        <a:spcPct val="0"/>
      </a:spcAft>
      <a:defRPr sz="2100" kern="1200">
        <a:solidFill>
          <a:schemeClr val="tx1"/>
        </a:solidFill>
        <a:latin typeface="Arial" charset="0"/>
        <a:ea typeface="+mn-ea"/>
        <a:cs typeface="+mn-cs"/>
      </a:defRPr>
    </a:lvl1pPr>
    <a:lvl2pPr marL="457200" algn="l" rtl="0" fontAlgn="base">
      <a:spcBef>
        <a:spcPct val="0"/>
      </a:spcBef>
      <a:spcAft>
        <a:spcPct val="0"/>
      </a:spcAft>
      <a:defRPr sz="2100" kern="1200">
        <a:solidFill>
          <a:schemeClr val="tx1"/>
        </a:solidFill>
        <a:latin typeface="Arial" charset="0"/>
        <a:ea typeface="+mn-ea"/>
        <a:cs typeface="+mn-cs"/>
      </a:defRPr>
    </a:lvl2pPr>
    <a:lvl3pPr marL="914400" algn="l" rtl="0" fontAlgn="base">
      <a:spcBef>
        <a:spcPct val="0"/>
      </a:spcBef>
      <a:spcAft>
        <a:spcPct val="0"/>
      </a:spcAft>
      <a:defRPr sz="2100" kern="1200">
        <a:solidFill>
          <a:schemeClr val="tx1"/>
        </a:solidFill>
        <a:latin typeface="Arial" charset="0"/>
        <a:ea typeface="+mn-ea"/>
        <a:cs typeface="+mn-cs"/>
      </a:defRPr>
    </a:lvl3pPr>
    <a:lvl4pPr marL="1371600" algn="l" rtl="0" fontAlgn="base">
      <a:spcBef>
        <a:spcPct val="0"/>
      </a:spcBef>
      <a:spcAft>
        <a:spcPct val="0"/>
      </a:spcAft>
      <a:defRPr sz="2100" kern="1200">
        <a:solidFill>
          <a:schemeClr val="tx1"/>
        </a:solidFill>
        <a:latin typeface="Arial" charset="0"/>
        <a:ea typeface="+mn-ea"/>
        <a:cs typeface="+mn-cs"/>
      </a:defRPr>
    </a:lvl4pPr>
    <a:lvl5pPr marL="1828800" algn="l" rtl="0" fontAlgn="base">
      <a:spcBef>
        <a:spcPct val="0"/>
      </a:spcBef>
      <a:spcAft>
        <a:spcPct val="0"/>
      </a:spcAft>
      <a:defRPr sz="2100" kern="1200">
        <a:solidFill>
          <a:schemeClr val="tx1"/>
        </a:solidFill>
        <a:latin typeface="Arial" charset="0"/>
        <a:ea typeface="+mn-ea"/>
        <a:cs typeface="+mn-cs"/>
      </a:defRPr>
    </a:lvl5pPr>
    <a:lvl6pPr marL="2286000" algn="l" defTabSz="914400" rtl="0" eaLnBrk="1" latinLnBrk="0" hangingPunct="1">
      <a:defRPr sz="2100" kern="1200">
        <a:solidFill>
          <a:schemeClr val="tx1"/>
        </a:solidFill>
        <a:latin typeface="Arial" charset="0"/>
        <a:ea typeface="+mn-ea"/>
        <a:cs typeface="+mn-cs"/>
      </a:defRPr>
    </a:lvl6pPr>
    <a:lvl7pPr marL="2743200" algn="l" defTabSz="914400" rtl="0" eaLnBrk="1" latinLnBrk="0" hangingPunct="1">
      <a:defRPr sz="2100" kern="1200">
        <a:solidFill>
          <a:schemeClr val="tx1"/>
        </a:solidFill>
        <a:latin typeface="Arial" charset="0"/>
        <a:ea typeface="+mn-ea"/>
        <a:cs typeface="+mn-cs"/>
      </a:defRPr>
    </a:lvl7pPr>
    <a:lvl8pPr marL="3200400" algn="l" defTabSz="914400" rtl="0" eaLnBrk="1" latinLnBrk="0" hangingPunct="1">
      <a:defRPr sz="2100" kern="1200">
        <a:solidFill>
          <a:schemeClr val="tx1"/>
        </a:solidFill>
        <a:latin typeface="Arial" charset="0"/>
        <a:ea typeface="+mn-ea"/>
        <a:cs typeface="+mn-cs"/>
      </a:defRPr>
    </a:lvl8pPr>
    <a:lvl9pPr marL="3657600" algn="l" defTabSz="914400" rtl="0" eaLnBrk="1" latinLnBrk="0" hangingPunct="1">
      <a:defRPr sz="21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0000"/>
    <a:srgbClr val="FDB813"/>
    <a:srgbClr val="C9D556"/>
    <a:srgbClr val="438011"/>
    <a:srgbClr val="004B93"/>
    <a:srgbClr val="6CA2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75368" autoAdjust="0"/>
  </p:normalViewPr>
  <p:slideViewPr>
    <p:cSldViewPr>
      <p:cViewPr varScale="1">
        <p:scale>
          <a:sx n="79" d="100"/>
          <a:sy n="79" d="100"/>
        </p:scale>
        <p:origin x="-2136" y="-90"/>
      </p:cViewPr>
      <p:guideLst>
        <p:guide orient="horz" pos="881"/>
        <p:guide orient="horz" pos="1565"/>
        <p:guide pos="828"/>
        <p:guide pos="622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5042C8-0916-4C91-A925-151ABAD84D19}" type="datetimeFigureOut">
              <a:rPr lang="sv-SE" smtClean="0"/>
              <a:t>2019-01-18</a:t>
            </a:fld>
            <a:endParaRPr lang="sv-SE"/>
          </a:p>
        </p:txBody>
      </p:sp>
      <p:sp>
        <p:nvSpPr>
          <p:cNvPr id="4" name="Platshållare för bildobjekt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A682EC-8675-4AA4-83AD-C43A6FBC5140}" type="slidenum">
              <a:rPr lang="sv-SE" smtClean="0"/>
              <a:t>‹#›</a:t>
            </a:fld>
            <a:endParaRPr lang="sv-SE"/>
          </a:p>
        </p:txBody>
      </p:sp>
    </p:spTree>
    <p:extLst>
      <p:ext uri="{BB962C8B-B14F-4D97-AF65-F5344CB8AC3E}">
        <p14:creationId xmlns:p14="http://schemas.microsoft.com/office/powerpoint/2010/main" val="1079679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latshållare för bildobjekt 1"/>
          <p:cNvSpPr>
            <a:spLocks noGrp="1" noRot="1" noChangeAspect="1" noTextEdit="1"/>
          </p:cNvSpPr>
          <p:nvPr>
            <p:ph type="sldImg"/>
          </p:nvPr>
        </p:nvSpPr>
        <p:spPr>
          <a:ln/>
        </p:spPr>
      </p:sp>
      <p:sp>
        <p:nvSpPr>
          <p:cNvPr id="22531" name="Platshållare för anteckninga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sz="4800" dirty="0" smtClean="0"/>
              <a:t>Stödtext: </a:t>
            </a:r>
          </a:p>
          <a:p>
            <a:r>
              <a:rPr lang="sv-SE" sz="4800" i="1" dirty="0" smtClean="0"/>
              <a:t>C. </a:t>
            </a:r>
            <a:r>
              <a:rPr lang="sv-SE" sz="4800" i="1" dirty="0" err="1" smtClean="0"/>
              <a:t>difficile</a:t>
            </a:r>
            <a:r>
              <a:rPr lang="sv-SE" sz="4800" dirty="0" smtClean="0"/>
              <a:t> är en sporbildande bakterie vars sporer kan överleva i omgivningen runt smittade personer under lång tid och därigenom lätt spridas till andra. Bakterien kan bilda gifter, toxiner, som verkar irriterande på tarmslemhinnan.</a:t>
            </a:r>
          </a:p>
          <a:p>
            <a:endParaRPr lang="sv-SE" sz="4800" dirty="0" smtClean="0"/>
          </a:p>
          <a:p>
            <a:r>
              <a:rPr lang="sv-SE" sz="4800" dirty="0" smtClean="0"/>
              <a:t>Cirka 2-5 procent av befolkningen och framförallt spädbarn har bakterien i tarmen utan att visa tecken till sjukdom. Om bärare av bakterien av något skäl </a:t>
            </a:r>
            <a:r>
              <a:rPr lang="sv-SE" sz="4800" dirty="0" err="1" smtClean="0"/>
              <a:t>antibiotikabehandlas</a:t>
            </a:r>
            <a:r>
              <a:rPr lang="sv-SE" sz="4800" dirty="0" smtClean="0"/>
              <a:t> rubbas bakteriefloran i tarmen vilket resulterar i ökad risk för bakterien att växa till. Om bakterien är toxinbildande kan patienten drabbas av diarré av varierande svårighetsgrad.</a:t>
            </a:r>
          </a:p>
          <a:p>
            <a:endParaRPr lang="sv-SE" sz="4800" dirty="0" smtClean="0"/>
          </a:p>
          <a:p>
            <a:r>
              <a:rPr lang="sv-SE" sz="4800" dirty="0" smtClean="0"/>
              <a:t>Sjukdomen är allvarligast inom vården och särskilt på sjukhus där fler personer tillhör riskgruppen för att drabbas och dels många behandlas med antibiotika. När fler har sjukdomen innebär det också att risken för smittspridning ökar. Någon egentlig inkubationstid kan man inte tala om, eftersom det oftast är patientens "egna" bakterier som utlöser sjukdomstillståndet. Sporadiska fall, utan koppling till antibiotikabehandling, förekommer.</a:t>
            </a:r>
          </a:p>
          <a:p>
            <a:r>
              <a:rPr kumimoji="0" lang="sv-SE" altLang="sv-SE" sz="4600" b="1" i="0" u="none" strike="noStrike" kern="0" cap="none" spc="0" normalizeH="0" baseline="0" noProof="0" dirty="0" smtClean="0">
                <a:ln>
                  <a:noFill/>
                </a:ln>
                <a:solidFill>
                  <a:srgbClr val="000000"/>
                </a:solidFill>
                <a:effectLst/>
                <a:uLnTx/>
                <a:uFillTx/>
                <a:latin typeface="Arial"/>
                <a:ea typeface="+mj-ea"/>
                <a:cs typeface="+mj-cs"/>
              </a:rPr>
              <a:t> </a:t>
            </a:r>
            <a:endParaRPr lang="sv-SE" altLang="sv-SE" dirty="0" smtClean="0"/>
          </a:p>
        </p:txBody>
      </p:sp>
      <p:sp>
        <p:nvSpPr>
          <p:cNvPr id="22532" name="Platshållare för bild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E500AC8-1EDC-40E3-A56D-14D8F2C40CF4}" type="slidenum">
              <a:rPr lang="sv-SE" altLang="sv-SE" smtClean="0"/>
              <a:pPr eaLnBrk="1" hangingPunct="1"/>
              <a:t>2</a:t>
            </a:fld>
            <a:endParaRPr lang="sv-SE" altLang="sv-S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6A682EC-8675-4AA4-83AD-C43A6FBC5140}" type="slidenum">
              <a:rPr lang="sv-SE" smtClean="0"/>
              <a:t>3</a:t>
            </a:fld>
            <a:endParaRPr lang="sv-SE"/>
          </a:p>
        </p:txBody>
      </p:sp>
    </p:spTree>
    <p:extLst>
      <p:ext uri="{BB962C8B-B14F-4D97-AF65-F5344CB8AC3E}">
        <p14:creationId xmlns:p14="http://schemas.microsoft.com/office/powerpoint/2010/main" val="1669783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6A682EC-8675-4AA4-83AD-C43A6FBC5140}" type="slidenum">
              <a:rPr lang="sv-SE" smtClean="0"/>
              <a:t>4</a:t>
            </a:fld>
            <a:endParaRPr lang="sv-SE"/>
          </a:p>
        </p:txBody>
      </p:sp>
    </p:spTree>
    <p:extLst>
      <p:ext uri="{BB962C8B-B14F-4D97-AF65-F5344CB8AC3E}">
        <p14:creationId xmlns:p14="http://schemas.microsoft.com/office/powerpoint/2010/main" val="4342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altLang="sv-SE" smtClean="0"/>
              <a:t>Stödtext: </a:t>
            </a:r>
          </a:p>
          <a:p>
            <a:pPr marL="0" marR="0" indent="0" algn="l" defTabSz="914400" rtl="0" eaLnBrk="1" fontAlgn="auto" latinLnBrk="0" hangingPunct="1">
              <a:lnSpc>
                <a:spcPct val="100000"/>
              </a:lnSpc>
              <a:spcBef>
                <a:spcPts val="0"/>
              </a:spcBef>
              <a:spcAft>
                <a:spcPts val="0"/>
              </a:spcAft>
              <a:buClrTx/>
              <a:buSzTx/>
              <a:buFontTx/>
              <a:buNone/>
              <a:tabLst/>
              <a:defRPr/>
            </a:pPr>
            <a:r>
              <a:rPr lang="sv-SE" smtClean="0"/>
              <a:t>Slut-</a:t>
            </a:r>
            <a:r>
              <a:rPr lang="sv-SE" dirty="0" smtClean="0"/>
              <a:t>/smittstädning utförs</a:t>
            </a:r>
            <a:r>
              <a:rPr lang="sv-SE" baseline="0" dirty="0" smtClean="0"/>
              <a:t> enligt vårdriktlinje ”</a:t>
            </a:r>
            <a:r>
              <a:rPr lang="sv-SE" dirty="0" smtClean="0"/>
              <a:t>Slutstädning av vårdplats/</a:t>
            </a:r>
            <a:r>
              <a:rPr lang="sv-SE" dirty="0" err="1" smtClean="0"/>
              <a:t>vårdrum</a:t>
            </a:r>
            <a:r>
              <a:rPr lang="sv-SE" dirty="0" smtClean="0"/>
              <a:t> inom hälso- och sjukvård i Region Halland” som finns bland vårdhygien Hallands övriga vårdriktlinjer på Extranätet.</a:t>
            </a:r>
            <a:endParaRPr lang="sv-SE" dirty="0"/>
          </a:p>
        </p:txBody>
      </p:sp>
      <p:sp>
        <p:nvSpPr>
          <p:cNvPr id="4" name="Platshållare för bildnummer 3"/>
          <p:cNvSpPr>
            <a:spLocks noGrp="1"/>
          </p:cNvSpPr>
          <p:nvPr>
            <p:ph type="sldNum" sz="quarter" idx="10"/>
          </p:nvPr>
        </p:nvSpPr>
        <p:spPr/>
        <p:txBody>
          <a:bodyPr/>
          <a:lstStyle/>
          <a:p>
            <a:fld id="{96A682EC-8675-4AA4-83AD-C43A6FBC5140}" type="slidenum">
              <a:rPr lang="sv-SE" smtClean="0"/>
              <a:t>8</a:t>
            </a:fld>
            <a:endParaRPr lang="sv-SE"/>
          </a:p>
        </p:txBody>
      </p:sp>
    </p:spTree>
    <p:extLst>
      <p:ext uri="{BB962C8B-B14F-4D97-AF65-F5344CB8AC3E}">
        <p14:creationId xmlns:p14="http://schemas.microsoft.com/office/powerpoint/2010/main" val="5864949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1893888" y="5208588"/>
            <a:ext cx="7747000" cy="1033462"/>
          </a:xfrm>
        </p:spPr>
        <p:txBody>
          <a:bodyPr/>
          <a:lstStyle>
            <a:lvl1pPr algn="r">
              <a:defRPr sz="2400"/>
            </a:lvl1pPr>
          </a:lstStyle>
          <a:p>
            <a:pPr lvl="0"/>
            <a:r>
              <a:rPr lang="sv-SE" noProof="0" smtClean="0"/>
              <a:t>Klicka här för att ändra format</a:t>
            </a:r>
          </a:p>
        </p:txBody>
      </p:sp>
      <p:sp>
        <p:nvSpPr>
          <p:cNvPr id="31747" name="Rectangle 3"/>
          <p:cNvSpPr>
            <a:spLocks noGrp="1" noChangeArrowheads="1"/>
          </p:cNvSpPr>
          <p:nvPr>
            <p:ph type="subTitle" idx="1"/>
          </p:nvPr>
        </p:nvSpPr>
        <p:spPr>
          <a:xfrm>
            <a:off x="1893888" y="6321425"/>
            <a:ext cx="7747000" cy="611188"/>
          </a:xfrm>
        </p:spPr>
        <p:txBody>
          <a:bodyPr/>
          <a:lstStyle>
            <a:lvl1pPr marL="0" indent="0" algn="r">
              <a:defRPr sz="2400"/>
            </a:lvl1pPr>
          </a:lstStyle>
          <a:p>
            <a:pPr lvl="0"/>
            <a:r>
              <a:rPr lang="sv-SE" noProof="0" smtClean="0"/>
              <a:t>Klicka här för att ändra format på underrubrik i bakgrunden</a:t>
            </a:r>
          </a:p>
        </p:txBody>
      </p:sp>
      <p:pic>
        <p:nvPicPr>
          <p:cNvPr id="31750" name="Bildobjekt 3" descr="RegionHalland_rgb.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69988" y="1858963"/>
            <a:ext cx="838835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mediaAndTx" preserve="1">
  <p:cSld name="Rubrik, medieklipp och text">
    <p:spTree>
      <p:nvGrpSpPr>
        <p:cNvPr id="1" name=""/>
        <p:cNvGrpSpPr/>
        <p:nvPr/>
      </p:nvGrpSpPr>
      <p:grpSpPr>
        <a:xfrm>
          <a:off x="0" y="0"/>
          <a:ext cx="0" cy="0"/>
          <a:chOff x="0" y="0"/>
          <a:chExt cx="0" cy="0"/>
        </a:xfrm>
      </p:grpSpPr>
      <p:sp>
        <p:nvSpPr>
          <p:cNvPr id="2" name="Rubrik 1"/>
          <p:cNvSpPr>
            <a:spLocks noGrp="1"/>
          </p:cNvSpPr>
          <p:nvPr>
            <p:ph type="title"/>
          </p:nvPr>
        </p:nvSpPr>
        <p:spPr>
          <a:xfrm>
            <a:off x="802005" y="672112"/>
            <a:ext cx="9089390" cy="1260211"/>
          </a:xfrm>
        </p:spPr>
        <p:txBody>
          <a:bodyPr/>
          <a:lstStyle/>
          <a:p>
            <a:r>
              <a:rPr lang="sv-SE" smtClean="0"/>
              <a:t>Klicka här för att ändra format</a:t>
            </a:r>
            <a:endParaRPr lang="sv-SE"/>
          </a:p>
        </p:txBody>
      </p:sp>
      <p:sp>
        <p:nvSpPr>
          <p:cNvPr id="3" name="Platshållare för media 2"/>
          <p:cNvSpPr>
            <a:spLocks noGrp="1"/>
          </p:cNvSpPr>
          <p:nvPr>
            <p:ph type="media" sz="half" idx="1"/>
          </p:nvPr>
        </p:nvSpPr>
        <p:spPr>
          <a:xfrm>
            <a:off x="802005" y="2184365"/>
            <a:ext cx="4455583" cy="4536758"/>
          </a:xfrm>
        </p:spPr>
        <p:txBody>
          <a:bodyPr/>
          <a:lstStyle/>
          <a:p>
            <a:pPr lvl="0"/>
            <a:r>
              <a:rPr lang="sv-SE" noProof="0" smtClean="0"/>
              <a:t>Klicka på ikonen för att lägga till ett medieklipp</a:t>
            </a:r>
          </a:p>
        </p:txBody>
      </p:sp>
      <p:sp>
        <p:nvSpPr>
          <p:cNvPr id="4" name="Platshållare för text 3"/>
          <p:cNvSpPr>
            <a:spLocks noGrp="1"/>
          </p:cNvSpPr>
          <p:nvPr>
            <p:ph type="body" sz="half" idx="2"/>
          </p:nvPr>
        </p:nvSpPr>
        <p:spPr>
          <a:xfrm>
            <a:off x="5435813" y="2184365"/>
            <a:ext cx="4455583" cy="453675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xfrm>
            <a:off x="534671" y="7008173"/>
            <a:ext cx="2495127"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endParaRPr lang="sv-SE" altLang="sv-SE"/>
          </a:p>
        </p:txBody>
      </p:sp>
      <p:sp>
        <p:nvSpPr>
          <p:cNvPr id="6" name="Rectangle 5"/>
          <p:cNvSpPr>
            <a:spLocks noGrp="1" noChangeArrowheads="1"/>
          </p:cNvSpPr>
          <p:nvPr>
            <p:ph type="ftr" sz="quarter" idx="11"/>
          </p:nvPr>
        </p:nvSpPr>
        <p:spPr>
          <a:xfrm>
            <a:off x="3653581" y="7008173"/>
            <a:ext cx="3386243"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endParaRPr lang="sv-SE" altLang="sv-SE"/>
          </a:p>
        </p:txBody>
      </p:sp>
      <p:sp>
        <p:nvSpPr>
          <p:cNvPr id="7" name="Rectangle 6"/>
          <p:cNvSpPr>
            <a:spLocks noGrp="1" noChangeArrowheads="1"/>
          </p:cNvSpPr>
          <p:nvPr>
            <p:ph type="sldNum" sz="quarter" idx="12"/>
          </p:nvPr>
        </p:nvSpPr>
        <p:spPr>
          <a:xfrm>
            <a:off x="7663603" y="7008173"/>
            <a:ext cx="2495127"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fld id="{1181C449-91C0-4EBA-9063-9E8FF12AD35C}" type="slidenum">
              <a:rPr lang="sv-SE" altLang="sv-SE"/>
              <a:pPr>
                <a:defRPr/>
              </a:pPr>
              <a:t>‹#›</a:t>
            </a:fld>
            <a:endParaRPr lang="sv-SE" altLang="sv-SE"/>
          </a:p>
        </p:txBody>
      </p:sp>
    </p:spTree>
    <p:extLst>
      <p:ext uri="{BB962C8B-B14F-4D97-AF65-F5344CB8AC3E}">
        <p14:creationId xmlns:p14="http://schemas.microsoft.com/office/powerpoint/2010/main" val="2458216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1314450" y="1398588"/>
            <a:ext cx="8569325" cy="941883"/>
          </a:xfrm>
        </p:spPr>
        <p:txBody>
          <a:bodyPr/>
          <a:lstStyle>
            <a:lvl1pPr>
              <a:defRPr sz="3600"/>
            </a:lvl1pPr>
          </a:lstStyle>
          <a:p>
            <a:r>
              <a:rPr lang="sv-SE" smtClean="0"/>
              <a:t>Klicka här för att ändra format</a:t>
            </a:r>
            <a:endParaRPr lang="sv-SE" dirty="0"/>
          </a:p>
        </p:txBody>
      </p:sp>
      <p:sp>
        <p:nvSpPr>
          <p:cNvPr id="3" name="Platshållare för innehåll 2"/>
          <p:cNvSpPr>
            <a:spLocks noGrp="1"/>
          </p:cNvSpPr>
          <p:nvPr>
            <p:ph idx="1"/>
          </p:nvPr>
        </p:nvSpPr>
        <p:spPr>
          <a:xfrm>
            <a:off x="1314450" y="2509838"/>
            <a:ext cx="8569325" cy="3525837"/>
          </a:xfrm>
        </p:spPr>
        <p:txBody>
          <a:bodyPr/>
          <a:lstStyle>
            <a:lvl1pPr>
              <a:lnSpc>
                <a:spcPct val="150000"/>
              </a:lnSpc>
              <a:spcBef>
                <a:spcPts val="0"/>
              </a:spcBef>
              <a:buFont typeface="Arial" pitchFamily="34" charset="0"/>
              <a:buChar char="•"/>
              <a:defRPr sz="2400"/>
            </a:lvl1pPr>
            <a:lvl2pPr marL="865187" indent="-342900">
              <a:lnSpc>
                <a:spcPct val="150000"/>
              </a:lnSpc>
              <a:spcBef>
                <a:spcPts val="0"/>
              </a:spcBef>
              <a:buFont typeface="Arial" pitchFamily="34" charset="0"/>
              <a:buChar char="•"/>
              <a:defRPr sz="2400"/>
            </a:lvl2pPr>
            <a:lvl3pPr marL="1385888" indent="-342900">
              <a:lnSpc>
                <a:spcPct val="150000"/>
              </a:lnSpc>
              <a:spcBef>
                <a:spcPts val="0"/>
              </a:spcBef>
              <a:buFont typeface="Arial" pitchFamily="34" charset="0"/>
              <a:buChar char="•"/>
              <a:defRPr sz="2400"/>
            </a:lvl3pPr>
            <a:lvl4pPr marL="1908175" indent="-342900">
              <a:lnSpc>
                <a:spcPct val="150000"/>
              </a:lnSpc>
              <a:spcBef>
                <a:spcPts val="0"/>
              </a:spcBef>
              <a:buFont typeface="Arial" pitchFamily="34" charset="0"/>
              <a:buChar char="•"/>
              <a:defRPr sz="2400"/>
            </a:lvl4pPr>
            <a:lvl5pPr marL="2428875" indent="-342900">
              <a:lnSpc>
                <a:spcPct val="150000"/>
              </a:lnSpc>
              <a:spcBef>
                <a:spcPts val="0"/>
              </a:spcBef>
              <a:buFont typeface="Arial" pitchFamily="34" charset="0"/>
              <a:buChar char="•"/>
              <a:defRPr sz="2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584449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1314450" y="1398588"/>
            <a:ext cx="8569325" cy="1013891"/>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1314450" y="2484487"/>
            <a:ext cx="4140000" cy="3525837"/>
          </a:xfrm>
        </p:spPr>
        <p:txBody>
          <a:bodyPr/>
          <a:lstStyle>
            <a:lvl1pPr>
              <a:lnSpc>
                <a:spcPct val="150000"/>
              </a:lnSpc>
              <a:spcBef>
                <a:spcPts val="0"/>
              </a:spcBef>
              <a:buFont typeface="Arial" pitchFamily="34" charset="0"/>
              <a:buChar char="•"/>
              <a:defRPr sz="2400"/>
            </a:lvl1pPr>
            <a:lvl2pPr marL="865187" indent="-342900">
              <a:lnSpc>
                <a:spcPct val="150000"/>
              </a:lnSpc>
              <a:spcBef>
                <a:spcPts val="0"/>
              </a:spcBef>
              <a:buFont typeface="Arial" pitchFamily="34" charset="0"/>
              <a:buChar char="•"/>
              <a:defRPr sz="2400"/>
            </a:lvl2pPr>
            <a:lvl3pPr marL="1385888" indent="-342900">
              <a:lnSpc>
                <a:spcPct val="150000"/>
              </a:lnSpc>
              <a:spcBef>
                <a:spcPts val="0"/>
              </a:spcBef>
              <a:buFont typeface="Arial" pitchFamily="34" charset="0"/>
              <a:buChar char="•"/>
              <a:defRPr sz="2400"/>
            </a:lvl3pPr>
            <a:lvl4pPr marL="1908175" indent="-342900">
              <a:lnSpc>
                <a:spcPct val="150000"/>
              </a:lnSpc>
              <a:spcBef>
                <a:spcPts val="0"/>
              </a:spcBef>
              <a:buFont typeface="Arial" pitchFamily="34" charset="0"/>
              <a:buChar char="•"/>
              <a:defRPr sz="2400"/>
            </a:lvl4pPr>
            <a:lvl5pPr marL="2428875" indent="-342900">
              <a:lnSpc>
                <a:spcPct val="150000"/>
              </a:lnSpc>
              <a:spcBef>
                <a:spcPts val="0"/>
              </a:spcBef>
              <a:buFont typeface="Arial" pitchFamily="34" charset="0"/>
              <a:buChar char="•"/>
              <a:defRPr sz="2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5758108" y="2484438"/>
            <a:ext cx="4140000" cy="3525837"/>
          </a:xfrm>
        </p:spPr>
        <p:txBody>
          <a:bodyPr/>
          <a:lstStyle>
            <a:lvl1pPr>
              <a:lnSpc>
                <a:spcPct val="150000"/>
              </a:lnSpc>
              <a:spcBef>
                <a:spcPts val="0"/>
              </a:spcBef>
              <a:buFont typeface="Arial" pitchFamily="34" charset="0"/>
              <a:buChar char="•"/>
              <a:defRPr sz="2400"/>
            </a:lvl1pPr>
            <a:lvl2pPr marL="865187" indent="-342900">
              <a:lnSpc>
                <a:spcPct val="150000"/>
              </a:lnSpc>
              <a:spcBef>
                <a:spcPts val="0"/>
              </a:spcBef>
              <a:buFont typeface="Arial" pitchFamily="34" charset="0"/>
              <a:buChar char="•"/>
              <a:defRPr sz="2400"/>
            </a:lvl2pPr>
            <a:lvl3pPr marL="1385888" indent="-342900">
              <a:lnSpc>
                <a:spcPct val="150000"/>
              </a:lnSpc>
              <a:spcBef>
                <a:spcPts val="0"/>
              </a:spcBef>
              <a:buFont typeface="Arial" pitchFamily="34" charset="0"/>
              <a:buChar char="•"/>
              <a:defRPr sz="2400"/>
            </a:lvl3pPr>
            <a:lvl4pPr marL="1908175" indent="-342900">
              <a:lnSpc>
                <a:spcPct val="150000"/>
              </a:lnSpc>
              <a:spcBef>
                <a:spcPts val="0"/>
              </a:spcBef>
              <a:buFont typeface="Arial" pitchFamily="34" charset="0"/>
              <a:buChar char="•"/>
              <a:defRPr sz="2400"/>
            </a:lvl4pPr>
            <a:lvl5pPr marL="2428875" indent="-342900">
              <a:lnSpc>
                <a:spcPct val="150000"/>
              </a:lnSpc>
              <a:spcBef>
                <a:spcPts val="0"/>
              </a:spcBef>
              <a:buFont typeface="Arial" pitchFamily="34" charset="0"/>
              <a:buChar char="•"/>
              <a:defRPr sz="2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4100960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534670" y="7008171"/>
            <a:ext cx="2495127" cy="402567"/>
          </a:xfrm>
          <a:prstGeom prst="rect">
            <a:avLst/>
          </a:prstGeom>
        </p:spPr>
        <p:txBody>
          <a:bodyPr lIns="104306" tIns="52153" rIns="104306" bIns="52153"/>
          <a:lstStyle/>
          <a:p>
            <a:fld id="{4F16C1F9-7C4D-415F-8A25-A71649FC5190}" type="datetimeFigureOut">
              <a:rPr lang="sv-SE" smtClean="0"/>
              <a:t>2019-01-18</a:t>
            </a:fld>
            <a:endParaRPr lang="sv-SE"/>
          </a:p>
        </p:txBody>
      </p:sp>
      <p:sp>
        <p:nvSpPr>
          <p:cNvPr id="3" name="Platshållare för sidfot 2"/>
          <p:cNvSpPr>
            <a:spLocks noGrp="1"/>
          </p:cNvSpPr>
          <p:nvPr>
            <p:ph type="ftr" sz="quarter" idx="11"/>
          </p:nvPr>
        </p:nvSpPr>
        <p:spPr>
          <a:xfrm>
            <a:off x="3653579" y="7008171"/>
            <a:ext cx="3386243" cy="402567"/>
          </a:xfrm>
          <a:prstGeom prst="rect">
            <a:avLst/>
          </a:prstGeom>
        </p:spPr>
        <p:txBody>
          <a:bodyPr lIns="104306" tIns="52153" rIns="104306" bIns="52153"/>
          <a:lstStyle/>
          <a:p>
            <a:endParaRPr lang="sv-SE"/>
          </a:p>
        </p:txBody>
      </p:sp>
      <p:sp>
        <p:nvSpPr>
          <p:cNvPr id="4" name="Platshållare för bildnummer 3"/>
          <p:cNvSpPr>
            <a:spLocks noGrp="1"/>
          </p:cNvSpPr>
          <p:nvPr>
            <p:ph type="sldNum" sz="quarter" idx="12"/>
          </p:nvPr>
        </p:nvSpPr>
        <p:spPr>
          <a:xfrm>
            <a:off x="7663603" y="7008171"/>
            <a:ext cx="2495127" cy="402567"/>
          </a:xfrm>
          <a:prstGeom prst="rect">
            <a:avLst/>
          </a:prstGeom>
        </p:spPr>
        <p:txBody>
          <a:bodyPr lIns="104306" tIns="52153" rIns="104306" bIns="52153"/>
          <a:lstStyle/>
          <a:p>
            <a:fld id="{81C932B6-96E8-423F-B57C-6A7EC3568F44}" type="slidenum">
              <a:rPr lang="sv-SE" smtClean="0"/>
              <a:t>‹#›</a:t>
            </a:fld>
            <a:endParaRPr lang="sv-SE"/>
          </a:p>
        </p:txBody>
      </p:sp>
    </p:spTree>
    <p:extLst>
      <p:ext uri="{BB962C8B-B14F-4D97-AF65-F5344CB8AC3E}">
        <p14:creationId xmlns:p14="http://schemas.microsoft.com/office/powerpoint/2010/main" val="905529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Bildobjekt 5" descr="RegionHalland_rg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9593" y="1858813"/>
            <a:ext cx="8389493" cy="186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Rectangle 2"/>
          <p:cNvSpPr>
            <a:spLocks noGrp="1" noChangeArrowheads="1"/>
          </p:cNvSpPr>
          <p:nvPr>
            <p:ph type="ctrTitle"/>
          </p:nvPr>
        </p:nvSpPr>
        <p:spPr>
          <a:xfrm>
            <a:off x="1893890" y="5208588"/>
            <a:ext cx="7747000" cy="1033462"/>
          </a:xfrm>
        </p:spPr>
        <p:txBody>
          <a:bodyPr/>
          <a:lstStyle>
            <a:lvl1pPr algn="r">
              <a:defRPr sz="2400"/>
            </a:lvl1pPr>
          </a:lstStyle>
          <a:p>
            <a:pPr lvl="0"/>
            <a:r>
              <a:rPr lang="sv-SE" noProof="0" smtClean="0"/>
              <a:t>Klicka här för att ändra format</a:t>
            </a:r>
          </a:p>
        </p:txBody>
      </p:sp>
      <p:sp>
        <p:nvSpPr>
          <p:cNvPr id="31747" name="Rectangle 3"/>
          <p:cNvSpPr>
            <a:spLocks noGrp="1" noChangeArrowheads="1"/>
          </p:cNvSpPr>
          <p:nvPr>
            <p:ph type="subTitle" idx="1"/>
          </p:nvPr>
        </p:nvSpPr>
        <p:spPr>
          <a:xfrm>
            <a:off x="1893890" y="6321425"/>
            <a:ext cx="7747000" cy="611188"/>
          </a:xfrm>
        </p:spPr>
        <p:txBody>
          <a:bodyPr/>
          <a:lstStyle>
            <a:lvl1pPr marL="0" indent="0" algn="r">
              <a:defRPr sz="2400"/>
            </a:lvl1pPr>
          </a:lstStyle>
          <a:p>
            <a:pPr lvl="0"/>
            <a:r>
              <a:rPr lang="sv-SE" noProof="0" smtClean="0"/>
              <a:t>Klicka här för att ändra format på underrubrik i bakgrunden</a:t>
            </a:r>
          </a:p>
        </p:txBody>
      </p:sp>
    </p:spTree>
    <p:extLst>
      <p:ext uri="{BB962C8B-B14F-4D97-AF65-F5344CB8AC3E}">
        <p14:creationId xmlns:p14="http://schemas.microsoft.com/office/powerpoint/2010/main" val="277551797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1314454" y="1398589"/>
            <a:ext cx="8569325" cy="941883"/>
          </a:xfrm>
        </p:spPr>
        <p:txBody>
          <a:bodyPr/>
          <a:lstStyle>
            <a:lvl1pPr>
              <a:defRPr sz="3700"/>
            </a:lvl1pPr>
          </a:lstStyle>
          <a:p>
            <a:r>
              <a:rPr lang="sv-SE" smtClean="0"/>
              <a:t>Klicka här för att ändra format</a:t>
            </a:r>
            <a:endParaRPr lang="sv-SE" dirty="0"/>
          </a:p>
        </p:txBody>
      </p:sp>
      <p:sp>
        <p:nvSpPr>
          <p:cNvPr id="3" name="Platshållare för innehåll 2"/>
          <p:cNvSpPr>
            <a:spLocks noGrp="1"/>
          </p:cNvSpPr>
          <p:nvPr>
            <p:ph idx="1"/>
          </p:nvPr>
        </p:nvSpPr>
        <p:spPr>
          <a:xfrm>
            <a:off x="1314454" y="2509839"/>
            <a:ext cx="8569325" cy="3525837"/>
          </a:xfrm>
        </p:spPr>
        <p:txBody>
          <a:bodyPr/>
          <a:lstStyle>
            <a:lvl1pPr>
              <a:lnSpc>
                <a:spcPct val="150000"/>
              </a:lnSpc>
              <a:spcBef>
                <a:spcPts val="0"/>
              </a:spcBef>
              <a:buFont typeface="Arial" pitchFamily="34" charset="0"/>
              <a:buChar char="•"/>
              <a:defRPr sz="2400"/>
            </a:lvl1pPr>
            <a:lvl2pPr marL="864728" indent="-342719">
              <a:lnSpc>
                <a:spcPct val="150000"/>
              </a:lnSpc>
              <a:spcBef>
                <a:spcPts val="0"/>
              </a:spcBef>
              <a:buFont typeface="Arial" pitchFamily="34" charset="0"/>
              <a:buChar char="•"/>
              <a:defRPr sz="2400"/>
            </a:lvl2pPr>
            <a:lvl3pPr marL="1385155" indent="-342719">
              <a:lnSpc>
                <a:spcPct val="150000"/>
              </a:lnSpc>
              <a:spcBef>
                <a:spcPts val="0"/>
              </a:spcBef>
              <a:buFont typeface="Arial" pitchFamily="34" charset="0"/>
              <a:buChar char="•"/>
              <a:defRPr sz="2400"/>
            </a:lvl3pPr>
            <a:lvl4pPr marL="1907165" indent="-342719">
              <a:lnSpc>
                <a:spcPct val="150000"/>
              </a:lnSpc>
              <a:spcBef>
                <a:spcPts val="0"/>
              </a:spcBef>
              <a:buFont typeface="Arial" pitchFamily="34" charset="0"/>
              <a:buChar char="•"/>
              <a:defRPr sz="2400"/>
            </a:lvl4pPr>
            <a:lvl5pPr marL="2427590" indent="-342719">
              <a:lnSpc>
                <a:spcPct val="150000"/>
              </a:lnSpc>
              <a:spcBef>
                <a:spcPts val="0"/>
              </a:spcBef>
              <a:buFont typeface="Arial" pitchFamily="34" charset="0"/>
              <a:buChar char="•"/>
              <a:defRPr sz="2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2465765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1314454" y="1398591"/>
            <a:ext cx="8569325" cy="1013891"/>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1314452" y="2484487"/>
            <a:ext cx="4140001" cy="3525837"/>
          </a:xfrm>
        </p:spPr>
        <p:txBody>
          <a:bodyPr/>
          <a:lstStyle>
            <a:lvl1pPr>
              <a:lnSpc>
                <a:spcPct val="150000"/>
              </a:lnSpc>
              <a:spcBef>
                <a:spcPts val="0"/>
              </a:spcBef>
              <a:buFont typeface="Arial" pitchFamily="34" charset="0"/>
              <a:buChar char="•"/>
              <a:defRPr sz="2400"/>
            </a:lvl1pPr>
            <a:lvl2pPr marL="864728" indent="-342719">
              <a:lnSpc>
                <a:spcPct val="150000"/>
              </a:lnSpc>
              <a:spcBef>
                <a:spcPts val="0"/>
              </a:spcBef>
              <a:buFont typeface="Arial" pitchFamily="34" charset="0"/>
              <a:buChar char="•"/>
              <a:defRPr sz="2400"/>
            </a:lvl2pPr>
            <a:lvl3pPr marL="1385155" indent="-342719">
              <a:lnSpc>
                <a:spcPct val="150000"/>
              </a:lnSpc>
              <a:spcBef>
                <a:spcPts val="0"/>
              </a:spcBef>
              <a:buFont typeface="Arial" pitchFamily="34" charset="0"/>
              <a:buChar char="•"/>
              <a:defRPr sz="2400"/>
            </a:lvl3pPr>
            <a:lvl4pPr marL="1907165" indent="-342719">
              <a:lnSpc>
                <a:spcPct val="150000"/>
              </a:lnSpc>
              <a:spcBef>
                <a:spcPts val="0"/>
              </a:spcBef>
              <a:buFont typeface="Arial" pitchFamily="34" charset="0"/>
              <a:buChar char="•"/>
              <a:defRPr sz="2400"/>
            </a:lvl4pPr>
            <a:lvl5pPr marL="2427590" indent="-342719">
              <a:lnSpc>
                <a:spcPct val="150000"/>
              </a:lnSpc>
              <a:spcBef>
                <a:spcPts val="0"/>
              </a:spcBef>
              <a:buFont typeface="Arial" pitchFamily="34" charset="0"/>
              <a:buChar char="•"/>
              <a:defRPr sz="2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5758111" y="2484441"/>
            <a:ext cx="4140001" cy="3525837"/>
          </a:xfrm>
        </p:spPr>
        <p:txBody>
          <a:bodyPr/>
          <a:lstStyle>
            <a:lvl1pPr>
              <a:lnSpc>
                <a:spcPct val="150000"/>
              </a:lnSpc>
              <a:spcBef>
                <a:spcPts val="0"/>
              </a:spcBef>
              <a:buFont typeface="Arial" pitchFamily="34" charset="0"/>
              <a:buChar char="•"/>
              <a:defRPr sz="2400"/>
            </a:lvl1pPr>
            <a:lvl2pPr marL="864728" indent="-342719">
              <a:lnSpc>
                <a:spcPct val="150000"/>
              </a:lnSpc>
              <a:spcBef>
                <a:spcPts val="0"/>
              </a:spcBef>
              <a:buFont typeface="Arial" pitchFamily="34" charset="0"/>
              <a:buChar char="•"/>
              <a:defRPr sz="2400"/>
            </a:lvl2pPr>
            <a:lvl3pPr marL="1385155" indent="-342719">
              <a:lnSpc>
                <a:spcPct val="150000"/>
              </a:lnSpc>
              <a:spcBef>
                <a:spcPts val="0"/>
              </a:spcBef>
              <a:buFont typeface="Arial" pitchFamily="34" charset="0"/>
              <a:buChar char="•"/>
              <a:defRPr sz="2400"/>
            </a:lvl3pPr>
            <a:lvl4pPr marL="1907165" indent="-342719">
              <a:lnSpc>
                <a:spcPct val="150000"/>
              </a:lnSpc>
              <a:spcBef>
                <a:spcPts val="0"/>
              </a:spcBef>
              <a:buFont typeface="Arial" pitchFamily="34" charset="0"/>
              <a:buChar char="•"/>
              <a:defRPr sz="2400"/>
            </a:lvl4pPr>
            <a:lvl5pPr marL="2427590" indent="-342719">
              <a:lnSpc>
                <a:spcPct val="150000"/>
              </a:lnSpc>
              <a:spcBef>
                <a:spcPts val="0"/>
              </a:spcBef>
              <a:buFont typeface="Arial" pitchFamily="34" charset="0"/>
              <a:buChar char="•"/>
              <a:defRPr sz="2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70652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a:xfrm>
            <a:off x="534671" y="7008173"/>
            <a:ext cx="2495127"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fld id="{534DA56D-AE99-46F6-B68B-7CEA5C1C98DA}" type="datetime1">
              <a:rPr lang="sv-SE"/>
              <a:pPr>
                <a:defRPr/>
              </a:pPr>
              <a:t>2019-01-18</a:t>
            </a:fld>
            <a:endParaRPr lang="sv-SE"/>
          </a:p>
        </p:txBody>
      </p:sp>
      <p:sp>
        <p:nvSpPr>
          <p:cNvPr id="3" name="Platshållare för sidfot 4"/>
          <p:cNvSpPr>
            <a:spLocks noGrp="1"/>
          </p:cNvSpPr>
          <p:nvPr>
            <p:ph type="ftr" sz="quarter" idx="11"/>
          </p:nvPr>
        </p:nvSpPr>
        <p:spPr>
          <a:xfrm>
            <a:off x="3653581" y="7008173"/>
            <a:ext cx="3386243"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endParaRPr lang="sv-SE"/>
          </a:p>
        </p:txBody>
      </p:sp>
      <p:sp>
        <p:nvSpPr>
          <p:cNvPr id="4" name="Platshållare för bildnummer 5"/>
          <p:cNvSpPr>
            <a:spLocks noGrp="1"/>
          </p:cNvSpPr>
          <p:nvPr>
            <p:ph type="sldNum" sz="quarter" idx="12"/>
          </p:nvPr>
        </p:nvSpPr>
        <p:spPr>
          <a:xfrm>
            <a:off x="7663603" y="7008173"/>
            <a:ext cx="2495127"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fld id="{6F27F11D-DA40-4131-B068-553106ADC2C1}" type="slidenum">
              <a:rPr lang="sv-SE"/>
              <a:pPr>
                <a:defRPr/>
              </a:pPr>
              <a:t>‹#›</a:t>
            </a:fld>
            <a:endParaRPr lang="sv-SE"/>
          </a:p>
        </p:txBody>
      </p:sp>
    </p:spTree>
    <p:extLst>
      <p:ext uri="{BB962C8B-B14F-4D97-AF65-F5344CB8AC3E}">
        <p14:creationId xmlns:p14="http://schemas.microsoft.com/office/powerpoint/2010/main" val="203778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2652929" y="1102687"/>
            <a:ext cx="7505801" cy="1102684"/>
          </a:xfrm>
        </p:spPr>
        <p:txBody>
          <a:bodyPr/>
          <a:lstStyle/>
          <a:p>
            <a:r>
              <a:rPr lang="sv-SE" smtClean="0"/>
              <a:t>Klicka här för att ändra format</a:t>
            </a:r>
            <a:endParaRPr lang="sv-SE"/>
          </a:p>
        </p:txBody>
      </p:sp>
      <p:sp>
        <p:nvSpPr>
          <p:cNvPr id="3" name="Platshållare för datum 3"/>
          <p:cNvSpPr>
            <a:spLocks noGrp="1"/>
          </p:cNvSpPr>
          <p:nvPr>
            <p:ph type="dt" sz="half" idx="10"/>
          </p:nvPr>
        </p:nvSpPr>
        <p:spPr>
          <a:xfrm>
            <a:off x="534671" y="7008173"/>
            <a:ext cx="2495127"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fld id="{6EE7D739-90B7-44E5-81EA-A9ADB5755762}" type="datetime1">
              <a:rPr lang="sv-SE"/>
              <a:pPr>
                <a:defRPr/>
              </a:pPr>
              <a:t>2019-01-18</a:t>
            </a:fld>
            <a:endParaRPr lang="sv-SE"/>
          </a:p>
        </p:txBody>
      </p:sp>
      <p:sp>
        <p:nvSpPr>
          <p:cNvPr id="4" name="Platshållare för sidfot 4"/>
          <p:cNvSpPr>
            <a:spLocks noGrp="1"/>
          </p:cNvSpPr>
          <p:nvPr>
            <p:ph type="ftr" sz="quarter" idx="11"/>
          </p:nvPr>
        </p:nvSpPr>
        <p:spPr>
          <a:xfrm>
            <a:off x="3653581" y="7008173"/>
            <a:ext cx="3386243"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endParaRPr lang="sv-SE"/>
          </a:p>
        </p:txBody>
      </p:sp>
      <p:sp>
        <p:nvSpPr>
          <p:cNvPr id="5" name="Platshållare för bildnummer 5"/>
          <p:cNvSpPr>
            <a:spLocks noGrp="1"/>
          </p:cNvSpPr>
          <p:nvPr>
            <p:ph type="sldNum" sz="quarter" idx="12"/>
          </p:nvPr>
        </p:nvSpPr>
        <p:spPr>
          <a:xfrm>
            <a:off x="7663603" y="7008173"/>
            <a:ext cx="2495127"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fld id="{C26315C5-C6CB-426C-B7F8-A7D6F809599F}" type="slidenum">
              <a:rPr lang="sv-SE"/>
              <a:pPr>
                <a:defRPr/>
              </a:pPr>
              <a:t>‹#›</a:t>
            </a:fld>
            <a:endParaRPr lang="sv-SE"/>
          </a:p>
        </p:txBody>
      </p:sp>
    </p:spTree>
    <p:extLst>
      <p:ext uri="{BB962C8B-B14F-4D97-AF65-F5344CB8AC3E}">
        <p14:creationId xmlns:p14="http://schemas.microsoft.com/office/powerpoint/2010/main" val="2854562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36850" y="1398588"/>
            <a:ext cx="7434263" cy="1013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p>
            <a:pPr lvl="0"/>
            <a:r>
              <a:rPr lang="sv-SE" smtClean="0"/>
              <a:t>Klicka här för att ändra format</a:t>
            </a:r>
          </a:p>
        </p:txBody>
      </p:sp>
      <p:sp>
        <p:nvSpPr>
          <p:cNvPr id="1027" name="Rectangle 3"/>
          <p:cNvSpPr>
            <a:spLocks noGrp="1" noChangeArrowheads="1"/>
          </p:cNvSpPr>
          <p:nvPr>
            <p:ph type="body" idx="1"/>
          </p:nvPr>
        </p:nvSpPr>
        <p:spPr bwMode="auto">
          <a:xfrm>
            <a:off x="2736850" y="2509838"/>
            <a:ext cx="7421563" cy="352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t" anchorCtr="0" compatLnSpc="1">
            <a:prstTxWarp prst="textNoShape">
              <a:avLst/>
            </a:prstTxWarp>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p>
        </p:txBody>
      </p:sp>
      <p:pic>
        <p:nvPicPr>
          <p:cNvPr id="1031" name="Bildobjekt 8" descr="RegionHalland_rgb.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7513" y="327025"/>
            <a:ext cx="21939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ildobjekt 1"/>
          <p:cNvPicPr>
            <a:picLocks noChangeAspect="1"/>
          </p:cNvPicPr>
          <p:nvPr/>
        </p:nvPicPr>
        <p:blipFill>
          <a:blip r:embed="rId7" cstate="print">
            <a:extLst>
              <a:ext uri="{28A0092B-C50C-407E-A947-70E740481C1C}">
                <a14:useLocalDpi xmlns:a14="http://schemas.microsoft.com/office/drawing/2010/main" val="0"/>
              </a:ext>
            </a:extLst>
          </a:blip>
          <a:srcRect t="3752"/>
          <a:stretch>
            <a:fillRect/>
          </a:stretch>
        </p:blipFill>
        <p:spPr>
          <a:xfrm>
            <a:off x="-3395" y="7092999"/>
            <a:ext cx="10699200" cy="499341"/>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3" r:id="rId2"/>
    <p:sldLayoutId id="2147483655" r:id="rId3"/>
    <p:sldLayoutId id="2147483675" r:id="rId4"/>
  </p:sldLayoutIdLst>
  <p:txStyles>
    <p:titleStyle>
      <a:lvl1pPr algn="l" defTabSz="1042988" rtl="0" eaLnBrk="1" fontAlgn="base" hangingPunct="1">
        <a:spcBef>
          <a:spcPct val="0"/>
        </a:spcBef>
        <a:spcAft>
          <a:spcPct val="0"/>
        </a:spcAft>
        <a:defRPr sz="3600" b="1">
          <a:solidFill>
            <a:schemeClr val="tx2"/>
          </a:solidFill>
          <a:latin typeface="+mj-lt"/>
          <a:ea typeface="+mj-ea"/>
          <a:cs typeface="+mj-cs"/>
        </a:defRPr>
      </a:lvl1pPr>
      <a:lvl2pPr algn="l" defTabSz="1042988" rtl="0" eaLnBrk="1" fontAlgn="base" hangingPunct="1">
        <a:spcBef>
          <a:spcPct val="0"/>
        </a:spcBef>
        <a:spcAft>
          <a:spcPct val="0"/>
        </a:spcAft>
        <a:defRPr sz="4100" b="1">
          <a:solidFill>
            <a:schemeClr val="tx2"/>
          </a:solidFill>
          <a:latin typeface="Arial" charset="0"/>
        </a:defRPr>
      </a:lvl2pPr>
      <a:lvl3pPr algn="l" defTabSz="1042988" rtl="0" eaLnBrk="1" fontAlgn="base" hangingPunct="1">
        <a:spcBef>
          <a:spcPct val="0"/>
        </a:spcBef>
        <a:spcAft>
          <a:spcPct val="0"/>
        </a:spcAft>
        <a:defRPr sz="4100" b="1">
          <a:solidFill>
            <a:schemeClr val="tx2"/>
          </a:solidFill>
          <a:latin typeface="Arial" charset="0"/>
        </a:defRPr>
      </a:lvl3pPr>
      <a:lvl4pPr algn="l" defTabSz="1042988" rtl="0" eaLnBrk="1" fontAlgn="base" hangingPunct="1">
        <a:spcBef>
          <a:spcPct val="0"/>
        </a:spcBef>
        <a:spcAft>
          <a:spcPct val="0"/>
        </a:spcAft>
        <a:defRPr sz="4100" b="1">
          <a:solidFill>
            <a:schemeClr val="tx2"/>
          </a:solidFill>
          <a:latin typeface="Arial" charset="0"/>
        </a:defRPr>
      </a:lvl4pPr>
      <a:lvl5pPr algn="l" defTabSz="1042988" rtl="0" eaLnBrk="1" fontAlgn="base" hangingPunct="1">
        <a:spcBef>
          <a:spcPct val="0"/>
        </a:spcBef>
        <a:spcAft>
          <a:spcPct val="0"/>
        </a:spcAft>
        <a:defRPr sz="4100" b="1">
          <a:solidFill>
            <a:schemeClr val="tx2"/>
          </a:solidFill>
          <a:latin typeface="Arial" charset="0"/>
        </a:defRPr>
      </a:lvl5pPr>
      <a:lvl6pPr marL="457200" algn="l" defTabSz="1042988" rtl="0" eaLnBrk="1" fontAlgn="base" hangingPunct="1">
        <a:spcBef>
          <a:spcPct val="0"/>
        </a:spcBef>
        <a:spcAft>
          <a:spcPct val="0"/>
        </a:spcAft>
        <a:defRPr sz="4100" b="1">
          <a:solidFill>
            <a:schemeClr val="tx2"/>
          </a:solidFill>
          <a:latin typeface="Arial" charset="0"/>
        </a:defRPr>
      </a:lvl6pPr>
      <a:lvl7pPr marL="914400" algn="l" defTabSz="1042988" rtl="0" eaLnBrk="1" fontAlgn="base" hangingPunct="1">
        <a:spcBef>
          <a:spcPct val="0"/>
        </a:spcBef>
        <a:spcAft>
          <a:spcPct val="0"/>
        </a:spcAft>
        <a:defRPr sz="4100" b="1">
          <a:solidFill>
            <a:schemeClr val="tx2"/>
          </a:solidFill>
          <a:latin typeface="Arial" charset="0"/>
        </a:defRPr>
      </a:lvl7pPr>
      <a:lvl8pPr marL="1371600" algn="l" defTabSz="1042988" rtl="0" eaLnBrk="1" fontAlgn="base" hangingPunct="1">
        <a:spcBef>
          <a:spcPct val="0"/>
        </a:spcBef>
        <a:spcAft>
          <a:spcPct val="0"/>
        </a:spcAft>
        <a:defRPr sz="4100" b="1">
          <a:solidFill>
            <a:schemeClr val="tx2"/>
          </a:solidFill>
          <a:latin typeface="Arial" charset="0"/>
        </a:defRPr>
      </a:lvl8pPr>
      <a:lvl9pPr marL="1828800" algn="l" defTabSz="1042988" rtl="0" eaLnBrk="1" fontAlgn="base" hangingPunct="1">
        <a:spcBef>
          <a:spcPct val="0"/>
        </a:spcBef>
        <a:spcAft>
          <a:spcPct val="0"/>
        </a:spcAft>
        <a:defRPr sz="4100" b="1">
          <a:solidFill>
            <a:schemeClr val="tx2"/>
          </a:solidFill>
          <a:latin typeface="Arial" charset="0"/>
        </a:defRPr>
      </a:lvl9pPr>
    </p:titleStyle>
    <p:bodyStyle>
      <a:lvl1pPr marL="390525" indent="-390525" algn="l" defTabSz="1042988" rtl="0" eaLnBrk="1" fontAlgn="base" hangingPunct="1">
        <a:spcBef>
          <a:spcPct val="20000"/>
        </a:spcBef>
        <a:spcAft>
          <a:spcPct val="0"/>
        </a:spcAft>
        <a:defRPr sz="2400">
          <a:solidFill>
            <a:schemeClr val="tx1"/>
          </a:solidFill>
          <a:latin typeface="+mn-lt"/>
          <a:ea typeface="+mn-ea"/>
          <a:cs typeface="+mn-cs"/>
        </a:defRPr>
      </a:lvl1pPr>
      <a:lvl2pPr marL="847725" indent="-325438" algn="l" defTabSz="1042988" rtl="0" eaLnBrk="1" fontAlgn="base" hangingPunct="1">
        <a:spcBef>
          <a:spcPct val="20000"/>
        </a:spcBef>
        <a:spcAft>
          <a:spcPct val="0"/>
        </a:spcAft>
        <a:defRPr sz="2400">
          <a:solidFill>
            <a:schemeClr val="tx1"/>
          </a:solidFill>
          <a:latin typeface="+mn-lt"/>
        </a:defRPr>
      </a:lvl2pPr>
      <a:lvl3pPr marL="1303338" indent="-260350" algn="l" defTabSz="1042988" rtl="0" eaLnBrk="1" fontAlgn="base" hangingPunct="1">
        <a:spcBef>
          <a:spcPct val="20000"/>
        </a:spcBef>
        <a:spcAft>
          <a:spcPct val="0"/>
        </a:spcAft>
        <a:defRPr sz="2400">
          <a:solidFill>
            <a:schemeClr val="tx1"/>
          </a:solidFill>
          <a:latin typeface="+mn-lt"/>
        </a:defRPr>
      </a:lvl3pPr>
      <a:lvl4pPr marL="1825625" indent="-260350" algn="l" defTabSz="1042988" rtl="0" eaLnBrk="1" fontAlgn="base" hangingPunct="1">
        <a:spcBef>
          <a:spcPct val="20000"/>
        </a:spcBef>
        <a:spcAft>
          <a:spcPct val="0"/>
        </a:spcAft>
        <a:defRPr sz="2400">
          <a:solidFill>
            <a:schemeClr val="tx1"/>
          </a:solidFill>
          <a:latin typeface="+mn-lt"/>
        </a:defRPr>
      </a:lvl4pPr>
      <a:lvl5pPr marL="2346325" indent="-260350" algn="l" defTabSz="1042988" rtl="0" eaLnBrk="1" fontAlgn="base" hangingPunct="1">
        <a:spcBef>
          <a:spcPct val="20000"/>
        </a:spcBef>
        <a:spcAft>
          <a:spcPct val="0"/>
        </a:spcAft>
        <a:defRPr sz="2400">
          <a:solidFill>
            <a:schemeClr val="tx1"/>
          </a:solidFill>
          <a:latin typeface="+mn-lt"/>
        </a:defRPr>
      </a:lvl5pPr>
      <a:lvl6pPr marL="2803525" indent="-260350" algn="l" defTabSz="1042988" rtl="0" eaLnBrk="1" fontAlgn="base" hangingPunct="1">
        <a:spcBef>
          <a:spcPct val="20000"/>
        </a:spcBef>
        <a:spcAft>
          <a:spcPct val="0"/>
        </a:spcAft>
        <a:defRPr sz="2700">
          <a:solidFill>
            <a:schemeClr val="tx1"/>
          </a:solidFill>
          <a:latin typeface="+mn-lt"/>
        </a:defRPr>
      </a:lvl6pPr>
      <a:lvl7pPr marL="3260725" indent="-260350" algn="l" defTabSz="1042988" rtl="0" eaLnBrk="1" fontAlgn="base" hangingPunct="1">
        <a:spcBef>
          <a:spcPct val="20000"/>
        </a:spcBef>
        <a:spcAft>
          <a:spcPct val="0"/>
        </a:spcAft>
        <a:defRPr sz="2700">
          <a:solidFill>
            <a:schemeClr val="tx1"/>
          </a:solidFill>
          <a:latin typeface="+mn-lt"/>
        </a:defRPr>
      </a:lvl7pPr>
      <a:lvl8pPr marL="3717925" indent="-260350" algn="l" defTabSz="1042988" rtl="0" eaLnBrk="1" fontAlgn="base" hangingPunct="1">
        <a:spcBef>
          <a:spcPct val="20000"/>
        </a:spcBef>
        <a:spcAft>
          <a:spcPct val="0"/>
        </a:spcAft>
        <a:defRPr sz="2700">
          <a:solidFill>
            <a:schemeClr val="tx1"/>
          </a:solidFill>
          <a:latin typeface="+mn-lt"/>
        </a:defRPr>
      </a:lvl8pPr>
      <a:lvl9pPr marL="4175125" indent="-260350" algn="l" defTabSz="1042988" rtl="0" eaLnBrk="1" fontAlgn="base" hangingPunct="1">
        <a:spcBef>
          <a:spcPct val="20000"/>
        </a:spcBef>
        <a:spcAft>
          <a:spcPct val="0"/>
        </a:spcAft>
        <a:defRPr sz="27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736472" y="1398484"/>
            <a:ext cx="7435255" cy="1013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69" tIns="52135" rIns="104269" bIns="52135" numCol="1" anchor="ctr" anchorCtr="0" compatLnSpc="1">
            <a:prstTxWarp prst="textNoShape">
              <a:avLst/>
            </a:prstTxWarp>
          </a:bodyPr>
          <a:lstStyle/>
          <a:p>
            <a:pPr lvl="0"/>
            <a:r>
              <a:rPr lang="sv-SE" altLang="sv-SE" smtClean="0"/>
              <a:t>Klicka här för att ändra format</a:t>
            </a:r>
          </a:p>
        </p:txBody>
      </p:sp>
      <p:sp>
        <p:nvSpPr>
          <p:cNvPr id="2051" name="Rectangle 3"/>
          <p:cNvSpPr>
            <a:spLocks noGrp="1" noChangeArrowheads="1"/>
          </p:cNvSpPr>
          <p:nvPr>
            <p:ph type="body" idx="1"/>
          </p:nvPr>
        </p:nvSpPr>
        <p:spPr bwMode="auto">
          <a:xfrm>
            <a:off x="2736473" y="2509921"/>
            <a:ext cx="7422259" cy="3525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69" tIns="52135" rIns="104269" bIns="52135"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pic>
        <p:nvPicPr>
          <p:cNvPr id="2052" name="Bildobjekt 8" descr="RegionHalland_rgb.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7713" y="327305"/>
            <a:ext cx="2194375" cy="488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Bildobjekt 1"/>
          <p:cNvPicPr>
            <a:picLocks noChangeAspect="1"/>
          </p:cNvPicPr>
          <p:nvPr/>
        </p:nvPicPr>
        <p:blipFill>
          <a:blip r:embed="rId9">
            <a:extLst>
              <a:ext uri="{28A0092B-C50C-407E-A947-70E740481C1C}">
                <a14:useLocalDpi xmlns:a14="http://schemas.microsoft.com/office/drawing/2010/main" val="0"/>
              </a:ext>
            </a:extLst>
          </a:blip>
          <a:srcRect t="3752"/>
          <a:stretch>
            <a:fillRect/>
          </a:stretch>
        </p:blipFill>
        <p:spPr bwMode="auto">
          <a:xfrm>
            <a:off x="-3711" y="7092185"/>
            <a:ext cx="10698970" cy="500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191897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hf sldNum="0" hdr="0" ftr="0"/>
  <p:txStyles>
    <p:titleStyle>
      <a:lvl1pPr algn="l" defTabSz="1041062" rtl="0" eaLnBrk="1" fontAlgn="base" hangingPunct="1">
        <a:spcBef>
          <a:spcPct val="0"/>
        </a:spcBef>
        <a:spcAft>
          <a:spcPct val="0"/>
        </a:spcAft>
        <a:defRPr sz="3700" b="1">
          <a:solidFill>
            <a:schemeClr val="tx2"/>
          </a:solidFill>
          <a:latin typeface="+mj-lt"/>
          <a:ea typeface="+mj-ea"/>
          <a:cs typeface="+mj-cs"/>
        </a:defRPr>
      </a:lvl1pPr>
      <a:lvl2pPr algn="l" defTabSz="1041062" rtl="0" eaLnBrk="1" fontAlgn="base" hangingPunct="1">
        <a:spcBef>
          <a:spcPct val="0"/>
        </a:spcBef>
        <a:spcAft>
          <a:spcPct val="0"/>
        </a:spcAft>
        <a:defRPr sz="3700" b="1">
          <a:solidFill>
            <a:schemeClr val="tx2"/>
          </a:solidFill>
          <a:latin typeface="Arial" charset="0"/>
        </a:defRPr>
      </a:lvl2pPr>
      <a:lvl3pPr algn="l" defTabSz="1041062" rtl="0" eaLnBrk="1" fontAlgn="base" hangingPunct="1">
        <a:spcBef>
          <a:spcPct val="0"/>
        </a:spcBef>
        <a:spcAft>
          <a:spcPct val="0"/>
        </a:spcAft>
        <a:defRPr sz="3700" b="1">
          <a:solidFill>
            <a:schemeClr val="tx2"/>
          </a:solidFill>
          <a:latin typeface="Arial" charset="0"/>
        </a:defRPr>
      </a:lvl3pPr>
      <a:lvl4pPr algn="l" defTabSz="1041062" rtl="0" eaLnBrk="1" fontAlgn="base" hangingPunct="1">
        <a:spcBef>
          <a:spcPct val="0"/>
        </a:spcBef>
        <a:spcAft>
          <a:spcPct val="0"/>
        </a:spcAft>
        <a:defRPr sz="3700" b="1">
          <a:solidFill>
            <a:schemeClr val="tx2"/>
          </a:solidFill>
          <a:latin typeface="Arial" charset="0"/>
        </a:defRPr>
      </a:lvl4pPr>
      <a:lvl5pPr algn="l" defTabSz="1041062" rtl="0" eaLnBrk="1" fontAlgn="base" hangingPunct="1">
        <a:spcBef>
          <a:spcPct val="0"/>
        </a:spcBef>
        <a:spcAft>
          <a:spcPct val="0"/>
        </a:spcAft>
        <a:defRPr sz="3700" b="1">
          <a:solidFill>
            <a:schemeClr val="tx2"/>
          </a:solidFill>
          <a:latin typeface="Arial" charset="0"/>
        </a:defRPr>
      </a:lvl5pPr>
      <a:lvl6pPr marL="457040" algn="l" defTabSz="1042620" rtl="0" eaLnBrk="1" fontAlgn="base" hangingPunct="1">
        <a:spcBef>
          <a:spcPct val="0"/>
        </a:spcBef>
        <a:spcAft>
          <a:spcPct val="0"/>
        </a:spcAft>
        <a:defRPr sz="4100" b="1">
          <a:solidFill>
            <a:schemeClr val="tx2"/>
          </a:solidFill>
          <a:latin typeface="Arial" charset="0"/>
        </a:defRPr>
      </a:lvl6pPr>
      <a:lvl7pPr marL="914077" algn="l" defTabSz="1042620" rtl="0" eaLnBrk="1" fontAlgn="base" hangingPunct="1">
        <a:spcBef>
          <a:spcPct val="0"/>
        </a:spcBef>
        <a:spcAft>
          <a:spcPct val="0"/>
        </a:spcAft>
        <a:defRPr sz="4100" b="1">
          <a:solidFill>
            <a:schemeClr val="tx2"/>
          </a:solidFill>
          <a:latin typeface="Arial" charset="0"/>
        </a:defRPr>
      </a:lvl7pPr>
      <a:lvl8pPr marL="1371116" algn="l" defTabSz="1042620" rtl="0" eaLnBrk="1" fontAlgn="base" hangingPunct="1">
        <a:spcBef>
          <a:spcPct val="0"/>
        </a:spcBef>
        <a:spcAft>
          <a:spcPct val="0"/>
        </a:spcAft>
        <a:defRPr sz="4100" b="1">
          <a:solidFill>
            <a:schemeClr val="tx2"/>
          </a:solidFill>
          <a:latin typeface="Arial" charset="0"/>
        </a:defRPr>
      </a:lvl8pPr>
      <a:lvl9pPr marL="1828154" algn="l" defTabSz="1042620" rtl="0" eaLnBrk="1" fontAlgn="base" hangingPunct="1">
        <a:spcBef>
          <a:spcPct val="0"/>
        </a:spcBef>
        <a:spcAft>
          <a:spcPct val="0"/>
        </a:spcAft>
        <a:defRPr sz="4100" b="1">
          <a:solidFill>
            <a:schemeClr val="tx2"/>
          </a:solidFill>
          <a:latin typeface="Arial" charset="0"/>
        </a:defRPr>
      </a:lvl9pPr>
    </p:titleStyle>
    <p:bodyStyle>
      <a:lvl1pPr marL="389267" indent="-389267" algn="l" defTabSz="1041062" rtl="0" eaLnBrk="1" fontAlgn="base" hangingPunct="1">
        <a:spcBef>
          <a:spcPct val="20000"/>
        </a:spcBef>
        <a:spcAft>
          <a:spcPct val="0"/>
        </a:spcAft>
        <a:defRPr sz="2400">
          <a:solidFill>
            <a:schemeClr val="tx1"/>
          </a:solidFill>
          <a:latin typeface="+mn-lt"/>
          <a:ea typeface="+mn-ea"/>
          <a:cs typeface="+mn-cs"/>
        </a:defRPr>
      </a:lvl1pPr>
      <a:lvl2pPr marL="847334" indent="-324088" algn="l" defTabSz="1041062" rtl="0" eaLnBrk="1" fontAlgn="base" hangingPunct="1">
        <a:spcBef>
          <a:spcPct val="20000"/>
        </a:spcBef>
        <a:spcAft>
          <a:spcPct val="0"/>
        </a:spcAft>
        <a:defRPr sz="2400">
          <a:solidFill>
            <a:schemeClr val="tx1"/>
          </a:solidFill>
          <a:latin typeface="+mn-lt"/>
        </a:defRPr>
      </a:lvl2pPr>
      <a:lvl3pPr marL="1301781" indent="-258908" algn="l" defTabSz="1041062" rtl="0" eaLnBrk="1" fontAlgn="base" hangingPunct="1">
        <a:spcBef>
          <a:spcPct val="20000"/>
        </a:spcBef>
        <a:spcAft>
          <a:spcPct val="0"/>
        </a:spcAft>
        <a:defRPr sz="2400">
          <a:solidFill>
            <a:schemeClr val="tx1"/>
          </a:solidFill>
          <a:latin typeface="+mn-lt"/>
        </a:defRPr>
      </a:lvl3pPr>
      <a:lvl4pPr marL="1823216" indent="-258908" algn="l" defTabSz="1041062" rtl="0" eaLnBrk="1" fontAlgn="base" hangingPunct="1">
        <a:spcBef>
          <a:spcPct val="20000"/>
        </a:spcBef>
        <a:spcAft>
          <a:spcPct val="0"/>
        </a:spcAft>
        <a:defRPr sz="2400">
          <a:solidFill>
            <a:schemeClr val="tx1"/>
          </a:solidFill>
          <a:latin typeface="+mn-lt"/>
        </a:defRPr>
      </a:lvl4pPr>
      <a:lvl5pPr marL="2344652" indent="-258908" algn="l" defTabSz="1041062" rtl="0" eaLnBrk="1" fontAlgn="base" hangingPunct="1">
        <a:spcBef>
          <a:spcPct val="20000"/>
        </a:spcBef>
        <a:spcAft>
          <a:spcPct val="0"/>
        </a:spcAft>
        <a:defRPr sz="2400">
          <a:solidFill>
            <a:schemeClr val="tx1"/>
          </a:solidFill>
          <a:latin typeface="+mn-lt"/>
        </a:defRPr>
      </a:lvl5pPr>
      <a:lvl6pPr marL="2802537" indent="-260258" algn="l" defTabSz="1042620" rtl="0" eaLnBrk="1" fontAlgn="base" hangingPunct="1">
        <a:spcBef>
          <a:spcPct val="20000"/>
        </a:spcBef>
        <a:spcAft>
          <a:spcPct val="0"/>
        </a:spcAft>
        <a:defRPr sz="2700">
          <a:solidFill>
            <a:schemeClr val="tx1"/>
          </a:solidFill>
          <a:latin typeface="+mn-lt"/>
        </a:defRPr>
      </a:lvl6pPr>
      <a:lvl7pPr marL="3259574" indent="-260258" algn="l" defTabSz="1042620" rtl="0" eaLnBrk="1" fontAlgn="base" hangingPunct="1">
        <a:spcBef>
          <a:spcPct val="20000"/>
        </a:spcBef>
        <a:spcAft>
          <a:spcPct val="0"/>
        </a:spcAft>
        <a:defRPr sz="2700">
          <a:solidFill>
            <a:schemeClr val="tx1"/>
          </a:solidFill>
          <a:latin typeface="+mn-lt"/>
        </a:defRPr>
      </a:lvl7pPr>
      <a:lvl8pPr marL="3716613" indent="-260258" algn="l" defTabSz="1042620" rtl="0" eaLnBrk="1" fontAlgn="base" hangingPunct="1">
        <a:spcBef>
          <a:spcPct val="20000"/>
        </a:spcBef>
        <a:spcAft>
          <a:spcPct val="0"/>
        </a:spcAft>
        <a:defRPr sz="2700">
          <a:solidFill>
            <a:schemeClr val="tx1"/>
          </a:solidFill>
          <a:latin typeface="+mn-lt"/>
        </a:defRPr>
      </a:lvl8pPr>
      <a:lvl9pPr marL="4173651" indent="-260258" algn="l" defTabSz="1042620" rtl="0" eaLnBrk="1" fontAlgn="base" hangingPunct="1">
        <a:spcBef>
          <a:spcPct val="20000"/>
        </a:spcBef>
        <a:spcAft>
          <a:spcPct val="0"/>
        </a:spcAft>
        <a:defRPr sz="2700">
          <a:solidFill>
            <a:schemeClr val="tx1"/>
          </a:solidFill>
          <a:latin typeface="+mn-lt"/>
        </a:defRPr>
      </a:lvl9pPr>
    </p:bodyStyle>
    <p:otherStyle>
      <a:defPPr>
        <a:defRPr lang="sv-SE"/>
      </a:defPPr>
      <a:lvl1pPr marL="0" algn="l" defTabSz="914077" rtl="0" eaLnBrk="1" latinLnBrk="0" hangingPunct="1">
        <a:defRPr sz="1800" kern="1200">
          <a:solidFill>
            <a:schemeClr val="tx1"/>
          </a:solidFill>
          <a:latin typeface="+mn-lt"/>
          <a:ea typeface="+mn-ea"/>
          <a:cs typeface="+mn-cs"/>
        </a:defRPr>
      </a:lvl1pPr>
      <a:lvl2pPr marL="457040" algn="l" defTabSz="914077" rtl="0" eaLnBrk="1" latinLnBrk="0" hangingPunct="1">
        <a:defRPr sz="1800" kern="1200">
          <a:solidFill>
            <a:schemeClr val="tx1"/>
          </a:solidFill>
          <a:latin typeface="+mn-lt"/>
          <a:ea typeface="+mn-ea"/>
          <a:cs typeface="+mn-cs"/>
        </a:defRPr>
      </a:lvl2pPr>
      <a:lvl3pPr marL="914077" algn="l" defTabSz="914077" rtl="0" eaLnBrk="1" latinLnBrk="0" hangingPunct="1">
        <a:defRPr sz="1800" kern="1200">
          <a:solidFill>
            <a:schemeClr val="tx1"/>
          </a:solidFill>
          <a:latin typeface="+mn-lt"/>
          <a:ea typeface="+mn-ea"/>
          <a:cs typeface="+mn-cs"/>
        </a:defRPr>
      </a:lvl3pPr>
      <a:lvl4pPr marL="1371116" algn="l" defTabSz="914077" rtl="0" eaLnBrk="1" latinLnBrk="0" hangingPunct="1">
        <a:defRPr sz="1800" kern="1200">
          <a:solidFill>
            <a:schemeClr val="tx1"/>
          </a:solidFill>
          <a:latin typeface="+mn-lt"/>
          <a:ea typeface="+mn-ea"/>
          <a:cs typeface="+mn-cs"/>
        </a:defRPr>
      </a:lvl4pPr>
      <a:lvl5pPr marL="1828154" algn="l" defTabSz="914077" rtl="0" eaLnBrk="1" latinLnBrk="0" hangingPunct="1">
        <a:defRPr sz="1800" kern="1200">
          <a:solidFill>
            <a:schemeClr val="tx1"/>
          </a:solidFill>
          <a:latin typeface="+mn-lt"/>
          <a:ea typeface="+mn-ea"/>
          <a:cs typeface="+mn-cs"/>
        </a:defRPr>
      </a:lvl5pPr>
      <a:lvl6pPr marL="2285194" algn="l" defTabSz="914077" rtl="0" eaLnBrk="1" latinLnBrk="0" hangingPunct="1">
        <a:defRPr sz="1800" kern="1200">
          <a:solidFill>
            <a:schemeClr val="tx1"/>
          </a:solidFill>
          <a:latin typeface="+mn-lt"/>
          <a:ea typeface="+mn-ea"/>
          <a:cs typeface="+mn-cs"/>
        </a:defRPr>
      </a:lvl6pPr>
      <a:lvl7pPr marL="2742233" algn="l" defTabSz="914077" rtl="0" eaLnBrk="1" latinLnBrk="0" hangingPunct="1">
        <a:defRPr sz="1800" kern="1200">
          <a:solidFill>
            <a:schemeClr val="tx1"/>
          </a:solidFill>
          <a:latin typeface="+mn-lt"/>
          <a:ea typeface="+mn-ea"/>
          <a:cs typeface="+mn-cs"/>
        </a:defRPr>
      </a:lvl7pPr>
      <a:lvl8pPr marL="3199271" algn="l" defTabSz="914077" rtl="0" eaLnBrk="1" latinLnBrk="0" hangingPunct="1">
        <a:defRPr sz="1800" kern="1200">
          <a:solidFill>
            <a:schemeClr val="tx1"/>
          </a:solidFill>
          <a:latin typeface="+mn-lt"/>
          <a:ea typeface="+mn-ea"/>
          <a:cs typeface="+mn-cs"/>
        </a:defRPr>
      </a:lvl8pPr>
      <a:lvl9pPr marL="3656309" algn="l" defTabSz="9140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6.png"/><Relationship Id="rId5" Type="http://schemas.openxmlformats.org/officeDocument/2006/relationships/image" Target="../media/image14.jpeg"/><Relationship Id="rId4" Type="http://schemas.openxmlformats.org/officeDocument/2006/relationships/image" Target="../media/image13.wmf"/></Relationships>
</file>

<file path=ppt/slides/_rels/slide6.xml.rels><?xml version="1.0" encoding="UTF-8" standalone="yes"?>
<Relationships xmlns="http://schemas.openxmlformats.org/package/2006/relationships"><Relationship Id="rId2" Type="http://schemas.openxmlformats.org/officeDocument/2006/relationships/hyperlink" Target="https://vardgivare.regionhalland.se/behandlingsstod/vardhygien/"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4122564" y="4013423"/>
            <a:ext cx="2153619" cy="1620771"/>
          </a:xfrm>
        </p:spPr>
        <p:txBody>
          <a:bodyPr/>
          <a:lstStyle/>
          <a:p>
            <a:r>
              <a:rPr lang="sv-SE" sz="3600" dirty="0" smtClean="0"/>
              <a:t>April</a:t>
            </a:r>
            <a:endParaRPr lang="sv-SE" sz="3600" dirty="0"/>
          </a:p>
        </p:txBody>
      </p:sp>
      <p:sp>
        <p:nvSpPr>
          <p:cNvPr id="3" name="Underrubrik 2"/>
          <p:cNvSpPr>
            <a:spLocks noGrp="1"/>
          </p:cNvSpPr>
          <p:nvPr>
            <p:ph type="subTitle" idx="1"/>
          </p:nvPr>
        </p:nvSpPr>
        <p:spPr>
          <a:xfrm>
            <a:off x="4122564" y="5292800"/>
            <a:ext cx="2916072" cy="576064"/>
          </a:xfrm>
        </p:spPr>
        <p:txBody>
          <a:bodyPr/>
          <a:lstStyle/>
          <a:p>
            <a:r>
              <a:rPr lang="sv-SE" dirty="0" smtClean="0">
                <a:solidFill>
                  <a:schemeClr val="bg2">
                    <a:lumMod val="75000"/>
                  </a:schemeClr>
                </a:solidFill>
              </a:rPr>
              <a:t>Clostridium Difficile</a:t>
            </a:r>
            <a:endParaRPr lang="sv-SE" dirty="0">
              <a:solidFill>
                <a:schemeClr val="bg2">
                  <a:lumMod val="75000"/>
                </a:schemeClr>
              </a:solidFill>
            </a:endParaRPr>
          </a:p>
        </p:txBody>
      </p:sp>
      <p:sp>
        <p:nvSpPr>
          <p:cNvPr id="4" name="AutoShape 2" descr="Bildresultat för influensa virus"/>
          <p:cNvSpPr>
            <a:spLocks noChangeAspect="1" noChangeArrowheads="1"/>
          </p:cNvSpPr>
          <p:nvPr/>
        </p:nvSpPr>
        <p:spPr bwMode="auto">
          <a:xfrm>
            <a:off x="74260" y="-159276"/>
            <a:ext cx="356447" cy="33605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4306" tIns="52153" rIns="104306" bIns="52153" numCol="1" anchor="t" anchorCtr="0" compatLnSpc="1">
            <a:prstTxWarp prst="textNoShape">
              <a:avLst/>
            </a:prstTxWarp>
          </a:bodyPr>
          <a:lstStyle/>
          <a:p>
            <a:endParaRPr lang="sv-SE"/>
          </a:p>
        </p:txBody>
      </p:sp>
      <p:pic>
        <p:nvPicPr>
          <p:cNvPr id="6"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346700" y="3708623"/>
            <a:ext cx="609600" cy="609600"/>
          </a:xfrm>
          <a:prstGeom prst="rect">
            <a:avLst/>
          </a:prstGeom>
        </p:spPr>
      </p:pic>
    </p:spTree>
    <p:extLst>
      <p:ext uri="{BB962C8B-B14F-4D97-AF65-F5344CB8AC3E}">
        <p14:creationId xmlns:p14="http://schemas.microsoft.com/office/powerpoint/2010/main" val="4140299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2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1"/>
          <p:cNvSpPr>
            <a:spLocks noGrp="1"/>
          </p:cNvSpPr>
          <p:nvPr>
            <p:ph type="title"/>
          </p:nvPr>
        </p:nvSpPr>
        <p:spPr>
          <a:xfrm>
            <a:off x="547666" y="1240959"/>
            <a:ext cx="9178502" cy="857643"/>
          </a:xfrm>
        </p:spPr>
        <p:txBody>
          <a:bodyPr/>
          <a:lstStyle/>
          <a:p>
            <a:r>
              <a:rPr lang="sv-SE" altLang="sv-SE" sz="4600" dirty="0">
                <a:latin typeface="+mn-lt"/>
              </a:rPr>
              <a:t>Clostridium </a:t>
            </a:r>
            <a:r>
              <a:rPr lang="sv-SE" altLang="sv-SE" sz="4600" dirty="0" err="1">
                <a:latin typeface="+mn-lt"/>
              </a:rPr>
              <a:t>difficile</a:t>
            </a:r>
            <a:r>
              <a:rPr lang="sv-SE" altLang="sv-SE" sz="4600" dirty="0">
                <a:latin typeface="+mn-lt"/>
              </a:rPr>
              <a:t> diarré</a:t>
            </a:r>
          </a:p>
        </p:txBody>
      </p:sp>
      <p:sp>
        <p:nvSpPr>
          <p:cNvPr id="3" name="Platshållare för innehåll 2"/>
          <p:cNvSpPr>
            <a:spLocks noGrp="1"/>
          </p:cNvSpPr>
          <p:nvPr>
            <p:ph idx="1"/>
          </p:nvPr>
        </p:nvSpPr>
        <p:spPr>
          <a:xfrm>
            <a:off x="714750" y="2747959"/>
            <a:ext cx="9178502" cy="3334307"/>
          </a:xfrm>
        </p:spPr>
        <p:txBody>
          <a:bodyPr>
            <a:normAutofit fontScale="47500" lnSpcReduction="20000"/>
          </a:bodyPr>
          <a:lstStyle/>
          <a:p>
            <a:pPr>
              <a:defRPr/>
            </a:pPr>
            <a:r>
              <a:rPr lang="sv-SE" sz="4100" dirty="0"/>
              <a:t>Anaeroba grampositiva stavar</a:t>
            </a:r>
          </a:p>
          <a:p>
            <a:pPr marL="0" indent="0">
              <a:buNone/>
              <a:defRPr/>
            </a:pPr>
            <a:r>
              <a:rPr lang="sv-SE" sz="4100" dirty="0"/>
              <a:t>    -&gt;bildar sporer!</a:t>
            </a:r>
            <a:br>
              <a:rPr lang="sv-SE" sz="4100" dirty="0"/>
            </a:br>
            <a:r>
              <a:rPr lang="sv-SE" sz="4100" dirty="0"/>
              <a:t>    -&gt;lättspridande</a:t>
            </a:r>
            <a:br>
              <a:rPr lang="sv-SE" sz="4100" dirty="0"/>
            </a:br>
            <a:r>
              <a:rPr lang="sv-SE" sz="4100" dirty="0"/>
              <a:t>    -&gt;svåreliminerade (överlever månader i miljön)</a:t>
            </a:r>
          </a:p>
          <a:p>
            <a:pPr marL="0" indent="0">
              <a:buNone/>
              <a:defRPr/>
            </a:pPr>
            <a:endParaRPr lang="sv-SE" sz="4100" dirty="0"/>
          </a:p>
          <a:p>
            <a:pPr marL="0" indent="0">
              <a:buNone/>
              <a:defRPr/>
            </a:pPr>
            <a:r>
              <a:rPr lang="sv-SE" sz="4100" dirty="0"/>
              <a:t>Olika stammar</a:t>
            </a:r>
            <a:br>
              <a:rPr lang="sv-SE" sz="4100" dirty="0"/>
            </a:br>
            <a:r>
              <a:rPr lang="sv-SE" sz="4100" dirty="0"/>
              <a:t>-&gt; mer eller mindre sjukdomsframkallande (027!)</a:t>
            </a:r>
            <a:br>
              <a:rPr lang="sv-SE" sz="4100" dirty="0"/>
            </a:br>
            <a:r>
              <a:rPr lang="sv-SE" sz="4100" dirty="0"/>
              <a:t>-&gt; mer eller mindre spridningsbenägna</a:t>
            </a:r>
          </a:p>
          <a:p>
            <a:pPr marL="0" indent="0">
              <a:buNone/>
              <a:defRPr/>
            </a:pPr>
            <a:endParaRPr lang="sv-SE" dirty="0">
              <a:latin typeface="Comic Sans MS" panose="030F0702030302020204" pitchFamily="66" charset="0"/>
            </a:endParaRPr>
          </a:p>
          <a:p>
            <a:pPr>
              <a:defRPr/>
            </a:pPr>
            <a:endParaRPr lang="sv-SE" dirty="0">
              <a:latin typeface="Comic Sans MS" panose="030F0702030302020204" pitchFamily="66" charset="0"/>
            </a:endParaRPr>
          </a:p>
        </p:txBody>
      </p:sp>
      <p:pic>
        <p:nvPicPr>
          <p:cNvPr id="6148" name="Picture 5" descr="En bakterie (Clostridium difficile) i färd med att bilda en endospor, markerad med rött. Bild: SP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99777" y="127772"/>
            <a:ext cx="1670844" cy="2184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570255" y="2988543"/>
            <a:ext cx="609600" cy="609600"/>
          </a:xfrm>
          <a:prstGeom prst="rect">
            <a:avLst/>
          </a:prstGeom>
        </p:spPr>
      </p:pic>
    </p:spTree>
    <p:extLst>
      <p:ext uri="{BB962C8B-B14F-4D97-AF65-F5344CB8AC3E}">
        <p14:creationId xmlns:p14="http://schemas.microsoft.com/office/powerpoint/2010/main" val="19211373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904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ubrik 1"/>
          <p:cNvSpPr>
            <a:spLocks noGrp="1"/>
          </p:cNvSpPr>
          <p:nvPr>
            <p:ph type="title"/>
          </p:nvPr>
        </p:nvSpPr>
        <p:spPr>
          <a:xfrm>
            <a:off x="1893623" y="1081681"/>
            <a:ext cx="5474799" cy="1102684"/>
          </a:xfrm>
        </p:spPr>
        <p:txBody>
          <a:bodyPr/>
          <a:lstStyle/>
          <a:p>
            <a:r>
              <a:rPr lang="sv-SE" altLang="sv-SE" dirty="0" smtClean="0">
                <a:latin typeface="+mn-lt"/>
              </a:rPr>
              <a:t>Vad minskar risken för smittspridning?</a:t>
            </a:r>
          </a:p>
        </p:txBody>
      </p:sp>
      <p:pic>
        <p:nvPicPr>
          <p:cNvPr id="174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6621" y="2520421"/>
            <a:ext cx="3620161" cy="2520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2226" y="2614937"/>
            <a:ext cx="2528544" cy="2331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2848" y="2672698"/>
            <a:ext cx="2651072" cy="2215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4" name="textruta 3"/>
          <p:cNvSpPr txBox="1">
            <a:spLocks noChangeArrowheads="1"/>
          </p:cNvSpPr>
          <p:nvPr/>
        </p:nvSpPr>
        <p:spPr bwMode="auto">
          <a:xfrm>
            <a:off x="631208" y="5130108"/>
            <a:ext cx="3115195" cy="75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69" tIns="52135" rIns="104269" bIns="52135">
            <a:spAutoFit/>
          </a:bodyPr>
          <a:lstStyle>
            <a:lvl1pPr eaLnBrk="0" hangingPunct="0">
              <a:spcBef>
                <a:spcPct val="20000"/>
              </a:spcBef>
              <a:buFont typeface="Arial" charset="0"/>
              <a:buChar char="•"/>
              <a:defRPr sz="2400">
                <a:solidFill>
                  <a:schemeClr val="tx1"/>
                </a:solidFill>
                <a:latin typeface="Arial" charset="0"/>
              </a:defRPr>
            </a:lvl1pPr>
            <a:lvl2pPr marL="742950" indent="-285750" eaLnBrk="0" hangingPunct="0">
              <a:spcBef>
                <a:spcPct val="20000"/>
              </a:spcBef>
              <a:buFont typeface="Arial" charset="0"/>
              <a:buChar char="–"/>
              <a:defRPr sz="20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hangingPunct="1">
              <a:spcBef>
                <a:spcPct val="0"/>
              </a:spcBef>
              <a:buFontTx/>
              <a:buNone/>
            </a:pPr>
            <a:r>
              <a:rPr lang="sv-SE" altLang="sv-SE" sz="2100" dirty="0">
                <a:latin typeface="+mn-lt"/>
              </a:rPr>
              <a:t>Isolering av symtomatiska patienter</a:t>
            </a:r>
          </a:p>
        </p:txBody>
      </p:sp>
      <p:sp>
        <p:nvSpPr>
          <p:cNvPr id="17415" name="textruta 8"/>
          <p:cNvSpPr txBox="1">
            <a:spLocks noChangeArrowheads="1"/>
          </p:cNvSpPr>
          <p:nvPr/>
        </p:nvSpPr>
        <p:spPr bwMode="auto">
          <a:xfrm>
            <a:off x="3662862" y="5130108"/>
            <a:ext cx="3115195" cy="107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69" tIns="52135" rIns="104269" bIns="52135">
            <a:spAutoFit/>
          </a:bodyPr>
          <a:lstStyle>
            <a:lvl1pPr eaLnBrk="0" hangingPunct="0">
              <a:spcBef>
                <a:spcPct val="20000"/>
              </a:spcBef>
              <a:buFont typeface="Arial" charset="0"/>
              <a:buChar char="•"/>
              <a:defRPr sz="2400">
                <a:solidFill>
                  <a:schemeClr val="tx1"/>
                </a:solidFill>
                <a:latin typeface="Arial" charset="0"/>
              </a:defRPr>
            </a:lvl1pPr>
            <a:lvl2pPr marL="742950" indent="-285750" eaLnBrk="0" hangingPunct="0">
              <a:spcBef>
                <a:spcPct val="20000"/>
              </a:spcBef>
              <a:buFont typeface="Arial" charset="0"/>
              <a:buChar char="–"/>
              <a:defRPr sz="20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hangingPunct="1">
              <a:spcBef>
                <a:spcPct val="0"/>
              </a:spcBef>
              <a:buFontTx/>
              <a:buNone/>
            </a:pPr>
            <a:r>
              <a:rPr lang="sv-SE" altLang="sv-SE" sz="2100" dirty="0">
                <a:latin typeface="+mn-lt"/>
              </a:rPr>
              <a:t>Basala hygienrutiner samt tvål och vatten</a:t>
            </a:r>
            <a:br>
              <a:rPr lang="sv-SE" altLang="sv-SE" sz="2100" dirty="0">
                <a:latin typeface="+mn-lt"/>
              </a:rPr>
            </a:br>
            <a:r>
              <a:rPr lang="sv-SE" altLang="sv-SE" sz="2100" dirty="0">
                <a:latin typeface="+mn-lt"/>
              </a:rPr>
              <a:t>före sprit</a:t>
            </a:r>
          </a:p>
        </p:txBody>
      </p:sp>
      <p:sp>
        <p:nvSpPr>
          <p:cNvPr id="17416" name="textruta 9"/>
          <p:cNvSpPr txBox="1">
            <a:spLocks noChangeArrowheads="1"/>
          </p:cNvSpPr>
          <p:nvPr/>
        </p:nvSpPr>
        <p:spPr bwMode="auto">
          <a:xfrm>
            <a:off x="6778057" y="5130108"/>
            <a:ext cx="3115195" cy="42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69" tIns="52135" rIns="104269" bIns="52135">
            <a:spAutoFit/>
          </a:bodyPr>
          <a:lstStyle>
            <a:lvl1pPr eaLnBrk="0" hangingPunct="0">
              <a:spcBef>
                <a:spcPct val="20000"/>
              </a:spcBef>
              <a:buFont typeface="Arial" charset="0"/>
              <a:buChar char="•"/>
              <a:defRPr sz="2400">
                <a:solidFill>
                  <a:schemeClr val="tx1"/>
                </a:solidFill>
                <a:latin typeface="Arial" charset="0"/>
              </a:defRPr>
            </a:lvl1pPr>
            <a:lvl2pPr marL="742950" indent="-285750" eaLnBrk="0" hangingPunct="0">
              <a:spcBef>
                <a:spcPct val="20000"/>
              </a:spcBef>
              <a:buFont typeface="Arial" charset="0"/>
              <a:buChar char="–"/>
              <a:defRPr sz="20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hangingPunct="1">
              <a:spcBef>
                <a:spcPct val="0"/>
              </a:spcBef>
              <a:buFontTx/>
              <a:buNone/>
            </a:pPr>
            <a:r>
              <a:rPr lang="sv-SE" altLang="sv-SE" sz="2100">
                <a:latin typeface="+mn-lt"/>
              </a:rPr>
              <a:t>Bra städ!</a:t>
            </a:r>
          </a:p>
        </p:txBody>
      </p:sp>
      <p:pic>
        <p:nvPicPr>
          <p:cNvPr id="2"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544288" y="1764407"/>
            <a:ext cx="609600" cy="609600"/>
          </a:xfrm>
          <a:prstGeom prst="rect">
            <a:avLst/>
          </a:prstGeom>
        </p:spPr>
      </p:pic>
    </p:spTree>
    <p:extLst>
      <p:ext uri="{BB962C8B-B14F-4D97-AF65-F5344CB8AC3E}">
        <p14:creationId xmlns:p14="http://schemas.microsoft.com/office/powerpoint/2010/main" val="39404037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211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ubrik 1"/>
          <p:cNvSpPr>
            <a:spLocks noGrp="1"/>
          </p:cNvSpPr>
          <p:nvPr>
            <p:ph type="title"/>
          </p:nvPr>
        </p:nvSpPr>
        <p:spPr>
          <a:xfrm>
            <a:off x="3157895" y="558344"/>
            <a:ext cx="3874500" cy="794633"/>
          </a:xfrm>
        </p:spPr>
        <p:txBody>
          <a:bodyPr/>
          <a:lstStyle/>
          <a:p>
            <a:r>
              <a:rPr lang="sv-SE" altLang="sv-SE" smtClean="0"/>
              <a:t>Vårdtagaren</a:t>
            </a:r>
          </a:p>
        </p:txBody>
      </p:sp>
      <p:sp>
        <p:nvSpPr>
          <p:cNvPr id="4099" name="Platshållare för innehåll 2"/>
          <p:cNvSpPr>
            <a:spLocks noGrp="1"/>
          </p:cNvSpPr>
          <p:nvPr>
            <p:ph idx="1"/>
          </p:nvPr>
        </p:nvSpPr>
        <p:spPr>
          <a:xfrm>
            <a:off x="209784" y="1795801"/>
            <a:ext cx="9852408" cy="4456244"/>
          </a:xfrm>
        </p:spPr>
        <p:txBody>
          <a:bodyPr/>
          <a:lstStyle/>
          <a:p>
            <a:pPr>
              <a:defRPr/>
            </a:pPr>
            <a:r>
              <a:rPr lang="sv-SE" altLang="sv-SE" dirty="0" smtClean="0"/>
              <a:t>”Isoleras” på enkelrum med egen toalett </a:t>
            </a:r>
          </a:p>
          <a:p>
            <a:pPr marL="0" indent="0">
              <a:buNone/>
              <a:defRPr/>
            </a:pPr>
            <a:r>
              <a:rPr lang="sv-SE" altLang="sv-SE" dirty="0"/>
              <a:t> </a:t>
            </a:r>
            <a:r>
              <a:rPr lang="sv-SE" altLang="sv-SE" dirty="0" smtClean="0"/>
              <a:t>    tills 48 timmar efter symtomfrihet. </a:t>
            </a:r>
          </a:p>
          <a:p>
            <a:pPr>
              <a:defRPr/>
            </a:pPr>
            <a:r>
              <a:rPr lang="sv-SE" dirty="0" smtClean="0"/>
              <a:t>Måltider intas på rummet</a:t>
            </a:r>
          </a:p>
          <a:p>
            <a:pPr>
              <a:defRPr/>
            </a:pPr>
            <a:r>
              <a:rPr lang="sv-SE" altLang="sv-SE" dirty="0" smtClean="0"/>
              <a:t>Noggrann handhygien efter toalettbesök och före måltid (handtvätt + desinfektion)</a:t>
            </a:r>
          </a:p>
          <a:p>
            <a:pPr>
              <a:defRPr/>
            </a:pPr>
            <a:r>
              <a:rPr lang="sv-SE" altLang="sv-SE" dirty="0" smtClean="0"/>
              <a:t>Patienten ska duscha, få rena kläder och sängkläder innan isoleringen bryts</a:t>
            </a:r>
          </a:p>
          <a:p>
            <a:pPr>
              <a:defRPr/>
            </a:pPr>
            <a:r>
              <a:rPr lang="sv-SE" altLang="sv-SE" dirty="0" smtClean="0"/>
              <a:t>Ny </a:t>
            </a:r>
            <a:r>
              <a:rPr lang="sv-SE" altLang="sv-SE" dirty="0"/>
              <a:t>odling behövs inte så länge patienten är symtomfri</a:t>
            </a:r>
          </a:p>
          <a:p>
            <a:pPr>
              <a:defRPr/>
            </a:pPr>
            <a:endParaRPr lang="sv-SE" altLang="sv-SE" dirty="0" smtClean="0"/>
          </a:p>
        </p:txBody>
      </p:sp>
      <p:pic>
        <p:nvPicPr>
          <p:cNvPr id="18436" name="Picture 2" descr="händer på fängelsegall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8354" y="40257"/>
            <a:ext cx="1860206" cy="2625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6" descr="http://www.karlskrona.se/Global/Gymnasieskolor/sarvux/pictogram100x100/tv%c3%a4tta%20h%c3%a4nderna05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1076" y="5580831"/>
            <a:ext cx="1563786" cy="1472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282804" y="2360896"/>
            <a:ext cx="609600" cy="609600"/>
          </a:xfrm>
          <a:prstGeom prst="rect">
            <a:avLst/>
          </a:prstGeom>
        </p:spPr>
      </p:pic>
    </p:spTree>
    <p:extLst>
      <p:ext uri="{BB962C8B-B14F-4D97-AF65-F5344CB8AC3E}">
        <p14:creationId xmlns:p14="http://schemas.microsoft.com/office/powerpoint/2010/main" val="35001656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18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ubrik 1"/>
          <p:cNvSpPr>
            <a:spLocks noGrp="1"/>
          </p:cNvSpPr>
          <p:nvPr>
            <p:ph type="title"/>
          </p:nvPr>
        </p:nvSpPr>
        <p:spPr>
          <a:xfrm>
            <a:off x="306140" y="972319"/>
            <a:ext cx="2188806" cy="794633"/>
          </a:xfrm>
        </p:spPr>
        <p:txBody>
          <a:bodyPr/>
          <a:lstStyle/>
          <a:p>
            <a:r>
              <a:rPr lang="sv-SE" altLang="sv-SE" dirty="0" smtClean="0"/>
              <a:t>Av</a:t>
            </a:r>
            <a:r>
              <a:rPr lang="sv-SE" altLang="sv-SE" dirty="0" smtClean="0">
                <a:latin typeface="+mn-lt"/>
              </a:rPr>
              <a:t>f</a:t>
            </a:r>
            <a:r>
              <a:rPr lang="sv-SE" altLang="sv-SE" dirty="0" smtClean="0"/>
              <a:t>all</a:t>
            </a:r>
          </a:p>
        </p:txBody>
      </p:sp>
      <p:sp>
        <p:nvSpPr>
          <p:cNvPr id="6147" name="Platshållare för innehåll 2"/>
          <p:cNvSpPr>
            <a:spLocks noGrp="1"/>
          </p:cNvSpPr>
          <p:nvPr>
            <p:ph idx="1"/>
          </p:nvPr>
        </p:nvSpPr>
        <p:spPr>
          <a:xfrm>
            <a:off x="16580" y="1764407"/>
            <a:ext cx="6820755" cy="1048425"/>
          </a:xfrm>
        </p:spPr>
        <p:txBody>
          <a:bodyPr/>
          <a:lstStyle/>
          <a:p>
            <a:pPr>
              <a:lnSpc>
                <a:spcPct val="100000"/>
              </a:lnSpc>
              <a:defRPr/>
            </a:pPr>
            <a:r>
              <a:rPr lang="sv-SE" altLang="sv-SE" dirty="0" smtClean="0"/>
              <a:t>Avfallspåse knyts ihop på rummet och </a:t>
            </a:r>
          </a:p>
          <a:p>
            <a:pPr marL="0" indent="0">
              <a:lnSpc>
                <a:spcPct val="100000"/>
              </a:lnSpc>
              <a:buNone/>
              <a:defRPr/>
            </a:pPr>
            <a:r>
              <a:rPr lang="sv-SE" altLang="sv-SE" dirty="0"/>
              <a:t> </a:t>
            </a:r>
            <a:r>
              <a:rPr lang="sv-SE" altLang="sv-SE" dirty="0" smtClean="0"/>
              <a:t>    placeras omgående i sopsäck</a:t>
            </a:r>
          </a:p>
          <a:p>
            <a:pPr>
              <a:defRPr/>
            </a:pPr>
            <a:endParaRPr lang="sv-SE" altLang="sv-SE" dirty="0" smtClean="0"/>
          </a:p>
        </p:txBody>
      </p:sp>
      <p:sp>
        <p:nvSpPr>
          <p:cNvPr id="19460" name="textruta 4"/>
          <p:cNvSpPr txBox="1">
            <a:spLocks noChangeArrowheads="1"/>
          </p:cNvSpPr>
          <p:nvPr/>
        </p:nvSpPr>
        <p:spPr bwMode="auto">
          <a:xfrm>
            <a:off x="0" y="3797783"/>
            <a:ext cx="7873388" cy="2395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marL="285750" indent="-285750" eaLnBrk="0" hangingPunct="0">
              <a:spcBef>
                <a:spcPct val="20000"/>
              </a:spcBef>
              <a:buFont typeface="Arial" charset="0"/>
              <a:buChar char="•"/>
              <a:defRPr sz="2400">
                <a:solidFill>
                  <a:schemeClr val="tx1"/>
                </a:solidFill>
                <a:latin typeface="Arial" charset="0"/>
              </a:defRPr>
            </a:lvl1pPr>
            <a:lvl2pPr marL="742950" indent="-285750" eaLnBrk="0" hangingPunct="0">
              <a:spcBef>
                <a:spcPct val="20000"/>
              </a:spcBef>
              <a:buFont typeface="Arial" charset="0"/>
              <a:buChar char="–"/>
              <a:defRPr sz="20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endParaRPr lang="sv-SE" altLang="sv-SE" dirty="0" smtClean="0"/>
          </a:p>
          <a:p>
            <a:r>
              <a:rPr lang="sv-SE" altLang="sv-SE" dirty="0" smtClean="0"/>
              <a:t>Daglig </a:t>
            </a:r>
            <a:r>
              <a:rPr lang="sv-SE" altLang="sv-SE" dirty="0"/>
              <a:t>städning utförs med </a:t>
            </a:r>
            <a:r>
              <a:rPr lang="sv-SE" altLang="sv-SE" dirty="0" smtClean="0"/>
              <a:t>rengöringsmedel </a:t>
            </a:r>
            <a:r>
              <a:rPr lang="sv-SE" altLang="sv-SE" dirty="0"/>
              <a:t>samt desinfektion med </a:t>
            </a:r>
            <a:r>
              <a:rPr lang="sv-SE" altLang="sv-SE" dirty="0" err="1" smtClean="0"/>
              <a:t>Virkon</a:t>
            </a:r>
            <a:r>
              <a:rPr lang="sv-SE" altLang="sv-SE" dirty="0" smtClean="0"/>
              <a:t> som </a:t>
            </a:r>
            <a:r>
              <a:rPr lang="sv-SE" altLang="sv-SE" dirty="0"/>
              <a:t>ytdesinfektionsmedel på ytor som ofta berörs, s.k. kritiska </a:t>
            </a:r>
            <a:r>
              <a:rPr lang="sv-SE" altLang="sv-SE" dirty="0" smtClean="0"/>
              <a:t>punkter </a:t>
            </a:r>
          </a:p>
          <a:p>
            <a:pPr marL="0" indent="0" eaLnBrk="1" hangingPunct="1">
              <a:spcBef>
                <a:spcPct val="0"/>
              </a:spcBef>
              <a:buNone/>
            </a:pPr>
            <a:endParaRPr lang="sv-SE" altLang="sv-SE" dirty="0">
              <a:cs typeface="Arial" charset="0"/>
            </a:endParaRPr>
          </a:p>
          <a:p>
            <a:pPr eaLnBrk="1" hangingPunct="1">
              <a:spcBef>
                <a:spcPct val="0"/>
              </a:spcBef>
            </a:pPr>
            <a:r>
              <a:rPr lang="sv-SE" altLang="sv-SE" dirty="0" smtClean="0">
                <a:cs typeface="Arial" charset="0"/>
              </a:rPr>
              <a:t>Slutstädning med </a:t>
            </a:r>
            <a:r>
              <a:rPr lang="sv-SE" altLang="sv-SE" dirty="0" err="1" smtClean="0">
                <a:cs typeface="Arial" charset="0"/>
              </a:rPr>
              <a:t>Virkon</a:t>
            </a:r>
            <a:r>
              <a:rPr lang="sv-SE" altLang="sv-SE" dirty="0" smtClean="0">
                <a:cs typeface="Arial" charset="0"/>
              </a:rPr>
              <a:t> </a:t>
            </a:r>
            <a:r>
              <a:rPr lang="sv-SE" altLang="sv-SE" dirty="0">
                <a:cs typeface="Arial" charset="0"/>
              </a:rPr>
              <a:t>1 %. </a:t>
            </a:r>
          </a:p>
        </p:txBody>
      </p:sp>
      <p:sp>
        <p:nvSpPr>
          <p:cNvPr id="19461" name="Rubrik 1"/>
          <p:cNvSpPr txBox="1">
            <a:spLocks/>
          </p:cNvSpPr>
          <p:nvPr/>
        </p:nvSpPr>
        <p:spPr bwMode="auto">
          <a:xfrm>
            <a:off x="306140" y="3133024"/>
            <a:ext cx="2862712" cy="70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nchor="ctr"/>
          <a:lstStyle>
            <a:lvl1pPr eaLnBrk="0" hangingPunct="0">
              <a:spcBef>
                <a:spcPct val="20000"/>
              </a:spcBef>
              <a:buFont typeface="Arial" charset="0"/>
              <a:buChar char="•"/>
              <a:defRPr sz="2400">
                <a:solidFill>
                  <a:schemeClr val="tx1"/>
                </a:solidFill>
                <a:latin typeface="Arial" charset="0"/>
              </a:defRPr>
            </a:lvl1pPr>
            <a:lvl2pPr marL="742950" indent="-285750" eaLnBrk="0" hangingPunct="0">
              <a:spcBef>
                <a:spcPct val="20000"/>
              </a:spcBef>
              <a:buFont typeface="Arial" charset="0"/>
              <a:buChar char="–"/>
              <a:defRPr sz="20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r>
              <a:rPr lang="sv-SE" altLang="sv-SE" sz="3600" b="1" dirty="0">
                <a:cs typeface="Arial" charset="0"/>
              </a:rPr>
              <a:t>Städning</a:t>
            </a:r>
          </a:p>
        </p:txBody>
      </p:sp>
      <p:pic>
        <p:nvPicPr>
          <p:cNvPr id="19462" name="Picture 4" descr="MCj0332952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68421" y="208286"/>
            <a:ext cx="2710480" cy="3588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2" descr="http://www.viroderm.se/wp-content/uploads/75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930" y="4694284"/>
            <a:ext cx="2441289" cy="230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985707" y="2896387"/>
            <a:ext cx="609600" cy="609600"/>
          </a:xfrm>
          <a:prstGeom prst="rect">
            <a:avLst/>
          </a:prstGeom>
        </p:spPr>
      </p:pic>
    </p:spTree>
    <p:extLst>
      <p:ext uri="{BB962C8B-B14F-4D97-AF65-F5344CB8AC3E}">
        <p14:creationId xmlns:p14="http://schemas.microsoft.com/office/powerpoint/2010/main" val="27976513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08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0156" y="1836415"/>
            <a:ext cx="9883204" cy="941883"/>
          </a:xfrm>
        </p:spPr>
        <p:txBody>
          <a:bodyPr/>
          <a:lstStyle/>
          <a:p>
            <a:r>
              <a:rPr lang="sv-SE" dirty="0" smtClean="0"/>
              <a:t>Såhär når du riktlinjerna på vår hemsida:</a:t>
            </a:r>
            <a:endParaRPr lang="sv-SE" dirty="0"/>
          </a:p>
        </p:txBody>
      </p:sp>
      <p:sp>
        <p:nvSpPr>
          <p:cNvPr id="3" name="Platshållare för innehåll 2"/>
          <p:cNvSpPr>
            <a:spLocks noGrp="1"/>
          </p:cNvSpPr>
          <p:nvPr>
            <p:ph idx="1"/>
          </p:nvPr>
        </p:nvSpPr>
        <p:spPr>
          <a:xfrm>
            <a:off x="666180" y="3204567"/>
            <a:ext cx="9289607" cy="1054768"/>
          </a:xfrm>
        </p:spPr>
        <p:txBody>
          <a:bodyPr/>
          <a:lstStyle/>
          <a:p>
            <a:pPr marL="0" indent="0" algn="ctr">
              <a:buNone/>
            </a:pPr>
            <a:r>
              <a:rPr lang="sv-SE" dirty="0">
                <a:hlinkClick r:id="rId2"/>
              </a:rPr>
              <a:t>https://vardgivare.regionhalland.se/behandlingsstod/vardhygien</a:t>
            </a:r>
            <a:r>
              <a:rPr lang="sv-SE" dirty="0" smtClean="0">
                <a:hlinkClick r:id="rId2"/>
              </a:rPr>
              <a:t>/</a:t>
            </a:r>
            <a:r>
              <a:rPr lang="sv-SE" dirty="0" smtClean="0"/>
              <a:t> </a:t>
            </a:r>
            <a:endParaRPr lang="sv-SE" dirty="0"/>
          </a:p>
        </p:txBody>
      </p:sp>
    </p:spTree>
    <p:extLst>
      <p:ext uri="{BB962C8B-B14F-4D97-AF65-F5344CB8AC3E}">
        <p14:creationId xmlns:p14="http://schemas.microsoft.com/office/powerpoint/2010/main" val="1172444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940" t="15711" r="9649" b="3952"/>
          <a:stretch/>
        </p:blipFill>
        <p:spPr bwMode="auto">
          <a:xfrm>
            <a:off x="2754412" y="166009"/>
            <a:ext cx="6408712" cy="70109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66180" y="2412479"/>
            <a:ext cx="609600" cy="609600"/>
          </a:xfrm>
          <a:prstGeom prst="rect">
            <a:avLst/>
          </a:prstGeom>
        </p:spPr>
      </p:pic>
    </p:spTree>
    <p:extLst>
      <p:ext uri="{BB962C8B-B14F-4D97-AF65-F5344CB8AC3E}">
        <p14:creationId xmlns:p14="http://schemas.microsoft.com/office/powerpoint/2010/main" val="12930164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67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2253" t="57329" r="30272" b="28189"/>
          <a:stretch/>
        </p:blipFill>
        <p:spPr bwMode="auto">
          <a:xfrm>
            <a:off x="2455003" y="3106269"/>
            <a:ext cx="6853514" cy="1434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1247" t="19573" r="30382" b="62709"/>
          <a:stretch/>
        </p:blipFill>
        <p:spPr bwMode="auto">
          <a:xfrm>
            <a:off x="2291304" y="1692400"/>
            <a:ext cx="7017212" cy="1755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Rak pil 2"/>
          <p:cNvCxnSpPr/>
          <p:nvPr/>
        </p:nvCxnSpPr>
        <p:spPr>
          <a:xfrm flipV="1">
            <a:off x="450156" y="3060551"/>
            <a:ext cx="2610490" cy="95270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 name="Rektangel 1"/>
          <p:cNvSpPr/>
          <p:nvPr/>
        </p:nvSpPr>
        <p:spPr bwMode="auto">
          <a:xfrm flipV="1">
            <a:off x="5058668" y="3083410"/>
            <a:ext cx="1141448" cy="45719"/>
          </a:xfrm>
          <a:prstGeom prst="rect">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sv-SE" sz="21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014589371"/>
      </p:ext>
    </p:extLst>
  </p:cSld>
  <p:clrMapOvr>
    <a:masterClrMapping/>
  </p:clrMapOvr>
  <p:timing>
    <p:tnLst>
      <p:par>
        <p:cTn id="1" dur="indefinite" restart="never" nodeType="tmRoot"/>
      </p:par>
    </p:tnLst>
  </p:timing>
</p:sld>
</file>

<file path=ppt/theme/theme1.xml><?xml version="1.0" encoding="utf-8"?>
<a:theme xmlns:a="http://schemas.openxmlformats.org/drawingml/2006/main" name="Mall_Region_Halland">
  <a:themeElements>
    <a:clrScheme name="Standardformgivning 1">
      <a:dk1>
        <a:srgbClr val="000000"/>
      </a:dk1>
      <a:lt1>
        <a:srgbClr val="FFFFFF"/>
      </a:lt1>
      <a:dk2>
        <a:srgbClr val="000000"/>
      </a:dk2>
      <a:lt2>
        <a:srgbClr val="808080"/>
      </a:lt2>
      <a:accent1>
        <a:srgbClr val="6CA2D5"/>
      </a:accent1>
      <a:accent2>
        <a:srgbClr val="004B93"/>
      </a:accent2>
      <a:accent3>
        <a:srgbClr val="FFFFFF"/>
      </a:accent3>
      <a:accent4>
        <a:srgbClr val="000000"/>
      </a:accent4>
      <a:accent5>
        <a:srgbClr val="BACEE7"/>
      </a:accent5>
      <a:accent6>
        <a:srgbClr val="004385"/>
      </a:accent6>
      <a:hlink>
        <a:srgbClr val="438011"/>
      </a:hlink>
      <a:folHlink>
        <a:srgbClr val="C9D556"/>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sv-SE" sz="2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sv-SE" sz="2100" b="0" i="0" u="none" strike="noStrike" cap="none" normalizeH="0" baseline="0" smtClean="0">
            <a:ln>
              <a:noFill/>
            </a:ln>
            <a:solidFill>
              <a:schemeClr val="tx1"/>
            </a:solidFill>
            <a:effectLst/>
            <a:latin typeface="Arial" charset="0"/>
          </a:defRPr>
        </a:defPPr>
      </a:lstStyle>
    </a:lnDef>
  </a:objectDefaults>
  <a:extraClrSchemeLst>
    <a:extraClrScheme>
      <a:clrScheme name="Standardformgivning 1">
        <a:dk1>
          <a:srgbClr val="000000"/>
        </a:dk1>
        <a:lt1>
          <a:srgbClr val="FFFFFF"/>
        </a:lt1>
        <a:dk2>
          <a:srgbClr val="000000"/>
        </a:dk2>
        <a:lt2>
          <a:srgbClr val="808080"/>
        </a:lt2>
        <a:accent1>
          <a:srgbClr val="6CA2D5"/>
        </a:accent1>
        <a:accent2>
          <a:srgbClr val="004B93"/>
        </a:accent2>
        <a:accent3>
          <a:srgbClr val="FFFFFF"/>
        </a:accent3>
        <a:accent4>
          <a:srgbClr val="000000"/>
        </a:accent4>
        <a:accent5>
          <a:srgbClr val="BACEE7"/>
        </a:accent5>
        <a:accent6>
          <a:srgbClr val="004385"/>
        </a:accent6>
        <a:hlink>
          <a:srgbClr val="438011"/>
        </a:hlink>
        <a:folHlink>
          <a:srgbClr val="C9D55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llregionhalland">
  <a:themeElements>
    <a:clrScheme name="Standardformgivning 1">
      <a:dk1>
        <a:srgbClr val="000000"/>
      </a:dk1>
      <a:lt1>
        <a:srgbClr val="FFFFFF"/>
      </a:lt1>
      <a:dk2>
        <a:srgbClr val="000000"/>
      </a:dk2>
      <a:lt2>
        <a:srgbClr val="808080"/>
      </a:lt2>
      <a:accent1>
        <a:srgbClr val="6CA2D5"/>
      </a:accent1>
      <a:accent2>
        <a:srgbClr val="004B93"/>
      </a:accent2>
      <a:accent3>
        <a:srgbClr val="FFFFFF"/>
      </a:accent3>
      <a:accent4>
        <a:srgbClr val="000000"/>
      </a:accent4>
      <a:accent5>
        <a:srgbClr val="BACEE7"/>
      </a:accent5>
      <a:accent6>
        <a:srgbClr val="004385"/>
      </a:accent6>
      <a:hlink>
        <a:srgbClr val="438011"/>
      </a:hlink>
      <a:folHlink>
        <a:srgbClr val="C9D556"/>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sv-SE" sz="2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sv-SE" sz="2100" b="0" i="0" u="none" strike="noStrike" cap="none" normalizeH="0" baseline="0" smtClean="0">
            <a:ln>
              <a:noFill/>
            </a:ln>
            <a:solidFill>
              <a:schemeClr val="tx1"/>
            </a:solidFill>
            <a:effectLst/>
            <a:latin typeface="Arial" charset="0"/>
          </a:defRPr>
        </a:defPPr>
      </a:lstStyle>
    </a:lnDef>
  </a:objectDefaults>
  <a:extraClrSchemeLst>
    <a:extraClrScheme>
      <a:clrScheme name="Standardformgivning 1">
        <a:dk1>
          <a:srgbClr val="000000"/>
        </a:dk1>
        <a:lt1>
          <a:srgbClr val="FFFFFF"/>
        </a:lt1>
        <a:dk2>
          <a:srgbClr val="000000"/>
        </a:dk2>
        <a:lt2>
          <a:srgbClr val="808080"/>
        </a:lt2>
        <a:accent1>
          <a:srgbClr val="6CA2D5"/>
        </a:accent1>
        <a:accent2>
          <a:srgbClr val="004B93"/>
        </a:accent2>
        <a:accent3>
          <a:srgbClr val="FFFFFF"/>
        </a:accent3>
        <a:accent4>
          <a:srgbClr val="000000"/>
        </a:accent4>
        <a:accent5>
          <a:srgbClr val="BACEE7"/>
        </a:accent5>
        <a:accent6>
          <a:srgbClr val="004385"/>
        </a:accent6>
        <a:hlink>
          <a:srgbClr val="438011"/>
        </a:hlink>
        <a:folHlink>
          <a:srgbClr val="C9D55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6CA2D5"/>
    </a:accent1>
    <a:accent2>
      <a:srgbClr val="004B93"/>
    </a:accent2>
    <a:accent3>
      <a:srgbClr val="FFFFFF"/>
    </a:accent3>
    <a:accent4>
      <a:srgbClr val="000000"/>
    </a:accent4>
    <a:accent5>
      <a:srgbClr val="BACEE7"/>
    </a:accent5>
    <a:accent6>
      <a:srgbClr val="004385"/>
    </a:accent6>
    <a:hlink>
      <a:srgbClr val="009999"/>
    </a:hlink>
    <a:folHlink>
      <a:srgbClr val="99CC0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6CA2D5"/>
    </a:accent1>
    <a:accent2>
      <a:srgbClr val="004B93"/>
    </a:accent2>
    <a:accent3>
      <a:srgbClr val="FFFFFF"/>
    </a:accent3>
    <a:accent4>
      <a:srgbClr val="000000"/>
    </a:accent4>
    <a:accent5>
      <a:srgbClr val="BACEE7"/>
    </a:accent5>
    <a:accent6>
      <a:srgbClr val="004385"/>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Mall_Region_Halland</Template>
  <TotalTime>129</TotalTime>
  <Words>337</Words>
  <Application>Microsoft Office PowerPoint</Application>
  <PresentationFormat>Anpassad</PresentationFormat>
  <Paragraphs>41</Paragraphs>
  <Slides>8</Slides>
  <Notes>4</Notes>
  <HiddenSlides>0</HiddenSlides>
  <MMClips>6</MMClips>
  <ScaleCrop>false</ScaleCrop>
  <HeadingPairs>
    <vt:vector size="4" baseType="variant">
      <vt:variant>
        <vt:lpstr>Tema</vt:lpstr>
      </vt:variant>
      <vt:variant>
        <vt:i4>2</vt:i4>
      </vt:variant>
      <vt:variant>
        <vt:lpstr>Bildrubriker</vt:lpstr>
      </vt:variant>
      <vt:variant>
        <vt:i4>8</vt:i4>
      </vt:variant>
    </vt:vector>
  </HeadingPairs>
  <TitlesOfParts>
    <vt:vector size="10" baseType="lpstr">
      <vt:lpstr>Mall_Region_Halland</vt:lpstr>
      <vt:lpstr>mallregionhalland</vt:lpstr>
      <vt:lpstr>April</vt:lpstr>
      <vt:lpstr>Clostridium difficile diarré</vt:lpstr>
      <vt:lpstr>Vad minskar risken för smittspridning?</vt:lpstr>
      <vt:lpstr>Vårdtagaren</vt:lpstr>
      <vt:lpstr>Avfall</vt:lpstr>
      <vt:lpstr>Såhär når du riktlinjerna på vår hemsida:</vt:lpstr>
      <vt:lpstr>PowerPoint-presentation</vt:lpstr>
      <vt:lpstr>PowerPoint-presentation</vt:lpstr>
    </vt:vector>
  </TitlesOfParts>
  <Company>Landstinget Halland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April</dc:title>
  <dc:creator>Nilsfelt Evelina AMD MIB</dc:creator>
  <cp:lastModifiedBy>Nilsfelt Evelina ADH MIB</cp:lastModifiedBy>
  <cp:revision>31</cp:revision>
  <cp:lastPrinted>2011-03-31T13:51:30Z</cp:lastPrinted>
  <dcterms:created xsi:type="dcterms:W3CDTF">2016-03-08T10:14:44Z</dcterms:created>
  <dcterms:modified xsi:type="dcterms:W3CDTF">2019-01-18T10:11:28Z</dcterms:modified>
</cp:coreProperties>
</file>