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11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26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817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57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5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89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939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35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1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50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6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A0CC-3443-43A0-819E-268BA75BF142}" type="datetimeFigureOut">
              <a:rPr lang="sv-SE" smtClean="0"/>
              <a:t>2019-03-29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FB1E-9156-4A43-8EF7-7DB93DA055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Välkommen till Läkemedelskommitténs seminarium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Astma-KOL-syrgas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0" y="5445224"/>
            <a:ext cx="3938016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0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" t="13268" r="2646" b="4425"/>
          <a:stretch/>
        </p:blipFill>
        <p:spPr bwMode="auto">
          <a:xfrm>
            <a:off x="1" y="928915"/>
            <a:ext cx="9036495" cy="495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8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1" y="928915"/>
            <a:ext cx="9036495" cy="4955095"/>
            <a:chOff x="1" y="928915"/>
            <a:chExt cx="9036495" cy="49550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1" t="13268" r="2646" b="4425"/>
            <a:stretch/>
          </p:blipFill>
          <p:spPr bwMode="auto">
            <a:xfrm>
              <a:off x="1" y="928915"/>
              <a:ext cx="9036495" cy="4955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ktangel 3"/>
            <p:cNvSpPr/>
            <p:nvPr/>
          </p:nvSpPr>
          <p:spPr>
            <a:xfrm>
              <a:off x="251520" y="2780928"/>
              <a:ext cx="4896544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/>
            <p:cNvSpPr/>
            <p:nvPr/>
          </p:nvSpPr>
          <p:spPr>
            <a:xfrm>
              <a:off x="251520" y="3140968"/>
              <a:ext cx="4896544" cy="64807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46669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</Words>
  <Application>Microsoft Office PowerPoint</Application>
  <PresentationFormat>Bildspel på skärmen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Välkommen till Läkemedelskommitténs seminarium</vt:lpstr>
      <vt:lpstr>PowerPoint-presentation</vt:lpstr>
      <vt:lpstr>PowerPoint-presentation</vt:lpstr>
    </vt:vector>
  </TitlesOfParts>
  <Company>Landstinget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Lundborg</dc:creator>
  <cp:lastModifiedBy>Johanna Olin</cp:lastModifiedBy>
  <cp:revision>4</cp:revision>
  <dcterms:created xsi:type="dcterms:W3CDTF">2014-10-17T06:28:47Z</dcterms:created>
  <dcterms:modified xsi:type="dcterms:W3CDTF">2019-03-29T08:08:40Z</dcterms:modified>
</cp:coreProperties>
</file>