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0693400" cy="10693400"/>
  <p:notesSz cx="10693400" cy="10693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956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90600" y="342899"/>
            <a:ext cx="1572895" cy="4381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68471" y="9924286"/>
            <a:ext cx="2032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6830" y="1584699"/>
            <a:ext cx="17887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204" dirty="0">
                <a:latin typeface="Arial"/>
                <a:cs typeface="Arial"/>
              </a:rPr>
              <a:t>F</a:t>
            </a:r>
            <a:r>
              <a:rPr sz="1800" i="1" spc="195" dirty="0">
                <a:latin typeface="Arial"/>
                <a:cs typeface="Arial"/>
              </a:rPr>
              <a:t>löde</a:t>
            </a:r>
            <a:r>
              <a:rPr sz="1800" i="1" spc="200" dirty="0">
                <a:latin typeface="Arial"/>
                <a:cs typeface="Arial"/>
              </a:rPr>
              <a:t>ssc</a:t>
            </a:r>
            <a:r>
              <a:rPr sz="1800" i="1" spc="195" dirty="0">
                <a:latin typeface="Arial"/>
                <a:cs typeface="Arial"/>
              </a:rPr>
              <a:t>h</a:t>
            </a:r>
            <a:r>
              <a:rPr sz="1800" i="1" spc="185" dirty="0">
                <a:latin typeface="Arial"/>
                <a:cs typeface="Arial"/>
              </a:rPr>
              <a:t>e</a:t>
            </a:r>
            <a:r>
              <a:rPr sz="1800" i="1" spc="190" dirty="0">
                <a:latin typeface="Arial"/>
                <a:cs typeface="Arial"/>
              </a:rPr>
              <a:t>m</a:t>
            </a:r>
            <a:r>
              <a:rPr sz="1800" i="1" dirty="0">
                <a:latin typeface="Arial"/>
                <a:cs typeface="Arial"/>
              </a:rPr>
              <a:t>a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70653" y="1946031"/>
            <a:ext cx="2687321" cy="718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70654" y="1946666"/>
            <a:ext cx="2687320" cy="71814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1400"/>
              </a:lnSpc>
            </a:pPr>
            <a:r>
              <a:rPr sz="1200" b="1" spc="-10" dirty="0">
                <a:latin typeface="Times New Roman"/>
                <a:cs typeface="Times New Roman"/>
              </a:rPr>
              <a:t>K</a:t>
            </a:r>
            <a:r>
              <a:rPr sz="1200" b="1" dirty="0">
                <a:latin typeface="Times New Roman"/>
                <a:cs typeface="Times New Roman"/>
              </a:rPr>
              <a:t>all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lse 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ill </a:t>
            </a:r>
            <a:r>
              <a:rPr sz="1200" b="1" spc="5" dirty="0">
                <a:latin typeface="Times New Roman"/>
                <a:cs typeface="Times New Roman"/>
              </a:rPr>
              <a:t>f</a:t>
            </a:r>
            <a:r>
              <a:rPr sz="1200" b="1" dirty="0">
                <a:latin typeface="Times New Roman"/>
                <a:cs typeface="Times New Roman"/>
              </a:rPr>
              <a:t>ö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äl</a:t>
            </a:r>
            <a:r>
              <a:rPr sz="1200" b="1" spc="5" dirty="0">
                <a:latin typeface="Times New Roman"/>
                <a:cs typeface="Times New Roman"/>
              </a:rPr>
              <a:t>d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na</a:t>
            </a:r>
            <a:endParaRPr sz="1200" dirty="0">
              <a:latin typeface="Times New Roman"/>
              <a:cs typeface="Times New Roman"/>
            </a:endParaRPr>
          </a:p>
          <a:p>
            <a:pPr marL="91440" marR="593725">
              <a:lnSpc>
                <a:spcPts val="143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Skicka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ä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med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råg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rmul</a:t>
            </a:r>
            <a:r>
              <a:rPr sz="1200" spc="-5" dirty="0">
                <a:latin typeface="Times New Roman"/>
                <a:cs typeface="Times New Roman"/>
              </a:rPr>
              <a:t>ä</a:t>
            </a:r>
            <a:r>
              <a:rPr sz="1200" dirty="0">
                <a:latin typeface="Times New Roman"/>
                <a:cs typeface="Times New Roman"/>
              </a:rPr>
              <a:t>r till fö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ä</a:t>
            </a:r>
            <a:r>
              <a:rPr sz="1200" dirty="0">
                <a:latin typeface="Times New Roman"/>
                <a:cs typeface="Times New Roman"/>
              </a:rPr>
              <a:t>ldra</a:t>
            </a:r>
            <a:r>
              <a:rPr sz="1200" spc="-5" dirty="0">
                <a:latin typeface="Times New Roman"/>
                <a:cs typeface="Times New Roman"/>
              </a:rPr>
              <a:t>r-</a:t>
            </a:r>
            <a:r>
              <a:rPr sz="1200" spc="5" dirty="0">
                <a:latin typeface="Times New Roman"/>
                <a:cs typeface="Times New Roman"/>
              </a:rPr>
              <a:t>”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10" dirty="0">
                <a:latin typeface="Times New Roman"/>
                <a:cs typeface="Times New Roman"/>
              </a:rPr>
              <a:t>ä</a:t>
            </a:r>
            <a:r>
              <a:rPr sz="1200" dirty="0">
                <a:latin typeface="Times New Roman"/>
                <a:cs typeface="Times New Roman"/>
              </a:rPr>
              <a:t>lsobesök 18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mån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”</a:t>
            </a:r>
          </a:p>
        </p:txBody>
      </p:sp>
      <p:sp>
        <p:nvSpPr>
          <p:cNvPr id="5" name="object 5"/>
          <p:cNvSpPr/>
          <p:nvPr/>
        </p:nvSpPr>
        <p:spPr>
          <a:xfrm>
            <a:off x="3023870" y="2271902"/>
            <a:ext cx="756284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23870" y="2271902"/>
            <a:ext cx="756285" cy="90805"/>
          </a:xfrm>
          <a:custGeom>
            <a:avLst/>
            <a:gdLst/>
            <a:ahLst/>
            <a:cxnLst/>
            <a:rect l="l" t="t" r="r" b="b"/>
            <a:pathLst>
              <a:path w="756285" h="90805">
                <a:moveTo>
                  <a:pt x="0" y="22732"/>
                </a:moveTo>
                <a:lnTo>
                  <a:pt x="567182" y="22732"/>
                </a:lnTo>
                <a:lnTo>
                  <a:pt x="567182" y="0"/>
                </a:lnTo>
                <a:lnTo>
                  <a:pt x="756285" y="45465"/>
                </a:lnTo>
                <a:lnTo>
                  <a:pt x="567182" y="90804"/>
                </a:lnTo>
                <a:lnTo>
                  <a:pt x="567182" y="68198"/>
                </a:lnTo>
                <a:lnTo>
                  <a:pt x="0" y="68198"/>
                </a:lnTo>
                <a:lnTo>
                  <a:pt x="0" y="2273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06830" y="3305047"/>
            <a:ext cx="1534795" cy="26479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06830" y="3305047"/>
            <a:ext cx="1534795" cy="26479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017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Un</a:t>
            </a:r>
            <a:r>
              <a:rPr sz="1200" b="1" spc="5" dirty="0">
                <a:latin typeface="Times New Roman"/>
                <a:cs typeface="Times New Roman"/>
              </a:rPr>
              <a:t>d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b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sök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70654" y="2955162"/>
            <a:ext cx="2687320" cy="2863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970654" y="2955162"/>
            <a:ext cx="2687320" cy="28638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200" b="1" spc="-10" dirty="0">
                <a:latin typeface="Times New Roman"/>
                <a:cs typeface="Times New Roman"/>
              </a:rPr>
              <a:t>G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n</a:t>
            </a:r>
            <a:r>
              <a:rPr sz="1200" b="1" spc="10" dirty="0">
                <a:latin typeface="Times New Roman"/>
                <a:cs typeface="Times New Roman"/>
              </a:rPr>
              <a:t>o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gång av BVC</a:t>
            </a:r>
            <a:r>
              <a:rPr sz="1200" b="1" spc="5" dirty="0">
                <a:latin typeface="Times New Roman"/>
                <a:cs typeface="Times New Roman"/>
              </a:rPr>
              <a:t>-</a:t>
            </a:r>
            <a:r>
              <a:rPr sz="1200" b="1" dirty="0">
                <a:latin typeface="Times New Roman"/>
                <a:cs typeface="Times New Roman"/>
              </a:rPr>
              <a:t>j</a:t>
            </a:r>
            <a:r>
              <a:rPr sz="1200" b="1" spc="5" dirty="0">
                <a:latin typeface="Times New Roman"/>
                <a:cs typeface="Times New Roman"/>
              </a:rPr>
              <a:t>o</a:t>
            </a:r>
            <a:r>
              <a:rPr sz="1200" b="1" dirty="0">
                <a:latin typeface="Times New Roman"/>
                <a:cs typeface="Times New Roman"/>
              </a:rPr>
              <a:t>u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nalen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70654" y="3432682"/>
            <a:ext cx="2687320" cy="269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970654" y="3432682"/>
            <a:ext cx="2687320" cy="2698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Välko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nande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970654" y="3854957"/>
            <a:ext cx="2687320" cy="4603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970654" y="3854957"/>
            <a:ext cx="2687320" cy="4603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200" b="1" spc="-10" dirty="0">
                <a:latin typeface="Times New Roman"/>
                <a:cs typeface="Times New Roman"/>
              </a:rPr>
              <a:t>G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n</a:t>
            </a:r>
            <a:r>
              <a:rPr sz="1200" b="1" spc="10" dirty="0">
                <a:latin typeface="Times New Roman"/>
                <a:cs typeface="Times New Roman"/>
              </a:rPr>
              <a:t>o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gång av i</a:t>
            </a:r>
            <a:r>
              <a:rPr sz="1200" b="1" spc="5" dirty="0">
                <a:latin typeface="Times New Roman"/>
                <a:cs typeface="Times New Roman"/>
              </a:rPr>
              <a:t>f</a:t>
            </a:r>
            <a:r>
              <a:rPr sz="1200" b="1" dirty="0">
                <a:latin typeface="Times New Roman"/>
                <a:cs typeface="Times New Roman"/>
              </a:rPr>
              <a:t>yllt fö</a:t>
            </a:r>
            <a:r>
              <a:rPr sz="1200" b="1" spc="-20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äl</a:t>
            </a:r>
            <a:r>
              <a:rPr sz="1200" b="1" spc="5" dirty="0">
                <a:latin typeface="Times New Roman"/>
                <a:cs typeface="Times New Roman"/>
              </a:rPr>
              <a:t>d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5" dirty="0">
                <a:latin typeface="Times New Roman"/>
                <a:cs typeface="Times New Roman"/>
              </a:rPr>
              <a:t>f</a:t>
            </a:r>
            <a:r>
              <a:rPr sz="1200" b="1" dirty="0">
                <a:latin typeface="Times New Roman"/>
                <a:cs typeface="Times New Roman"/>
              </a:rPr>
              <a:t>o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ulär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22475" y="2856102"/>
            <a:ext cx="45084" cy="38544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22475" y="2856102"/>
            <a:ext cx="45085" cy="385445"/>
          </a:xfrm>
          <a:custGeom>
            <a:avLst/>
            <a:gdLst/>
            <a:ahLst/>
            <a:cxnLst/>
            <a:rect l="l" t="t" r="r" b="b"/>
            <a:pathLst>
              <a:path w="45085" h="385444">
                <a:moveTo>
                  <a:pt x="33781" y="0"/>
                </a:moveTo>
                <a:lnTo>
                  <a:pt x="33781" y="289179"/>
                </a:lnTo>
                <a:lnTo>
                  <a:pt x="45084" y="289179"/>
                </a:lnTo>
                <a:lnTo>
                  <a:pt x="22478" y="385445"/>
                </a:lnTo>
                <a:lnTo>
                  <a:pt x="0" y="289179"/>
                </a:lnTo>
                <a:lnTo>
                  <a:pt x="11302" y="289179"/>
                </a:lnTo>
                <a:lnTo>
                  <a:pt x="11302" y="0"/>
                </a:lnTo>
                <a:lnTo>
                  <a:pt x="33781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61840" y="2736958"/>
            <a:ext cx="90805" cy="1828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43195" y="2722802"/>
            <a:ext cx="90805" cy="182880"/>
          </a:xfrm>
          <a:custGeom>
            <a:avLst/>
            <a:gdLst/>
            <a:ahLst/>
            <a:cxnLst/>
            <a:rect l="l" t="t" r="r" b="b"/>
            <a:pathLst>
              <a:path w="90804" h="182880">
                <a:moveTo>
                  <a:pt x="68072" y="0"/>
                </a:moveTo>
                <a:lnTo>
                  <a:pt x="68072" y="137160"/>
                </a:lnTo>
                <a:lnTo>
                  <a:pt x="90805" y="137160"/>
                </a:lnTo>
                <a:lnTo>
                  <a:pt x="45339" y="182880"/>
                </a:lnTo>
                <a:lnTo>
                  <a:pt x="0" y="137160"/>
                </a:lnTo>
                <a:lnTo>
                  <a:pt x="22733" y="137160"/>
                </a:lnTo>
                <a:lnTo>
                  <a:pt x="22733" y="0"/>
                </a:lnTo>
                <a:lnTo>
                  <a:pt x="6807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40280" y="3479400"/>
            <a:ext cx="978535" cy="90805"/>
          </a:xfrm>
          <a:custGeom>
            <a:avLst/>
            <a:gdLst/>
            <a:ahLst/>
            <a:cxnLst/>
            <a:rect l="l" t="t" r="r" b="b"/>
            <a:pathLst>
              <a:path w="978535" h="90804">
                <a:moveTo>
                  <a:pt x="733933" y="0"/>
                </a:moveTo>
                <a:lnTo>
                  <a:pt x="733933" y="22732"/>
                </a:lnTo>
                <a:lnTo>
                  <a:pt x="0" y="22732"/>
                </a:lnTo>
                <a:lnTo>
                  <a:pt x="0" y="68198"/>
                </a:lnTo>
                <a:lnTo>
                  <a:pt x="733933" y="68198"/>
                </a:lnTo>
                <a:lnTo>
                  <a:pt x="733933" y="90804"/>
                </a:lnTo>
                <a:lnTo>
                  <a:pt x="978535" y="45465"/>
                </a:lnTo>
                <a:lnTo>
                  <a:pt x="733933" y="0"/>
                </a:lnTo>
                <a:close/>
              </a:path>
            </a:pathLst>
          </a:custGeom>
          <a:solidFill>
            <a:srgbClr val="EAF0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40280" y="3474509"/>
            <a:ext cx="978535" cy="90805"/>
          </a:xfrm>
          <a:custGeom>
            <a:avLst/>
            <a:gdLst/>
            <a:ahLst/>
            <a:cxnLst/>
            <a:rect l="l" t="t" r="r" b="b"/>
            <a:pathLst>
              <a:path w="978535" h="90804">
                <a:moveTo>
                  <a:pt x="0" y="22732"/>
                </a:moveTo>
                <a:lnTo>
                  <a:pt x="733933" y="22732"/>
                </a:lnTo>
                <a:lnTo>
                  <a:pt x="733933" y="0"/>
                </a:lnTo>
                <a:lnTo>
                  <a:pt x="978535" y="45465"/>
                </a:lnTo>
                <a:lnTo>
                  <a:pt x="733933" y="90804"/>
                </a:lnTo>
                <a:lnTo>
                  <a:pt x="733933" y="68198"/>
                </a:lnTo>
                <a:lnTo>
                  <a:pt x="0" y="68198"/>
                </a:lnTo>
                <a:lnTo>
                  <a:pt x="0" y="2273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70654" y="4465192"/>
            <a:ext cx="2687320" cy="4635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70654" y="4465192"/>
            <a:ext cx="2687320" cy="463550"/>
          </a:xfrm>
          <a:custGeom>
            <a:avLst/>
            <a:gdLst/>
            <a:ahLst/>
            <a:cxnLst/>
            <a:rect l="l" t="t" r="r" b="b"/>
            <a:pathLst>
              <a:path w="2687320" h="463550">
                <a:moveTo>
                  <a:pt x="0" y="463550"/>
                </a:moveTo>
                <a:lnTo>
                  <a:pt x="2687320" y="463550"/>
                </a:lnTo>
                <a:lnTo>
                  <a:pt x="2687320" y="0"/>
                </a:lnTo>
                <a:lnTo>
                  <a:pt x="0" y="0"/>
                </a:lnTo>
                <a:lnTo>
                  <a:pt x="0" y="4635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54221" y="4521122"/>
            <a:ext cx="2147570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420"/>
              </a:lnSpc>
            </a:pPr>
            <a:r>
              <a:rPr sz="1200" b="1" dirty="0">
                <a:latin typeface="Times New Roman"/>
                <a:cs typeface="Times New Roman"/>
              </a:rPr>
              <a:t>Hälsosa</a:t>
            </a:r>
            <a:r>
              <a:rPr sz="1200" b="1" spc="-1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tal </a:t>
            </a:r>
            <a:r>
              <a:rPr sz="1200" b="1" spc="10" dirty="0">
                <a:latin typeface="Times New Roman"/>
                <a:cs typeface="Times New Roman"/>
              </a:rPr>
              <a:t>o</a:t>
            </a:r>
            <a:r>
              <a:rPr sz="1200" b="1" dirty="0">
                <a:latin typeface="Times New Roman"/>
                <a:cs typeface="Times New Roman"/>
              </a:rPr>
              <a:t>m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bl.a. kost, </a:t>
            </a:r>
            <a:r>
              <a:rPr lang="sv-SE" sz="1200" b="1" dirty="0" smtClean="0">
                <a:latin typeface="Times New Roman"/>
                <a:cs typeface="Times New Roman"/>
              </a:rPr>
              <a:t>språk och motorik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970654" y="5111622"/>
            <a:ext cx="2687320" cy="28511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970654" y="5111622"/>
            <a:ext cx="2687320" cy="285115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O</a:t>
            </a:r>
            <a:r>
              <a:rPr sz="1200" b="1" spc="5" dirty="0">
                <a:latin typeface="Times New Roman"/>
                <a:cs typeface="Times New Roman"/>
              </a:rPr>
              <a:t>b</a:t>
            </a:r>
            <a:r>
              <a:rPr sz="1200" b="1" dirty="0">
                <a:latin typeface="Times New Roman"/>
                <a:cs typeface="Times New Roman"/>
              </a:rPr>
              <a:t>s</a:t>
            </a:r>
            <a:r>
              <a:rPr sz="1200" b="1" spc="-5" dirty="0">
                <a:latin typeface="Times New Roman"/>
                <a:cs typeface="Times New Roman"/>
              </a:rPr>
              <a:t>er</a:t>
            </a:r>
            <a:r>
              <a:rPr sz="1200" b="1" dirty="0">
                <a:latin typeface="Times New Roman"/>
                <a:cs typeface="Times New Roman"/>
              </a:rPr>
              <a:t>vation av d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t avklädda ba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n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70654" y="5579617"/>
            <a:ext cx="2687320" cy="18466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Vikt, </a:t>
            </a:r>
            <a:r>
              <a:rPr sz="1200" b="1" dirty="0" err="1">
                <a:latin typeface="Times New Roman"/>
                <a:cs typeface="Times New Roman"/>
              </a:rPr>
              <a:t>längd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lang="sv-SE" sz="1200" b="1" dirty="0">
                <a:latin typeface="Times New Roman"/>
                <a:cs typeface="Times New Roman"/>
              </a:rPr>
              <a:t>,</a:t>
            </a:r>
            <a:r>
              <a:rPr sz="1200" b="1" spc="-10" dirty="0" err="1" smtClean="0">
                <a:latin typeface="Times New Roman"/>
                <a:cs typeface="Times New Roman"/>
              </a:rPr>
              <a:t>h</a:t>
            </a:r>
            <a:r>
              <a:rPr sz="1200" b="1" dirty="0" err="1" smtClean="0">
                <a:latin typeface="Times New Roman"/>
                <a:cs typeface="Times New Roman"/>
              </a:rPr>
              <a:t>uv</a:t>
            </a:r>
            <a:r>
              <a:rPr sz="1200" b="1" spc="-10" dirty="0" err="1" smtClean="0">
                <a:latin typeface="Times New Roman"/>
                <a:cs typeface="Times New Roman"/>
              </a:rPr>
              <a:t>u</a:t>
            </a:r>
            <a:r>
              <a:rPr sz="1200" b="1" dirty="0" err="1" smtClean="0">
                <a:latin typeface="Times New Roman"/>
                <a:cs typeface="Times New Roman"/>
              </a:rPr>
              <a:t>d</a:t>
            </a:r>
            <a:r>
              <a:rPr lang="sv-SE" sz="1200" b="1" smtClean="0">
                <a:latin typeface="Times New Roman"/>
                <a:cs typeface="Times New Roman"/>
              </a:rPr>
              <a:t> och buk</a:t>
            </a:r>
            <a:r>
              <a:rPr sz="1200" b="1" spc="-15" smtClean="0">
                <a:latin typeface="Times New Roman"/>
                <a:cs typeface="Times New Roman"/>
              </a:rPr>
              <a:t>o</a:t>
            </a:r>
            <a:r>
              <a:rPr sz="1200" b="1" spc="-20" smtClean="0">
                <a:latin typeface="Times New Roman"/>
                <a:cs typeface="Times New Roman"/>
              </a:rPr>
              <a:t>m</a:t>
            </a:r>
            <a:r>
              <a:rPr sz="1200" b="1" spc="5" smtClean="0">
                <a:latin typeface="Times New Roman"/>
                <a:cs typeface="Times New Roman"/>
              </a:rPr>
              <a:t>f</a:t>
            </a:r>
            <a:r>
              <a:rPr sz="1200" b="1" smtClean="0">
                <a:latin typeface="Times New Roman"/>
                <a:cs typeface="Times New Roman"/>
              </a:rPr>
              <a:t>ång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970654" y="6080632"/>
            <a:ext cx="2687320" cy="2933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970654" y="6080632"/>
            <a:ext cx="2687320" cy="29337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Va</a:t>
            </a:r>
            <a:r>
              <a:rPr sz="1200" b="1" spc="-10" dirty="0">
                <a:latin typeface="Times New Roman"/>
                <a:cs typeface="Times New Roman"/>
              </a:rPr>
              <a:t>c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i</a:t>
            </a:r>
            <a:r>
              <a:rPr sz="1200" b="1" spc="5" dirty="0">
                <a:latin typeface="Times New Roman"/>
                <a:cs typeface="Times New Roman"/>
              </a:rPr>
              <a:t>n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970654" y="6628638"/>
            <a:ext cx="2687320" cy="31051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970654" y="6628638"/>
            <a:ext cx="2687320" cy="31051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Sam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an</a:t>
            </a:r>
            <a:r>
              <a:rPr sz="1200" b="1" spc="5" dirty="0">
                <a:latin typeface="Times New Roman"/>
                <a:cs typeface="Times New Roman"/>
              </a:rPr>
              <a:t>f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tni</a:t>
            </a:r>
            <a:r>
              <a:rPr sz="1200" b="1" spc="5" dirty="0">
                <a:latin typeface="Times New Roman"/>
                <a:cs typeface="Times New Roman"/>
              </a:rPr>
              <a:t>n</a:t>
            </a:r>
            <a:r>
              <a:rPr sz="1200" b="1" dirty="0">
                <a:latin typeface="Times New Roman"/>
                <a:cs typeface="Times New Roman"/>
              </a:rPr>
              <a:t>g av b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sök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970654" y="7122032"/>
            <a:ext cx="2687320" cy="3657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970654" y="7122032"/>
            <a:ext cx="2687320" cy="3657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Dok</a:t>
            </a:r>
            <a:r>
              <a:rPr sz="1200" b="1" spc="5" dirty="0">
                <a:latin typeface="Times New Roman"/>
                <a:cs typeface="Times New Roman"/>
              </a:rPr>
              <a:t>u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nta</a:t>
            </a:r>
            <a:r>
              <a:rPr sz="1200" b="1" spc="-10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ion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i BVC</a:t>
            </a:r>
            <a:r>
              <a:rPr sz="1200" b="1" spc="-5" dirty="0">
                <a:latin typeface="Times New Roman"/>
                <a:cs typeface="Times New Roman"/>
              </a:rPr>
              <a:t>-</a:t>
            </a:r>
            <a:r>
              <a:rPr sz="1200" b="1" spc="5" dirty="0">
                <a:latin typeface="Times New Roman"/>
                <a:cs typeface="Times New Roman"/>
              </a:rPr>
              <a:t>j</a:t>
            </a:r>
            <a:r>
              <a:rPr sz="1200" b="1" dirty="0">
                <a:latin typeface="Times New Roman"/>
                <a:cs typeface="Times New Roman"/>
              </a:rPr>
              <a:t>ou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nalen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306830" y="6556882"/>
            <a:ext cx="1534795" cy="223456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306830" y="6556882"/>
            <a:ext cx="1534795" cy="22345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017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Vid utfa</a:t>
            </a:r>
            <a:r>
              <a:rPr sz="1200" b="1" spc="-10" dirty="0">
                <a:latin typeface="Times New Roman"/>
                <a:cs typeface="Times New Roman"/>
              </a:rPr>
              <a:t>l</a:t>
            </a:r>
            <a:r>
              <a:rPr sz="1200" b="1" dirty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921000" y="6652767"/>
            <a:ext cx="978535" cy="9080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21000" y="6652767"/>
            <a:ext cx="978535" cy="90805"/>
          </a:xfrm>
          <a:custGeom>
            <a:avLst/>
            <a:gdLst/>
            <a:ahLst/>
            <a:cxnLst/>
            <a:rect l="l" t="t" r="r" b="b"/>
            <a:pathLst>
              <a:path w="978535" h="90804">
                <a:moveTo>
                  <a:pt x="978535" y="68199"/>
                </a:moveTo>
                <a:lnTo>
                  <a:pt x="244602" y="68199"/>
                </a:lnTo>
                <a:lnTo>
                  <a:pt x="244602" y="90805"/>
                </a:lnTo>
                <a:lnTo>
                  <a:pt x="0" y="45466"/>
                </a:lnTo>
                <a:lnTo>
                  <a:pt x="244602" y="0"/>
                </a:lnTo>
                <a:lnTo>
                  <a:pt x="244602" y="22733"/>
                </a:lnTo>
                <a:lnTo>
                  <a:pt x="978535" y="22733"/>
                </a:lnTo>
                <a:lnTo>
                  <a:pt x="978535" y="681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70654" y="7846567"/>
            <a:ext cx="2647314" cy="29336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970654" y="7846567"/>
            <a:ext cx="2647315" cy="18466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200" b="1" dirty="0" err="1" smtClean="0">
                <a:latin typeface="Times New Roman"/>
                <a:cs typeface="Times New Roman"/>
              </a:rPr>
              <a:t>Up</a:t>
            </a:r>
            <a:r>
              <a:rPr sz="1200" b="1" spc="5" dirty="0" err="1" smtClean="0">
                <a:latin typeface="Times New Roman"/>
                <a:cs typeface="Times New Roman"/>
              </a:rPr>
              <a:t>pf</a:t>
            </a:r>
            <a:r>
              <a:rPr sz="1200" b="1" dirty="0" err="1" smtClean="0">
                <a:latin typeface="Times New Roman"/>
                <a:cs typeface="Times New Roman"/>
              </a:rPr>
              <a:t>öl</a:t>
            </a:r>
            <a:r>
              <a:rPr sz="1200" b="1" spc="-15" dirty="0" err="1" smtClean="0">
                <a:latin typeface="Times New Roman"/>
                <a:cs typeface="Times New Roman"/>
              </a:rPr>
              <a:t>j</a:t>
            </a:r>
            <a:r>
              <a:rPr sz="1200" b="1" dirty="0" err="1" smtClean="0">
                <a:latin typeface="Times New Roman"/>
                <a:cs typeface="Times New Roman"/>
              </a:rPr>
              <a:t>n</a:t>
            </a:r>
            <a:r>
              <a:rPr lang="sv-SE" sz="1200" b="1" dirty="0" err="1" smtClean="0">
                <a:latin typeface="Times New Roman"/>
                <a:cs typeface="Times New Roman"/>
              </a:rPr>
              <a:t>ing</a:t>
            </a:r>
            <a:r>
              <a:rPr lang="sv-SE" sz="1200" b="1" dirty="0" smtClean="0">
                <a:latin typeface="Times New Roman"/>
                <a:cs typeface="Times New Roman"/>
              </a:rPr>
              <a:t> BHV teamet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970654" y="8514636"/>
            <a:ext cx="2647314" cy="2698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970653" y="8511406"/>
            <a:ext cx="2647315" cy="2698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Re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it</a:t>
            </a:r>
            <a:r>
              <a:rPr sz="1200" b="1" spc="5" dirty="0">
                <a:latin typeface="Times New Roman"/>
                <a:cs typeface="Times New Roman"/>
              </a:rPr>
              <a:t>t</a:t>
            </a:r>
            <a:r>
              <a:rPr sz="1200" b="1" spc="-5" dirty="0">
                <a:latin typeface="Times New Roman"/>
                <a:cs typeface="Times New Roman"/>
              </a:rPr>
              <a:t>er</a:t>
            </a:r>
            <a:r>
              <a:rPr sz="1200" b="1" dirty="0">
                <a:latin typeface="Times New Roman"/>
                <a:cs typeface="Times New Roman"/>
              </a:rPr>
              <a:t>i</a:t>
            </a:r>
            <a:r>
              <a:rPr sz="1200" b="1" spc="5" dirty="0">
                <a:latin typeface="Times New Roman"/>
                <a:cs typeface="Times New Roman"/>
              </a:rPr>
              <a:t>n</a:t>
            </a:r>
            <a:r>
              <a:rPr sz="1200" b="1" dirty="0">
                <a:latin typeface="Times New Roman"/>
                <a:cs typeface="Times New Roman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152390" y="6430592"/>
            <a:ext cx="90805" cy="182880"/>
          </a:xfrm>
          <a:custGeom>
            <a:avLst/>
            <a:gdLst/>
            <a:ahLst/>
            <a:cxnLst/>
            <a:rect l="l" t="t" r="r" b="b"/>
            <a:pathLst>
              <a:path w="90804" h="182879">
                <a:moveTo>
                  <a:pt x="90805" y="137160"/>
                </a:moveTo>
                <a:lnTo>
                  <a:pt x="0" y="137160"/>
                </a:lnTo>
                <a:lnTo>
                  <a:pt x="45339" y="182880"/>
                </a:lnTo>
                <a:lnTo>
                  <a:pt x="90805" y="137160"/>
                </a:lnTo>
                <a:close/>
              </a:path>
              <a:path w="90804" h="182879">
                <a:moveTo>
                  <a:pt x="68072" y="0"/>
                </a:moveTo>
                <a:lnTo>
                  <a:pt x="22733" y="0"/>
                </a:lnTo>
                <a:lnTo>
                  <a:pt x="22733" y="137160"/>
                </a:lnTo>
                <a:lnTo>
                  <a:pt x="68072" y="137160"/>
                </a:lnTo>
                <a:lnTo>
                  <a:pt x="68072" y="0"/>
                </a:lnTo>
                <a:close/>
              </a:path>
            </a:pathLst>
          </a:custGeom>
          <a:solidFill>
            <a:srgbClr val="EAF0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52390" y="6419089"/>
            <a:ext cx="90805" cy="182880"/>
          </a:xfrm>
          <a:custGeom>
            <a:avLst/>
            <a:gdLst/>
            <a:ahLst/>
            <a:cxnLst/>
            <a:rect l="l" t="t" r="r" b="b"/>
            <a:pathLst>
              <a:path w="90804" h="182879">
                <a:moveTo>
                  <a:pt x="68072" y="0"/>
                </a:moveTo>
                <a:lnTo>
                  <a:pt x="68072" y="137160"/>
                </a:lnTo>
                <a:lnTo>
                  <a:pt x="90805" y="137160"/>
                </a:lnTo>
                <a:lnTo>
                  <a:pt x="45339" y="182880"/>
                </a:lnTo>
                <a:lnTo>
                  <a:pt x="0" y="137160"/>
                </a:lnTo>
                <a:lnTo>
                  <a:pt x="22733" y="137160"/>
                </a:lnTo>
                <a:lnTo>
                  <a:pt x="22733" y="0"/>
                </a:lnTo>
                <a:lnTo>
                  <a:pt x="6807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52390" y="7574787"/>
            <a:ext cx="90805" cy="182880"/>
          </a:xfrm>
          <a:custGeom>
            <a:avLst/>
            <a:gdLst/>
            <a:ahLst/>
            <a:cxnLst/>
            <a:rect l="l" t="t" r="r" b="b"/>
            <a:pathLst>
              <a:path w="90804" h="182879">
                <a:moveTo>
                  <a:pt x="68072" y="0"/>
                </a:moveTo>
                <a:lnTo>
                  <a:pt x="68072" y="137159"/>
                </a:lnTo>
                <a:lnTo>
                  <a:pt x="90805" y="137159"/>
                </a:lnTo>
                <a:lnTo>
                  <a:pt x="45339" y="182879"/>
                </a:lnTo>
                <a:lnTo>
                  <a:pt x="0" y="137159"/>
                </a:lnTo>
                <a:lnTo>
                  <a:pt x="22733" y="137159"/>
                </a:lnTo>
                <a:lnTo>
                  <a:pt x="22733" y="0"/>
                </a:lnTo>
                <a:lnTo>
                  <a:pt x="6807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21000" y="7944794"/>
            <a:ext cx="978535" cy="9080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21000" y="7952547"/>
            <a:ext cx="978535" cy="90805"/>
          </a:xfrm>
          <a:custGeom>
            <a:avLst/>
            <a:gdLst/>
            <a:ahLst/>
            <a:cxnLst/>
            <a:rect l="l" t="t" r="r" b="b"/>
            <a:pathLst>
              <a:path w="978535" h="90804">
                <a:moveTo>
                  <a:pt x="0" y="22732"/>
                </a:moveTo>
                <a:lnTo>
                  <a:pt x="733933" y="22732"/>
                </a:lnTo>
                <a:lnTo>
                  <a:pt x="733933" y="0"/>
                </a:lnTo>
                <a:lnTo>
                  <a:pt x="978535" y="45465"/>
                </a:lnTo>
                <a:lnTo>
                  <a:pt x="733933" y="90804"/>
                </a:lnTo>
                <a:lnTo>
                  <a:pt x="733933" y="68198"/>
                </a:lnTo>
                <a:lnTo>
                  <a:pt x="0" y="68198"/>
                </a:lnTo>
                <a:lnTo>
                  <a:pt x="0" y="2273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23286" y="8562078"/>
            <a:ext cx="978535" cy="9080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921000" y="8569831"/>
            <a:ext cx="978535" cy="90805"/>
          </a:xfrm>
          <a:custGeom>
            <a:avLst/>
            <a:gdLst/>
            <a:ahLst/>
            <a:cxnLst/>
            <a:rect l="l" t="t" r="r" b="b"/>
            <a:pathLst>
              <a:path w="978535" h="90804">
                <a:moveTo>
                  <a:pt x="0" y="22732"/>
                </a:moveTo>
                <a:lnTo>
                  <a:pt x="733933" y="22732"/>
                </a:lnTo>
                <a:lnTo>
                  <a:pt x="733933" y="0"/>
                </a:lnTo>
                <a:lnTo>
                  <a:pt x="978535" y="45465"/>
                </a:lnTo>
                <a:lnTo>
                  <a:pt x="733933" y="90804"/>
                </a:lnTo>
                <a:lnTo>
                  <a:pt x="733933" y="68198"/>
                </a:lnTo>
                <a:lnTo>
                  <a:pt x="0" y="68198"/>
                </a:lnTo>
                <a:lnTo>
                  <a:pt x="0" y="2273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306830" y="1960116"/>
            <a:ext cx="1614170" cy="65976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306830" y="1964172"/>
            <a:ext cx="1614170" cy="6597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0170">
              <a:lnSpc>
                <a:spcPct val="100000"/>
              </a:lnSpc>
            </a:pPr>
            <a:r>
              <a:rPr sz="1200" b="1" spc="-15" dirty="0">
                <a:latin typeface="Times New Roman"/>
                <a:cs typeface="Times New Roman"/>
              </a:rPr>
              <a:t>F</a:t>
            </a:r>
            <a:r>
              <a:rPr sz="1200" b="1" dirty="0">
                <a:latin typeface="Times New Roman"/>
                <a:cs typeface="Times New Roman"/>
              </a:rPr>
              <a:t>ö</a:t>
            </a:r>
            <a:r>
              <a:rPr sz="1200" b="1" spc="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b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sök</a:t>
            </a:r>
            <a:r>
              <a:rPr sz="1200" b="1" spc="-5" dirty="0">
                <a:latin typeface="Times New Roman"/>
                <a:cs typeface="Times New Roman"/>
              </a:rPr>
              <a:t>et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52" name="object 16"/>
          <p:cNvSpPr/>
          <p:nvPr/>
        </p:nvSpPr>
        <p:spPr>
          <a:xfrm>
            <a:off x="2022475" y="6062217"/>
            <a:ext cx="45085" cy="385445"/>
          </a:xfrm>
          <a:custGeom>
            <a:avLst/>
            <a:gdLst/>
            <a:ahLst/>
            <a:cxnLst/>
            <a:rect l="l" t="t" r="r" b="b"/>
            <a:pathLst>
              <a:path w="45085" h="385444">
                <a:moveTo>
                  <a:pt x="33781" y="0"/>
                </a:moveTo>
                <a:lnTo>
                  <a:pt x="33781" y="289179"/>
                </a:lnTo>
                <a:lnTo>
                  <a:pt x="45084" y="289179"/>
                </a:lnTo>
                <a:lnTo>
                  <a:pt x="22478" y="385445"/>
                </a:lnTo>
                <a:lnTo>
                  <a:pt x="0" y="289179"/>
                </a:lnTo>
                <a:lnTo>
                  <a:pt x="11302" y="289179"/>
                </a:lnTo>
                <a:lnTo>
                  <a:pt x="11302" y="0"/>
                </a:lnTo>
                <a:lnTo>
                  <a:pt x="33781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53" name="object 2"/>
          <p:cNvSpPr txBox="1"/>
          <p:nvPr/>
        </p:nvSpPr>
        <p:spPr>
          <a:xfrm>
            <a:off x="3970843" y="1553633"/>
            <a:ext cx="178879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sv-SE" i="1" spc="204" dirty="0" smtClean="0">
                <a:latin typeface="Arial"/>
                <a:cs typeface="Arial"/>
              </a:rPr>
              <a:t>18 månader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66</Words>
  <Application>Microsoft Office PowerPoint</Application>
  <PresentationFormat>Anpassad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 Theme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aniel2</dc:creator>
  <cp:lastModifiedBy>Nobring Lena CAPIO CITYKLINIKEN</cp:lastModifiedBy>
  <cp:revision>8</cp:revision>
  <dcterms:created xsi:type="dcterms:W3CDTF">2018-12-13T15:52:37Z</dcterms:created>
  <dcterms:modified xsi:type="dcterms:W3CDTF">2019-06-25T05:37:09Z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2014-11-27T00:00:00Z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2018-12-13T00:00:00Z</vt:filetime>
  </property>
</Properties>
</file>