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Override2.xml" ContentType="application/vnd.openxmlformats-officedocument.themeOverrid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695" r:id="rId2"/>
    <p:sldMasterId id="2147483702" r:id="rId3"/>
  </p:sldMasterIdLst>
  <p:notesMasterIdLst>
    <p:notesMasterId r:id="rId15"/>
  </p:notesMasterIdLst>
  <p:sldIdLst>
    <p:sldId id="261" r:id="rId4"/>
    <p:sldId id="262" r:id="rId5"/>
    <p:sldId id="280" r:id="rId6"/>
    <p:sldId id="278" r:id="rId7"/>
    <p:sldId id="277" r:id="rId8"/>
    <p:sldId id="275" r:id="rId9"/>
    <p:sldId id="281" r:id="rId10"/>
    <p:sldId id="282" r:id="rId11"/>
    <p:sldId id="268" r:id="rId12"/>
    <p:sldId id="283" r:id="rId13"/>
    <p:sldId id="272" r:id="rId14"/>
  </p:sldIdLst>
  <p:sldSz cx="10693400" cy="7561263"/>
  <p:notesSz cx="6858000" cy="9144000"/>
  <p:defaultTextStyle>
    <a:defPPr>
      <a:defRPr lang="sv-SE"/>
    </a:defPPr>
    <a:lvl1pPr algn="l" rtl="0" fontAlgn="base">
      <a:spcBef>
        <a:spcPct val="0"/>
      </a:spcBef>
      <a:spcAft>
        <a:spcPct val="0"/>
      </a:spcAft>
      <a:defRPr sz="2100" kern="1200">
        <a:solidFill>
          <a:schemeClr val="tx1"/>
        </a:solidFill>
        <a:latin typeface="Arial" charset="0"/>
        <a:ea typeface="+mn-ea"/>
        <a:cs typeface="+mn-cs"/>
      </a:defRPr>
    </a:lvl1pPr>
    <a:lvl2pPr marL="457200" algn="l" rtl="0" fontAlgn="base">
      <a:spcBef>
        <a:spcPct val="0"/>
      </a:spcBef>
      <a:spcAft>
        <a:spcPct val="0"/>
      </a:spcAft>
      <a:defRPr sz="2100" kern="1200">
        <a:solidFill>
          <a:schemeClr val="tx1"/>
        </a:solidFill>
        <a:latin typeface="Arial" charset="0"/>
        <a:ea typeface="+mn-ea"/>
        <a:cs typeface="+mn-cs"/>
      </a:defRPr>
    </a:lvl2pPr>
    <a:lvl3pPr marL="914400" algn="l" rtl="0" fontAlgn="base">
      <a:spcBef>
        <a:spcPct val="0"/>
      </a:spcBef>
      <a:spcAft>
        <a:spcPct val="0"/>
      </a:spcAft>
      <a:defRPr sz="2100" kern="1200">
        <a:solidFill>
          <a:schemeClr val="tx1"/>
        </a:solidFill>
        <a:latin typeface="Arial" charset="0"/>
        <a:ea typeface="+mn-ea"/>
        <a:cs typeface="+mn-cs"/>
      </a:defRPr>
    </a:lvl3pPr>
    <a:lvl4pPr marL="1371600" algn="l" rtl="0" fontAlgn="base">
      <a:spcBef>
        <a:spcPct val="0"/>
      </a:spcBef>
      <a:spcAft>
        <a:spcPct val="0"/>
      </a:spcAft>
      <a:defRPr sz="2100" kern="1200">
        <a:solidFill>
          <a:schemeClr val="tx1"/>
        </a:solidFill>
        <a:latin typeface="Arial" charset="0"/>
        <a:ea typeface="+mn-ea"/>
        <a:cs typeface="+mn-cs"/>
      </a:defRPr>
    </a:lvl4pPr>
    <a:lvl5pPr marL="1828800" algn="l" rtl="0" fontAlgn="base">
      <a:spcBef>
        <a:spcPct val="0"/>
      </a:spcBef>
      <a:spcAft>
        <a:spcPct val="0"/>
      </a:spcAft>
      <a:defRPr sz="2100" kern="1200">
        <a:solidFill>
          <a:schemeClr val="tx1"/>
        </a:solidFill>
        <a:latin typeface="Arial" charset="0"/>
        <a:ea typeface="+mn-ea"/>
        <a:cs typeface="+mn-cs"/>
      </a:defRPr>
    </a:lvl5pPr>
    <a:lvl6pPr marL="2286000" algn="l" defTabSz="914400" rtl="0" eaLnBrk="1" latinLnBrk="0" hangingPunct="1">
      <a:defRPr sz="2100" kern="1200">
        <a:solidFill>
          <a:schemeClr val="tx1"/>
        </a:solidFill>
        <a:latin typeface="Arial" charset="0"/>
        <a:ea typeface="+mn-ea"/>
        <a:cs typeface="+mn-cs"/>
      </a:defRPr>
    </a:lvl6pPr>
    <a:lvl7pPr marL="2743200" algn="l" defTabSz="914400" rtl="0" eaLnBrk="1" latinLnBrk="0" hangingPunct="1">
      <a:defRPr sz="2100" kern="1200">
        <a:solidFill>
          <a:schemeClr val="tx1"/>
        </a:solidFill>
        <a:latin typeface="Arial" charset="0"/>
        <a:ea typeface="+mn-ea"/>
        <a:cs typeface="+mn-cs"/>
      </a:defRPr>
    </a:lvl7pPr>
    <a:lvl8pPr marL="3200400" algn="l" defTabSz="914400" rtl="0" eaLnBrk="1" latinLnBrk="0" hangingPunct="1">
      <a:defRPr sz="2100" kern="1200">
        <a:solidFill>
          <a:schemeClr val="tx1"/>
        </a:solidFill>
        <a:latin typeface="Arial" charset="0"/>
        <a:ea typeface="+mn-ea"/>
        <a:cs typeface="+mn-cs"/>
      </a:defRPr>
    </a:lvl8pPr>
    <a:lvl9pPr marL="3657600" algn="l" defTabSz="914400" rtl="0" eaLnBrk="1" latinLnBrk="0" hangingPunct="1">
      <a:defRPr sz="21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10000"/>
    <a:srgbClr val="FDB813"/>
    <a:srgbClr val="C9D556"/>
    <a:srgbClr val="438011"/>
    <a:srgbClr val="004B93"/>
    <a:srgbClr val="6CA2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5" autoAdjust="0"/>
    <p:restoredTop sz="85207" autoAdjust="0"/>
  </p:normalViewPr>
  <p:slideViewPr>
    <p:cSldViewPr>
      <p:cViewPr varScale="1">
        <p:scale>
          <a:sx n="90" d="100"/>
          <a:sy n="90" d="100"/>
        </p:scale>
        <p:origin x="-1782" y="-108"/>
      </p:cViewPr>
      <p:guideLst>
        <p:guide orient="horz" pos="881"/>
        <p:guide orient="horz" pos="1565"/>
        <p:guide pos="828"/>
        <p:guide pos="6226"/>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3ADA76-F4B9-4B64-B9E1-F7979C78C938}" type="datetimeFigureOut">
              <a:rPr lang="sv-SE" smtClean="0"/>
              <a:t>2019-01-18</a:t>
            </a:fld>
            <a:endParaRPr lang="sv-SE"/>
          </a:p>
        </p:txBody>
      </p:sp>
      <p:sp>
        <p:nvSpPr>
          <p:cNvPr id="4" name="Platshållare för bildobjekt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927891-596D-4583-921A-0313AFEDCBE0}" type="slidenum">
              <a:rPr lang="sv-SE" smtClean="0"/>
              <a:t>‹#›</a:t>
            </a:fld>
            <a:endParaRPr lang="sv-SE"/>
          </a:p>
        </p:txBody>
      </p:sp>
    </p:spTree>
    <p:extLst>
      <p:ext uri="{BB962C8B-B14F-4D97-AF65-F5344CB8AC3E}">
        <p14:creationId xmlns:p14="http://schemas.microsoft.com/office/powerpoint/2010/main" val="2981337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Platshållare för bildobjekt 1"/>
          <p:cNvSpPr>
            <a:spLocks noGrp="1" noRot="1" noChangeAspect="1" noTextEdit="1"/>
          </p:cNvSpPr>
          <p:nvPr>
            <p:ph type="sldImg"/>
          </p:nvPr>
        </p:nvSpPr>
        <p:spPr>
          <a:ln/>
        </p:spPr>
      </p:sp>
      <p:sp>
        <p:nvSpPr>
          <p:cNvPr id="122883" name="Platshållare för anteckninga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sv-SE" altLang="sv-SE" dirty="0" smtClean="0">
                <a:latin typeface="Arial" pitchFamily="34" charset="0"/>
              </a:rPr>
              <a:t>Stödtext:</a:t>
            </a:r>
          </a:p>
          <a:p>
            <a:pPr eaLnBrk="1" hangingPunct="1">
              <a:spcBef>
                <a:spcPct val="0"/>
              </a:spcBef>
            </a:pPr>
            <a:r>
              <a:rPr lang="sv-SE" dirty="0" smtClean="0"/>
              <a:t>Influensasjukdomen orsakas av att influensavirus infekterar luftvägarna. Det finns fyra influensavirustyper: A, B, C och D. Influensa A och B, ger upphov till den typiska influensasjukdomen. Influensa C orsakar oftast mycket milda symtom och ingår därför inte i någon ordinarie sjukdomsövervakning. Influensa D har inte påvisats hos människa, men hos flera däggdjursarter och är vanlig hos boskap.</a:t>
            </a:r>
            <a:br>
              <a:rPr lang="sv-SE" dirty="0" smtClean="0"/>
            </a:br>
            <a:r>
              <a:rPr lang="sv-SE" dirty="0" smtClean="0"/>
              <a:t>På influensavirusets yta finns det två molekyler som är avgörande för immunförsvarets möjlighet att känna igen och bekämpa viruset och därmed för smittsamheten. </a:t>
            </a:r>
          </a:p>
          <a:p>
            <a:pPr eaLnBrk="1" hangingPunct="1">
              <a:spcBef>
                <a:spcPct val="0"/>
              </a:spcBef>
            </a:pPr>
            <a:r>
              <a:rPr lang="sv-SE" dirty="0" smtClean="0"/>
              <a:t>Ytmolekylerna förändras lite mellan varje säsong och därmed skyddar inte alltid den immunitet man fått från tidigare influensainfektioner. De influensatyper som återkommer varje vinter kallas säsongsinfluensa.</a:t>
            </a:r>
            <a:r>
              <a:rPr lang="sv-SE" altLang="sv-SE" dirty="0" smtClean="0">
                <a:latin typeface="Arial" pitchFamily="34" charset="0"/>
              </a:rPr>
              <a:t> </a:t>
            </a:r>
          </a:p>
          <a:p>
            <a:pPr eaLnBrk="1" hangingPunct="1">
              <a:spcBef>
                <a:spcPct val="0"/>
              </a:spcBef>
            </a:pPr>
            <a:r>
              <a:rPr lang="sv-SE" dirty="0" smtClean="0"/>
              <a:t>När någon har influensa finns virus framförallt i svalget och övre luftvägarna. Aerosolosmitta är den huvudsakliga smittvägen. Virus kan också spridas som kontaktsmitta eller droppsmitta. Men virus sprids mycket effektivare genom aerosol än som droppsmitta eftersom aerosolen kan spridas längre i luften. Aerosolen finns kvar i luften en kortare tid och smittsamhet avtar snabbt med avståndet. Torr luft gynnar aerosolbildning eftersom kall luft innehåller mindre fuktighet än varm sprids influensa i Sverige (och övriga tempererade länder) huvudsakligen under den kalla årstiden. Vi är också mer inomhus tillsammans under vintern, vilket sannolikt bidrar till smittspridningen.</a:t>
            </a:r>
            <a:endParaRPr lang="sv-SE" altLang="sv-SE" dirty="0" smtClean="0">
              <a:latin typeface="Arial" pitchFamily="34" charset="0"/>
            </a:endParaRPr>
          </a:p>
          <a:p>
            <a:pPr eaLnBrk="1" hangingPunct="1">
              <a:spcBef>
                <a:spcPct val="0"/>
              </a:spcBef>
            </a:pPr>
            <a:r>
              <a:rPr lang="sv-SE" altLang="sv-SE" dirty="0" smtClean="0">
                <a:latin typeface="Arial" pitchFamily="34" charset="0"/>
              </a:rPr>
              <a:t>Säg nu att vi hamnar i draget av en sådan nysning eller öppnar en dörr, tar en kundvagn som en smittbärare precis tagit i.</a:t>
            </a:r>
          </a:p>
          <a:p>
            <a:pPr eaLnBrk="1" hangingPunct="1">
              <a:spcBef>
                <a:spcPct val="0"/>
              </a:spcBef>
            </a:pPr>
            <a:r>
              <a:rPr lang="sv-SE" altLang="sv-SE" dirty="0" smtClean="0">
                <a:latin typeface="Arial" pitchFamily="34" charset="0"/>
              </a:rPr>
              <a:t>Då är det risk för sjukdom. Symptomen känner vi igen…..</a:t>
            </a:r>
          </a:p>
          <a:p>
            <a:pPr eaLnBrk="1" hangingPunct="1">
              <a:spcBef>
                <a:spcPct val="0"/>
              </a:spcBef>
            </a:pPr>
            <a:endParaRPr lang="sv-SE" altLang="sv-SE" dirty="0" smtClean="0">
              <a:latin typeface="Arial" pitchFamily="34" charset="0"/>
            </a:endParaRPr>
          </a:p>
        </p:txBody>
      </p:sp>
      <p:sp>
        <p:nvSpPr>
          <p:cNvPr id="122884" name="Platshållare för bild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spcBef>
                <a:spcPct val="30000"/>
              </a:spcBef>
              <a:defRPr sz="1200">
                <a:solidFill>
                  <a:schemeClr val="tx1"/>
                </a:solidFill>
                <a:latin typeface="Arial" pitchFamily="34" charset="0"/>
              </a:defRPr>
            </a:lvl1pPr>
            <a:lvl2pPr marL="741363" indent="-282575" defTabSz="912813" eaLnBrk="0" hangingPunct="0">
              <a:spcBef>
                <a:spcPct val="30000"/>
              </a:spcBef>
              <a:defRPr sz="1200">
                <a:solidFill>
                  <a:schemeClr val="tx1"/>
                </a:solidFill>
                <a:latin typeface="Arial" pitchFamily="34" charset="0"/>
              </a:defRPr>
            </a:lvl2pPr>
            <a:lvl3pPr marL="1139825" indent="-225425" defTabSz="912813" eaLnBrk="0" hangingPunct="0">
              <a:spcBef>
                <a:spcPct val="30000"/>
              </a:spcBef>
              <a:defRPr sz="1200">
                <a:solidFill>
                  <a:schemeClr val="tx1"/>
                </a:solidFill>
                <a:latin typeface="Arial" pitchFamily="34" charset="0"/>
              </a:defRPr>
            </a:lvl3pPr>
            <a:lvl4pPr marL="1597025" indent="-225425" defTabSz="912813" eaLnBrk="0" hangingPunct="0">
              <a:spcBef>
                <a:spcPct val="30000"/>
              </a:spcBef>
              <a:defRPr sz="1200">
                <a:solidFill>
                  <a:schemeClr val="tx1"/>
                </a:solidFill>
                <a:latin typeface="Arial" pitchFamily="34" charset="0"/>
              </a:defRPr>
            </a:lvl4pPr>
            <a:lvl5pPr marL="2054225" indent="-225425" defTabSz="912813" eaLnBrk="0" hangingPunct="0">
              <a:spcBef>
                <a:spcPct val="30000"/>
              </a:spcBef>
              <a:defRPr sz="1200">
                <a:solidFill>
                  <a:schemeClr val="tx1"/>
                </a:solidFill>
                <a:latin typeface="Arial" pitchFamily="34" charset="0"/>
              </a:defRPr>
            </a:lvl5pPr>
            <a:lvl6pPr marL="2511425" indent="-225425" defTabSz="912813" eaLnBrk="0" fontAlgn="base" hangingPunct="0">
              <a:spcBef>
                <a:spcPct val="30000"/>
              </a:spcBef>
              <a:spcAft>
                <a:spcPct val="0"/>
              </a:spcAft>
              <a:defRPr sz="1200">
                <a:solidFill>
                  <a:schemeClr val="tx1"/>
                </a:solidFill>
                <a:latin typeface="Arial" pitchFamily="34" charset="0"/>
              </a:defRPr>
            </a:lvl6pPr>
            <a:lvl7pPr marL="2968625" indent="-225425" defTabSz="912813" eaLnBrk="0" fontAlgn="base" hangingPunct="0">
              <a:spcBef>
                <a:spcPct val="30000"/>
              </a:spcBef>
              <a:spcAft>
                <a:spcPct val="0"/>
              </a:spcAft>
              <a:defRPr sz="1200">
                <a:solidFill>
                  <a:schemeClr val="tx1"/>
                </a:solidFill>
                <a:latin typeface="Arial" pitchFamily="34" charset="0"/>
              </a:defRPr>
            </a:lvl7pPr>
            <a:lvl8pPr marL="3425825" indent="-225425" defTabSz="912813" eaLnBrk="0" fontAlgn="base" hangingPunct="0">
              <a:spcBef>
                <a:spcPct val="30000"/>
              </a:spcBef>
              <a:spcAft>
                <a:spcPct val="0"/>
              </a:spcAft>
              <a:defRPr sz="1200">
                <a:solidFill>
                  <a:schemeClr val="tx1"/>
                </a:solidFill>
                <a:latin typeface="Arial" pitchFamily="34" charset="0"/>
              </a:defRPr>
            </a:lvl8pPr>
            <a:lvl9pPr marL="3883025" indent="-225425" defTabSz="91281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D3A3EA3B-8DE3-4141-94C0-ADE36336A657}" type="slidenum">
              <a:rPr lang="sv-SE" altLang="sv-SE" smtClean="0">
                <a:latin typeface="Calibri" pitchFamily="34" charset="0"/>
              </a:rPr>
              <a:pPr eaLnBrk="1" hangingPunct="1">
                <a:spcBef>
                  <a:spcPct val="0"/>
                </a:spcBef>
              </a:pPr>
              <a:t>2</a:t>
            </a:fld>
            <a:endParaRPr lang="sv-SE" altLang="sv-SE"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dirty="0" smtClean="0"/>
              <a:t>Stödtext: </a:t>
            </a:r>
          </a:p>
          <a:p>
            <a:r>
              <a:rPr lang="sv-SE" dirty="0" smtClean="0"/>
              <a:t>Epidemirapport finns bland</a:t>
            </a:r>
            <a:r>
              <a:rPr lang="sv-SE" baseline="0" dirty="0" smtClean="0"/>
              <a:t> Vårdhygien Hallands vårdriktlinjer.</a:t>
            </a:r>
            <a:endParaRPr lang="sv-SE" dirty="0"/>
          </a:p>
        </p:txBody>
      </p:sp>
      <p:sp>
        <p:nvSpPr>
          <p:cNvPr id="4" name="Platshållare för bildnummer 3"/>
          <p:cNvSpPr>
            <a:spLocks noGrp="1"/>
          </p:cNvSpPr>
          <p:nvPr>
            <p:ph type="sldNum" sz="quarter" idx="10"/>
          </p:nvPr>
        </p:nvSpPr>
        <p:spPr/>
        <p:txBody>
          <a:bodyPr/>
          <a:lstStyle/>
          <a:p>
            <a:fld id="{C203C284-1F01-422C-AD49-3C30ADD193A1}" type="slidenum">
              <a:rPr lang="sv-SE" smtClean="0">
                <a:solidFill>
                  <a:prstClr val="black"/>
                </a:solidFill>
              </a:rPr>
              <a:pPr/>
              <a:t>10</a:t>
            </a:fld>
            <a:endParaRPr lang="sv-SE">
              <a:solidFill>
                <a:prstClr val="black"/>
              </a:solidFill>
            </a:endParaRPr>
          </a:p>
        </p:txBody>
      </p:sp>
    </p:spTree>
    <p:extLst>
      <p:ext uri="{BB962C8B-B14F-4D97-AF65-F5344CB8AC3E}">
        <p14:creationId xmlns:p14="http://schemas.microsoft.com/office/powerpoint/2010/main" val="1302601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2652929" y="2284121"/>
            <a:ext cx="7238466" cy="1620771"/>
          </a:xfrm>
        </p:spPr>
        <p:txBody>
          <a:bodyPr/>
          <a:lstStyle>
            <a:lvl1pPr>
              <a:defRPr/>
            </a:lvl1pPr>
          </a:lstStyle>
          <a:p>
            <a:r>
              <a:rPr lang="sv-SE" smtClean="0"/>
              <a:t>Klicka här för att ändra format</a:t>
            </a:r>
            <a:endParaRPr lang="sv-SE" dirty="0"/>
          </a:p>
        </p:txBody>
      </p:sp>
      <p:sp>
        <p:nvSpPr>
          <p:cNvPr id="10" name="Platshållare för text 9"/>
          <p:cNvSpPr>
            <a:spLocks noGrp="1"/>
          </p:cNvSpPr>
          <p:nvPr>
            <p:ph type="body" sz="quarter" idx="13"/>
          </p:nvPr>
        </p:nvSpPr>
        <p:spPr>
          <a:xfrm>
            <a:off x="2652929" y="4253211"/>
            <a:ext cx="5032968" cy="551343"/>
          </a:xfrm>
        </p:spPr>
        <p:txBody>
          <a:bodyPr/>
          <a:lstStyle>
            <a:lvl1pPr>
              <a:buNone/>
              <a:defRPr sz="2100" baseline="0"/>
            </a:lvl1pPr>
          </a:lstStyle>
          <a:p>
            <a:pPr lvl="0"/>
            <a:r>
              <a:rPr lang="sv-SE" smtClean="0"/>
              <a:t>Klicka här för att ändra format på bakgrundstexten</a:t>
            </a:r>
          </a:p>
        </p:txBody>
      </p:sp>
      <p:sp>
        <p:nvSpPr>
          <p:cNvPr id="14" name="Platshållare för text 13"/>
          <p:cNvSpPr>
            <a:spLocks noGrp="1"/>
          </p:cNvSpPr>
          <p:nvPr>
            <p:ph type="body" sz="quarter" idx="14"/>
          </p:nvPr>
        </p:nvSpPr>
        <p:spPr>
          <a:xfrm>
            <a:off x="7685882" y="4253211"/>
            <a:ext cx="2255640" cy="551343"/>
          </a:xfrm>
        </p:spPr>
        <p:txBody>
          <a:bodyPr/>
          <a:lstStyle>
            <a:lvl1pPr algn="r">
              <a:buNone/>
              <a:defRPr sz="2100" baseline="0"/>
            </a:lvl1pPr>
            <a:lvl2pPr>
              <a:defRPr sz="1800"/>
            </a:lvl2pPr>
            <a:lvl3pPr>
              <a:defRPr sz="1800"/>
            </a:lvl3pPr>
            <a:lvl4pPr>
              <a:defRPr sz="1800"/>
            </a:lvl4pPr>
            <a:lvl5pPr>
              <a:defRPr sz="1800"/>
            </a:lvl5pPr>
          </a:lstStyle>
          <a:p>
            <a:pPr lvl="0"/>
            <a:r>
              <a:rPr lang="sv-SE" smtClean="0"/>
              <a:t>Klicka här för att ändra format på bakgrundstexten</a:t>
            </a:r>
          </a:p>
        </p:txBody>
      </p:sp>
      <p:sp>
        <p:nvSpPr>
          <p:cNvPr id="5" name="Platshållare för datum 3"/>
          <p:cNvSpPr>
            <a:spLocks noGrp="1"/>
          </p:cNvSpPr>
          <p:nvPr>
            <p:ph type="dt" sz="half" idx="15"/>
          </p:nvPr>
        </p:nvSpPr>
        <p:spPr/>
        <p:txBody>
          <a:bodyPr/>
          <a:lstStyle>
            <a:lvl1pPr>
              <a:defRPr/>
            </a:lvl1pPr>
          </a:lstStyle>
          <a:p>
            <a:pPr>
              <a:defRPr/>
            </a:pPr>
            <a:fld id="{51C80495-CB41-45DC-BF13-922716BA63B6}" type="datetime1">
              <a:rPr lang="sv-SE"/>
              <a:pPr>
                <a:defRPr/>
              </a:pPr>
              <a:t>2019-01-18</a:t>
            </a:fld>
            <a:endParaRPr lang="sv-SE"/>
          </a:p>
        </p:txBody>
      </p:sp>
      <p:sp>
        <p:nvSpPr>
          <p:cNvPr id="6" name="Platshållare för sidfot 4"/>
          <p:cNvSpPr>
            <a:spLocks noGrp="1"/>
          </p:cNvSpPr>
          <p:nvPr>
            <p:ph type="ftr" sz="quarter" idx="16"/>
          </p:nvPr>
        </p:nvSpPr>
        <p:spPr/>
        <p:txBody>
          <a:bodyPr/>
          <a:lstStyle>
            <a:lvl1pPr>
              <a:defRPr/>
            </a:lvl1pPr>
          </a:lstStyle>
          <a:p>
            <a:pPr>
              <a:defRPr/>
            </a:pPr>
            <a:endParaRPr lang="sv-SE"/>
          </a:p>
        </p:txBody>
      </p:sp>
      <p:sp>
        <p:nvSpPr>
          <p:cNvPr id="7" name="Platshållare för bildnummer 5"/>
          <p:cNvSpPr>
            <a:spLocks noGrp="1"/>
          </p:cNvSpPr>
          <p:nvPr>
            <p:ph type="sldNum" sz="quarter" idx="17"/>
          </p:nvPr>
        </p:nvSpPr>
        <p:spPr/>
        <p:txBody>
          <a:bodyPr/>
          <a:lstStyle>
            <a:lvl1pPr>
              <a:defRPr/>
            </a:lvl1pPr>
          </a:lstStyle>
          <a:p>
            <a:pPr>
              <a:defRPr/>
            </a:pPr>
            <a:fld id="{2B880C3F-BD1A-42B2-B5A7-2E83B5539C14}" type="slidenum">
              <a:rPr lang="sv-SE"/>
              <a:pPr>
                <a:defRPr/>
              </a:pPr>
              <a:t>‹#›</a:t>
            </a:fld>
            <a:endParaRPr lang="sv-SE"/>
          </a:p>
        </p:txBody>
      </p:sp>
    </p:spTree>
    <p:extLst>
      <p:ext uri="{BB962C8B-B14F-4D97-AF65-F5344CB8AC3E}">
        <p14:creationId xmlns:p14="http://schemas.microsoft.com/office/powerpoint/2010/main" val="2057047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clipArtAndTx">
  <p:cSld name="Rubrik, ClipArt och text">
    <p:spTree>
      <p:nvGrpSpPr>
        <p:cNvPr id="1" name=""/>
        <p:cNvGrpSpPr/>
        <p:nvPr/>
      </p:nvGrpSpPr>
      <p:grpSpPr>
        <a:xfrm>
          <a:off x="0" y="0"/>
          <a:ext cx="0" cy="0"/>
          <a:chOff x="0" y="0"/>
          <a:chExt cx="0" cy="0"/>
        </a:xfrm>
      </p:grpSpPr>
      <p:sp>
        <p:nvSpPr>
          <p:cNvPr id="2" name="Rubrik 1"/>
          <p:cNvSpPr>
            <a:spLocks noGrp="1"/>
          </p:cNvSpPr>
          <p:nvPr>
            <p:ph type="title"/>
          </p:nvPr>
        </p:nvSpPr>
        <p:spPr>
          <a:xfrm>
            <a:off x="714750" y="512837"/>
            <a:ext cx="9354868" cy="1361727"/>
          </a:xfrm>
        </p:spPr>
        <p:txBody>
          <a:bodyPr/>
          <a:lstStyle/>
          <a:p>
            <a:r>
              <a:rPr lang="sv-SE" smtClean="0"/>
              <a:t>Klicka här för att ändra format</a:t>
            </a:r>
            <a:endParaRPr lang="sv-SE"/>
          </a:p>
        </p:txBody>
      </p:sp>
      <p:sp>
        <p:nvSpPr>
          <p:cNvPr id="3" name="Platshållare för onlinebild 2"/>
          <p:cNvSpPr>
            <a:spLocks noGrp="1"/>
          </p:cNvSpPr>
          <p:nvPr>
            <p:ph type="clipArt" sz="half" idx="1"/>
          </p:nvPr>
        </p:nvSpPr>
        <p:spPr>
          <a:xfrm>
            <a:off x="714750" y="2033840"/>
            <a:ext cx="4587394" cy="4445743"/>
          </a:xfrm>
        </p:spPr>
        <p:txBody>
          <a:bodyPr/>
          <a:lstStyle/>
          <a:p>
            <a:pPr lvl="0"/>
            <a:r>
              <a:rPr lang="sv-SE" noProof="0" smtClean="0"/>
              <a:t>Klicka på ikonen för att lägga till en ClipArt-bild</a:t>
            </a:r>
            <a:endParaRPr lang="sv-SE" noProof="0"/>
          </a:p>
        </p:txBody>
      </p:sp>
      <p:sp>
        <p:nvSpPr>
          <p:cNvPr id="4" name="Platshållare för text 3"/>
          <p:cNvSpPr>
            <a:spLocks noGrp="1"/>
          </p:cNvSpPr>
          <p:nvPr>
            <p:ph type="body" sz="half" idx="2"/>
          </p:nvPr>
        </p:nvSpPr>
        <p:spPr>
          <a:xfrm>
            <a:off x="5480367" y="2033840"/>
            <a:ext cx="4589251" cy="4445743"/>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4289377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34670" y="302801"/>
            <a:ext cx="9624060" cy="1260211"/>
          </a:xfrm>
        </p:spPr>
        <p:txBody>
          <a:bodyPr/>
          <a:lstStyle/>
          <a:p>
            <a:r>
              <a:rPr lang="sv-SE" smtClean="0"/>
              <a:t>Klicka här för att ändra format</a:t>
            </a:r>
            <a:endParaRPr lang="sv-SE"/>
          </a:p>
        </p:txBody>
      </p:sp>
      <p:sp>
        <p:nvSpPr>
          <p:cNvPr id="3" name="Platshållare för text 2"/>
          <p:cNvSpPr>
            <a:spLocks noGrp="1"/>
          </p:cNvSpPr>
          <p:nvPr>
            <p:ph type="body" sz="half" idx="1"/>
          </p:nvPr>
        </p:nvSpPr>
        <p:spPr>
          <a:xfrm>
            <a:off x="534670" y="1764295"/>
            <a:ext cx="4722918" cy="4990084"/>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5435812" y="1764295"/>
            <a:ext cx="4722918" cy="4990084"/>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4"/>
          <p:cNvSpPr>
            <a:spLocks noGrp="1" noChangeArrowheads="1"/>
          </p:cNvSpPr>
          <p:nvPr>
            <p:ph type="dt" sz="half" idx="10"/>
          </p:nvPr>
        </p:nvSpPr>
        <p:spPr/>
        <p:txBody>
          <a:bodyPr/>
          <a:lstStyle>
            <a:lvl1pPr>
              <a:defRPr/>
            </a:lvl1pPr>
          </a:lstStyle>
          <a:p>
            <a:pPr>
              <a:defRPr/>
            </a:pPr>
            <a:endParaRPr lang="sv-SE"/>
          </a:p>
        </p:txBody>
      </p:sp>
      <p:sp>
        <p:nvSpPr>
          <p:cNvPr id="6" name="Rectangle 5"/>
          <p:cNvSpPr>
            <a:spLocks noGrp="1" noChangeArrowheads="1"/>
          </p:cNvSpPr>
          <p:nvPr>
            <p:ph type="ftr" sz="quarter" idx="11"/>
          </p:nvPr>
        </p:nvSpPr>
        <p:spPr/>
        <p:txBody>
          <a:bodyPr/>
          <a:lstStyle>
            <a:lvl1pPr>
              <a:defRPr/>
            </a:lvl1pPr>
          </a:lstStyle>
          <a:p>
            <a:pPr>
              <a:defRPr/>
            </a:pPr>
            <a:endParaRPr lang="sv-SE"/>
          </a:p>
        </p:txBody>
      </p:sp>
      <p:sp>
        <p:nvSpPr>
          <p:cNvPr id="7" name="Rectangle 6"/>
          <p:cNvSpPr>
            <a:spLocks noGrp="1" noChangeArrowheads="1"/>
          </p:cNvSpPr>
          <p:nvPr>
            <p:ph type="sldNum" sz="quarter" idx="12"/>
          </p:nvPr>
        </p:nvSpPr>
        <p:spPr/>
        <p:txBody>
          <a:bodyPr/>
          <a:lstStyle>
            <a:lvl1pPr>
              <a:defRPr/>
            </a:lvl1pPr>
          </a:lstStyle>
          <a:p>
            <a:pPr>
              <a:defRPr/>
            </a:pPr>
            <a:fld id="{D0BDBD8C-8F35-44E0-9D8B-FADF1D53E224}" type="slidenum">
              <a:rPr lang="sv-SE"/>
              <a:pPr>
                <a:defRPr/>
              </a:pPr>
              <a:t>‹#›</a:t>
            </a:fld>
            <a:endParaRPr lang="sv-SE"/>
          </a:p>
        </p:txBody>
      </p:sp>
    </p:spTree>
    <p:extLst>
      <p:ext uri="{BB962C8B-B14F-4D97-AF65-F5344CB8AC3E}">
        <p14:creationId xmlns:p14="http://schemas.microsoft.com/office/powerpoint/2010/main" val="198944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mediaAndTx">
  <p:cSld name="Rubrik, medieklipp och text">
    <p:spTree>
      <p:nvGrpSpPr>
        <p:cNvPr id="1" name=""/>
        <p:cNvGrpSpPr/>
        <p:nvPr/>
      </p:nvGrpSpPr>
      <p:grpSpPr>
        <a:xfrm>
          <a:off x="0" y="0"/>
          <a:ext cx="0" cy="0"/>
          <a:chOff x="0" y="0"/>
          <a:chExt cx="0" cy="0"/>
        </a:xfrm>
      </p:grpSpPr>
      <p:sp>
        <p:nvSpPr>
          <p:cNvPr id="2" name="Rubrik 1"/>
          <p:cNvSpPr>
            <a:spLocks noGrp="1"/>
          </p:cNvSpPr>
          <p:nvPr>
            <p:ph type="title"/>
          </p:nvPr>
        </p:nvSpPr>
        <p:spPr>
          <a:xfrm>
            <a:off x="802005" y="672112"/>
            <a:ext cx="9089390" cy="1260211"/>
          </a:xfrm>
        </p:spPr>
        <p:txBody>
          <a:bodyPr/>
          <a:lstStyle/>
          <a:p>
            <a:r>
              <a:rPr lang="sv-SE" smtClean="0"/>
              <a:t>Klicka här för att ändra format</a:t>
            </a:r>
            <a:endParaRPr lang="sv-SE"/>
          </a:p>
        </p:txBody>
      </p:sp>
      <p:sp>
        <p:nvSpPr>
          <p:cNvPr id="3" name="Platshållare för media 2"/>
          <p:cNvSpPr>
            <a:spLocks noGrp="1"/>
          </p:cNvSpPr>
          <p:nvPr>
            <p:ph type="media" sz="half" idx="1"/>
          </p:nvPr>
        </p:nvSpPr>
        <p:spPr>
          <a:xfrm>
            <a:off x="802005" y="2184365"/>
            <a:ext cx="4455583" cy="4536758"/>
          </a:xfrm>
        </p:spPr>
        <p:txBody>
          <a:bodyPr/>
          <a:lstStyle/>
          <a:p>
            <a:pPr lvl="0"/>
            <a:r>
              <a:rPr lang="sv-SE" noProof="0" smtClean="0"/>
              <a:t>Klicka på ikonen för att lägga till ett medieklipp</a:t>
            </a:r>
          </a:p>
        </p:txBody>
      </p:sp>
      <p:sp>
        <p:nvSpPr>
          <p:cNvPr id="4" name="Platshållare för text 3"/>
          <p:cNvSpPr>
            <a:spLocks noGrp="1"/>
          </p:cNvSpPr>
          <p:nvPr>
            <p:ph type="body" sz="half" idx="2"/>
          </p:nvPr>
        </p:nvSpPr>
        <p:spPr>
          <a:xfrm>
            <a:off x="5435812" y="2184365"/>
            <a:ext cx="4455583" cy="453675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4"/>
          <p:cNvSpPr>
            <a:spLocks noGrp="1" noChangeArrowheads="1"/>
          </p:cNvSpPr>
          <p:nvPr>
            <p:ph type="dt" sz="half" idx="10"/>
          </p:nvPr>
        </p:nvSpPr>
        <p:spPr/>
        <p:txBody>
          <a:bodyPr/>
          <a:lstStyle>
            <a:lvl1pPr>
              <a:defRPr/>
            </a:lvl1pPr>
          </a:lstStyle>
          <a:p>
            <a:pPr>
              <a:defRPr/>
            </a:pPr>
            <a:endParaRPr lang="sv-SE"/>
          </a:p>
        </p:txBody>
      </p:sp>
      <p:sp>
        <p:nvSpPr>
          <p:cNvPr id="6" name="Rectangle 5"/>
          <p:cNvSpPr>
            <a:spLocks noGrp="1" noChangeArrowheads="1"/>
          </p:cNvSpPr>
          <p:nvPr>
            <p:ph type="ftr" sz="quarter" idx="11"/>
          </p:nvPr>
        </p:nvSpPr>
        <p:spPr/>
        <p:txBody>
          <a:bodyPr/>
          <a:lstStyle>
            <a:lvl1pPr>
              <a:defRPr/>
            </a:lvl1pPr>
          </a:lstStyle>
          <a:p>
            <a:pPr>
              <a:defRPr/>
            </a:pPr>
            <a:endParaRPr lang="sv-SE"/>
          </a:p>
        </p:txBody>
      </p:sp>
      <p:sp>
        <p:nvSpPr>
          <p:cNvPr id="7" name="Rectangle 6"/>
          <p:cNvSpPr>
            <a:spLocks noGrp="1" noChangeArrowheads="1"/>
          </p:cNvSpPr>
          <p:nvPr>
            <p:ph type="sldNum" sz="quarter" idx="12"/>
          </p:nvPr>
        </p:nvSpPr>
        <p:spPr/>
        <p:txBody>
          <a:bodyPr/>
          <a:lstStyle>
            <a:lvl1pPr>
              <a:defRPr/>
            </a:lvl1pPr>
          </a:lstStyle>
          <a:p>
            <a:pPr>
              <a:defRPr/>
            </a:pPr>
            <a:fld id="{2CC37F51-DC1C-4299-B815-E74BA4E34597}" type="slidenum">
              <a:rPr lang="sv-SE"/>
              <a:pPr>
                <a:defRPr/>
              </a:pPr>
              <a:t>‹#›</a:t>
            </a:fld>
            <a:endParaRPr lang="sv-SE"/>
          </a:p>
        </p:txBody>
      </p:sp>
    </p:spTree>
    <p:extLst>
      <p:ext uri="{BB962C8B-B14F-4D97-AF65-F5344CB8AC3E}">
        <p14:creationId xmlns:p14="http://schemas.microsoft.com/office/powerpoint/2010/main" val="40610877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2652929" y="2284121"/>
            <a:ext cx="7238466" cy="1620771"/>
          </a:xfrm>
        </p:spPr>
        <p:txBody>
          <a:bodyPr/>
          <a:lstStyle>
            <a:lvl1pPr>
              <a:defRPr/>
            </a:lvl1pPr>
          </a:lstStyle>
          <a:p>
            <a:r>
              <a:rPr lang="sv-SE" smtClean="0"/>
              <a:t>Klicka här för att ändra format</a:t>
            </a:r>
            <a:endParaRPr lang="sv-SE" dirty="0"/>
          </a:p>
        </p:txBody>
      </p:sp>
      <p:sp>
        <p:nvSpPr>
          <p:cNvPr id="10" name="Platshållare för text 9"/>
          <p:cNvSpPr>
            <a:spLocks noGrp="1"/>
          </p:cNvSpPr>
          <p:nvPr>
            <p:ph type="body" sz="quarter" idx="13"/>
          </p:nvPr>
        </p:nvSpPr>
        <p:spPr>
          <a:xfrm>
            <a:off x="2652929" y="4253211"/>
            <a:ext cx="5032968" cy="551343"/>
          </a:xfrm>
        </p:spPr>
        <p:txBody>
          <a:bodyPr/>
          <a:lstStyle>
            <a:lvl1pPr>
              <a:buNone/>
              <a:defRPr sz="2100" baseline="0"/>
            </a:lvl1pPr>
          </a:lstStyle>
          <a:p>
            <a:pPr lvl="0"/>
            <a:r>
              <a:rPr lang="sv-SE" smtClean="0"/>
              <a:t>Klicka här för att ändra format på bakgrundstexten</a:t>
            </a:r>
          </a:p>
        </p:txBody>
      </p:sp>
      <p:sp>
        <p:nvSpPr>
          <p:cNvPr id="14" name="Platshållare för text 13"/>
          <p:cNvSpPr>
            <a:spLocks noGrp="1"/>
          </p:cNvSpPr>
          <p:nvPr>
            <p:ph type="body" sz="quarter" idx="14"/>
          </p:nvPr>
        </p:nvSpPr>
        <p:spPr>
          <a:xfrm>
            <a:off x="7685882" y="4253211"/>
            <a:ext cx="2255640" cy="551343"/>
          </a:xfrm>
        </p:spPr>
        <p:txBody>
          <a:bodyPr/>
          <a:lstStyle>
            <a:lvl1pPr algn="r">
              <a:buNone/>
              <a:defRPr sz="2100" baseline="0"/>
            </a:lvl1pPr>
            <a:lvl2pPr>
              <a:defRPr sz="1800"/>
            </a:lvl2pPr>
            <a:lvl3pPr>
              <a:defRPr sz="1800"/>
            </a:lvl3pPr>
            <a:lvl4pPr>
              <a:defRPr sz="1800"/>
            </a:lvl4pPr>
            <a:lvl5pPr>
              <a:defRPr sz="1800"/>
            </a:lvl5pPr>
          </a:lstStyle>
          <a:p>
            <a:pPr lvl="0"/>
            <a:r>
              <a:rPr lang="sv-SE" smtClean="0"/>
              <a:t>Klicka här för att ändra format på bakgrundstexten</a:t>
            </a:r>
          </a:p>
        </p:txBody>
      </p:sp>
      <p:sp>
        <p:nvSpPr>
          <p:cNvPr id="5" name="Platshållare för datum 3"/>
          <p:cNvSpPr>
            <a:spLocks noGrp="1"/>
          </p:cNvSpPr>
          <p:nvPr>
            <p:ph type="dt" sz="half" idx="15"/>
          </p:nvPr>
        </p:nvSpPr>
        <p:spPr/>
        <p:txBody>
          <a:bodyPr/>
          <a:lstStyle>
            <a:lvl1pPr>
              <a:defRPr/>
            </a:lvl1pPr>
          </a:lstStyle>
          <a:p>
            <a:pPr>
              <a:defRPr/>
            </a:pPr>
            <a:fld id="{5C5EF94B-D81A-4DFB-874A-ECDECAFC3560}" type="datetime1">
              <a:rPr lang="sv-SE"/>
              <a:pPr>
                <a:defRPr/>
              </a:pPr>
              <a:t>2019-01-18</a:t>
            </a:fld>
            <a:endParaRPr lang="sv-SE"/>
          </a:p>
        </p:txBody>
      </p:sp>
      <p:sp>
        <p:nvSpPr>
          <p:cNvPr id="6" name="Platshållare för sidfot 4"/>
          <p:cNvSpPr>
            <a:spLocks noGrp="1"/>
          </p:cNvSpPr>
          <p:nvPr>
            <p:ph type="ftr" sz="quarter" idx="16"/>
          </p:nvPr>
        </p:nvSpPr>
        <p:spPr/>
        <p:txBody>
          <a:bodyPr/>
          <a:lstStyle>
            <a:lvl1pPr>
              <a:defRPr/>
            </a:lvl1pPr>
          </a:lstStyle>
          <a:p>
            <a:pPr>
              <a:defRPr/>
            </a:pPr>
            <a:endParaRPr lang="sv-SE"/>
          </a:p>
        </p:txBody>
      </p:sp>
      <p:sp>
        <p:nvSpPr>
          <p:cNvPr id="7" name="Platshållare för bildnummer 5"/>
          <p:cNvSpPr>
            <a:spLocks noGrp="1"/>
          </p:cNvSpPr>
          <p:nvPr>
            <p:ph type="sldNum" sz="quarter" idx="17"/>
          </p:nvPr>
        </p:nvSpPr>
        <p:spPr/>
        <p:txBody>
          <a:bodyPr/>
          <a:lstStyle>
            <a:lvl1pPr>
              <a:defRPr/>
            </a:lvl1pPr>
          </a:lstStyle>
          <a:p>
            <a:pPr>
              <a:defRPr/>
            </a:pPr>
            <a:fld id="{28D0CCF2-6D59-43EA-B85F-BA06C1C4594D}" type="slidenum">
              <a:rPr lang="sv-SE"/>
              <a:pPr>
                <a:defRPr/>
              </a:pPr>
              <a:t>‹#›</a:t>
            </a:fld>
            <a:endParaRPr lang="sv-SE"/>
          </a:p>
        </p:txBody>
      </p:sp>
    </p:spTree>
    <p:extLst>
      <p:ext uri="{BB962C8B-B14F-4D97-AF65-F5344CB8AC3E}">
        <p14:creationId xmlns:p14="http://schemas.microsoft.com/office/powerpoint/2010/main" val="9163335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918933" y="1102685"/>
            <a:ext cx="7122034" cy="1102684"/>
          </a:xfrm>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918933" y="2571206"/>
            <a:ext cx="4338655" cy="3257283"/>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Platshållare för innehåll 2"/>
          <p:cNvSpPr>
            <a:spLocks noGrp="1"/>
          </p:cNvSpPr>
          <p:nvPr>
            <p:ph sz="half" idx="13"/>
          </p:nvPr>
        </p:nvSpPr>
        <p:spPr>
          <a:xfrm>
            <a:off x="5686440" y="2571206"/>
            <a:ext cx="4338655" cy="3257283"/>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datum 3"/>
          <p:cNvSpPr>
            <a:spLocks noGrp="1"/>
          </p:cNvSpPr>
          <p:nvPr>
            <p:ph type="dt" sz="half" idx="14"/>
          </p:nvPr>
        </p:nvSpPr>
        <p:spPr/>
        <p:txBody>
          <a:bodyPr/>
          <a:lstStyle>
            <a:lvl1pPr>
              <a:defRPr/>
            </a:lvl1pPr>
          </a:lstStyle>
          <a:p>
            <a:pPr>
              <a:defRPr/>
            </a:pPr>
            <a:fld id="{204222F5-9E89-437B-A911-1C00F0D195F3}" type="datetime1">
              <a:rPr lang="sv-SE"/>
              <a:pPr>
                <a:defRPr/>
              </a:pPr>
              <a:t>2019-01-18</a:t>
            </a:fld>
            <a:endParaRPr lang="sv-SE"/>
          </a:p>
        </p:txBody>
      </p:sp>
      <p:sp>
        <p:nvSpPr>
          <p:cNvPr id="6" name="Platshållare för sidfot 4"/>
          <p:cNvSpPr>
            <a:spLocks noGrp="1"/>
          </p:cNvSpPr>
          <p:nvPr>
            <p:ph type="ftr" sz="quarter" idx="15"/>
          </p:nvPr>
        </p:nvSpPr>
        <p:spPr/>
        <p:txBody>
          <a:bodyPr/>
          <a:lstStyle>
            <a:lvl1pPr>
              <a:defRPr/>
            </a:lvl1pPr>
          </a:lstStyle>
          <a:p>
            <a:pPr>
              <a:defRPr/>
            </a:pPr>
            <a:endParaRPr lang="sv-SE"/>
          </a:p>
        </p:txBody>
      </p:sp>
      <p:sp>
        <p:nvSpPr>
          <p:cNvPr id="7" name="Platshållare för bildnummer 5"/>
          <p:cNvSpPr>
            <a:spLocks noGrp="1"/>
          </p:cNvSpPr>
          <p:nvPr>
            <p:ph type="sldNum" sz="quarter" idx="16"/>
          </p:nvPr>
        </p:nvSpPr>
        <p:spPr/>
        <p:txBody>
          <a:bodyPr/>
          <a:lstStyle>
            <a:lvl1pPr>
              <a:defRPr/>
            </a:lvl1pPr>
          </a:lstStyle>
          <a:p>
            <a:pPr>
              <a:defRPr/>
            </a:pPr>
            <a:fld id="{337A6606-0614-46DC-B435-CDB53E46D308}" type="slidenum">
              <a:rPr lang="sv-SE"/>
              <a:pPr>
                <a:defRPr/>
              </a:pPr>
              <a:t>‹#›</a:t>
            </a:fld>
            <a:endParaRPr lang="sv-SE"/>
          </a:p>
        </p:txBody>
      </p:sp>
    </p:spTree>
    <p:extLst>
      <p:ext uri="{BB962C8B-B14F-4D97-AF65-F5344CB8AC3E}">
        <p14:creationId xmlns:p14="http://schemas.microsoft.com/office/powerpoint/2010/main" val="33164747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3358427" y="5292884"/>
            <a:ext cx="6416040" cy="624855"/>
          </a:xfrm>
        </p:spPr>
        <p:txBody>
          <a:bodyPr anchor="b"/>
          <a:lstStyle>
            <a:lvl1pPr algn="l">
              <a:defRPr sz="2700" b="1"/>
            </a:lvl1pPr>
          </a:lstStyle>
          <a:p>
            <a:r>
              <a:rPr lang="sv-SE" smtClean="0"/>
              <a:t>Klicka här för att ändra format</a:t>
            </a:r>
            <a:endParaRPr lang="sv-SE" dirty="0"/>
          </a:p>
        </p:txBody>
      </p:sp>
      <p:sp>
        <p:nvSpPr>
          <p:cNvPr id="3" name="Platshållare för bild 2"/>
          <p:cNvSpPr>
            <a:spLocks noGrp="1"/>
          </p:cNvSpPr>
          <p:nvPr>
            <p:ph type="pic" idx="1"/>
          </p:nvPr>
        </p:nvSpPr>
        <p:spPr>
          <a:xfrm>
            <a:off x="3358427" y="675613"/>
            <a:ext cx="6416040" cy="4536758"/>
          </a:xfrm>
        </p:spPr>
        <p:txBody>
          <a:bodyPr rtlCol="0">
            <a:normAutofit/>
          </a:bodyPr>
          <a:lstStyle>
            <a:lvl1pPr marL="0" indent="0">
              <a:buNone/>
              <a:defRPr sz="3700"/>
            </a:lvl1pPr>
            <a:lvl2pPr marL="521528" indent="0">
              <a:buNone/>
              <a:defRPr sz="3200"/>
            </a:lvl2pPr>
            <a:lvl3pPr marL="1043056" indent="0">
              <a:buNone/>
              <a:defRPr sz="2700"/>
            </a:lvl3pPr>
            <a:lvl4pPr marL="1564584" indent="0">
              <a:buNone/>
              <a:defRPr sz="2300"/>
            </a:lvl4pPr>
            <a:lvl5pPr marL="2086112" indent="0">
              <a:buNone/>
              <a:defRPr sz="2300"/>
            </a:lvl5pPr>
            <a:lvl6pPr marL="2607640" indent="0">
              <a:buNone/>
              <a:defRPr sz="2300"/>
            </a:lvl6pPr>
            <a:lvl7pPr marL="3129168" indent="0">
              <a:buNone/>
              <a:defRPr sz="2300"/>
            </a:lvl7pPr>
            <a:lvl8pPr marL="3650696" indent="0">
              <a:buNone/>
              <a:defRPr sz="2300"/>
            </a:lvl8pPr>
            <a:lvl9pPr marL="4172224" indent="0">
              <a:buNone/>
              <a:defRPr sz="2300"/>
            </a:lvl9pPr>
          </a:lstStyle>
          <a:p>
            <a:pPr lvl="0"/>
            <a:r>
              <a:rPr lang="sv-SE" noProof="0" smtClean="0"/>
              <a:t>Klicka på ikonen för att lägga till en bild</a:t>
            </a:r>
          </a:p>
        </p:txBody>
      </p:sp>
      <p:sp>
        <p:nvSpPr>
          <p:cNvPr id="4" name="Platshållare för datum 3"/>
          <p:cNvSpPr>
            <a:spLocks noGrp="1"/>
          </p:cNvSpPr>
          <p:nvPr>
            <p:ph type="dt" sz="half" idx="10"/>
          </p:nvPr>
        </p:nvSpPr>
        <p:spPr/>
        <p:txBody>
          <a:bodyPr/>
          <a:lstStyle>
            <a:lvl1pPr>
              <a:defRPr/>
            </a:lvl1pPr>
          </a:lstStyle>
          <a:p>
            <a:pPr>
              <a:defRPr/>
            </a:pPr>
            <a:fld id="{FBFDADA0-6CD1-4773-8DFF-7077C42465D0}" type="datetime1">
              <a:rPr lang="sv-SE"/>
              <a:pPr>
                <a:defRPr/>
              </a:pPr>
              <a:t>2019-01-18</a:t>
            </a:fld>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DB9B66A4-1609-4E5E-AFA4-8675F25EBD38}" type="slidenum">
              <a:rPr lang="sv-SE"/>
              <a:pPr>
                <a:defRPr/>
              </a:pPr>
              <a:t>‹#›</a:t>
            </a:fld>
            <a:endParaRPr lang="sv-SE"/>
          </a:p>
        </p:txBody>
      </p:sp>
    </p:spTree>
    <p:extLst>
      <p:ext uri="{BB962C8B-B14F-4D97-AF65-F5344CB8AC3E}">
        <p14:creationId xmlns:p14="http://schemas.microsoft.com/office/powerpoint/2010/main" val="5066726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_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2652929" y="2284121"/>
            <a:ext cx="7238466" cy="1620771"/>
          </a:xfrm>
        </p:spPr>
        <p:txBody>
          <a:bodyPr/>
          <a:lstStyle>
            <a:lvl1pPr>
              <a:defRPr/>
            </a:lvl1pPr>
          </a:lstStyle>
          <a:p>
            <a:r>
              <a:rPr lang="sv-SE" smtClean="0"/>
              <a:t>Klicka här för att ändra format</a:t>
            </a:r>
            <a:endParaRPr lang="sv-SE" dirty="0"/>
          </a:p>
        </p:txBody>
      </p:sp>
      <p:sp>
        <p:nvSpPr>
          <p:cNvPr id="10" name="Platshållare för text 9"/>
          <p:cNvSpPr>
            <a:spLocks noGrp="1"/>
          </p:cNvSpPr>
          <p:nvPr>
            <p:ph type="body" sz="quarter" idx="13"/>
          </p:nvPr>
        </p:nvSpPr>
        <p:spPr>
          <a:xfrm>
            <a:off x="2652929" y="4253211"/>
            <a:ext cx="5032968" cy="551343"/>
          </a:xfrm>
        </p:spPr>
        <p:txBody>
          <a:bodyPr/>
          <a:lstStyle>
            <a:lvl1pPr>
              <a:buNone/>
              <a:defRPr sz="2100" baseline="0"/>
            </a:lvl1pPr>
          </a:lstStyle>
          <a:p>
            <a:pPr lvl="0"/>
            <a:r>
              <a:rPr lang="sv-SE" smtClean="0"/>
              <a:t>Klicka här för att ändra format på bakgrundstexten</a:t>
            </a:r>
          </a:p>
        </p:txBody>
      </p:sp>
      <p:sp>
        <p:nvSpPr>
          <p:cNvPr id="14" name="Platshållare för text 13"/>
          <p:cNvSpPr>
            <a:spLocks noGrp="1"/>
          </p:cNvSpPr>
          <p:nvPr>
            <p:ph type="body" sz="quarter" idx="14"/>
          </p:nvPr>
        </p:nvSpPr>
        <p:spPr>
          <a:xfrm>
            <a:off x="7685882" y="4253211"/>
            <a:ext cx="2255640" cy="551343"/>
          </a:xfrm>
        </p:spPr>
        <p:txBody>
          <a:bodyPr/>
          <a:lstStyle>
            <a:lvl1pPr algn="r">
              <a:buNone/>
              <a:defRPr sz="2100" baseline="0"/>
            </a:lvl1pPr>
            <a:lvl2pPr>
              <a:defRPr sz="1800"/>
            </a:lvl2pPr>
            <a:lvl3pPr>
              <a:defRPr sz="1800"/>
            </a:lvl3pPr>
            <a:lvl4pPr>
              <a:defRPr sz="1800"/>
            </a:lvl4pPr>
            <a:lvl5pPr>
              <a:defRPr sz="1800"/>
            </a:lvl5pPr>
          </a:lstStyle>
          <a:p>
            <a:pPr lvl="0"/>
            <a:r>
              <a:rPr lang="sv-SE" smtClean="0"/>
              <a:t>Klicka här för att ändra format på bakgrundstexten</a:t>
            </a:r>
          </a:p>
        </p:txBody>
      </p:sp>
      <p:sp>
        <p:nvSpPr>
          <p:cNvPr id="5" name="Platshållare för datum 3"/>
          <p:cNvSpPr>
            <a:spLocks noGrp="1"/>
          </p:cNvSpPr>
          <p:nvPr>
            <p:ph type="dt" sz="half" idx="15"/>
          </p:nvPr>
        </p:nvSpPr>
        <p:spPr/>
        <p:txBody>
          <a:bodyPr/>
          <a:lstStyle>
            <a:lvl1pPr>
              <a:defRPr/>
            </a:lvl1pPr>
          </a:lstStyle>
          <a:p>
            <a:pPr>
              <a:defRPr/>
            </a:pPr>
            <a:fld id="{36DEB2A0-5588-4279-AC6A-B63FB7358F28}" type="datetime1">
              <a:rPr lang="sv-SE"/>
              <a:pPr>
                <a:defRPr/>
              </a:pPr>
              <a:t>2019-01-18</a:t>
            </a:fld>
            <a:endParaRPr lang="sv-SE"/>
          </a:p>
        </p:txBody>
      </p:sp>
      <p:sp>
        <p:nvSpPr>
          <p:cNvPr id="6" name="Platshållare för sidfot 4"/>
          <p:cNvSpPr>
            <a:spLocks noGrp="1"/>
          </p:cNvSpPr>
          <p:nvPr>
            <p:ph type="ftr" sz="quarter" idx="16"/>
          </p:nvPr>
        </p:nvSpPr>
        <p:spPr/>
        <p:txBody>
          <a:bodyPr/>
          <a:lstStyle>
            <a:lvl1pPr>
              <a:defRPr/>
            </a:lvl1pPr>
          </a:lstStyle>
          <a:p>
            <a:pPr>
              <a:defRPr/>
            </a:pPr>
            <a:endParaRPr lang="sv-SE"/>
          </a:p>
        </p:txBody>
      </p:sp>
      <p:sp>
        <p:nvSpPr>
          <p:cNvPr id="7" name="Platshållare för bildnummer 5"/>
          <p:cNvSpPr>
            <a:spLocks noGrp="1"/>
          </p:cNvSpPr>
          <p:nvPr>
            <p:ph type="sldNum" sz="quarter" idx="17"/>
          </p:nvPr>
        </p:nvSpPr>
        <p:spPr/>
        <p:txBody>
          <a:bodyPr/>
          <a:lstStyle>
            <a:lvl1pPr>
              <a:defRPr/>
            </a:lvl1pPr>
          </a:lstStyle>
          <a:p>
            <a:pPr>
              <a:defRPr/>
            </a:pPr>
            <a:fld id="{93B7F9B8-F194-4B36-9443-38FAE2538A27}" type="slidenum">
              <a:rPr lang="sv-SE"/>
              <a:pPr>
                <a:defRPr/>
              </a:pPr>
              <a:t>‹#›</a:t>
            </a:fld>
            <a:endParaRPr lang="sv-SE"/>
          </a:p>
        </p:txBody>
      </p:sp>
    </p:spTree>
    <p:extLst>
      <p:ext uri="{BB962C8B-B14F-4D97-AF65-F5344CB8AC3E}">
        <p14:creationId xmlns:p14="http://schemas.microsoft.com/office/powerpoint/2010/main" val="7113783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_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918933" y="1102685"/>
            <a:ext cx="7122034" cy="1102684"/>
          </a:xfrm>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918933" y="2571206"/>
            <a:ext cx="4338655" cy="3257283"/>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Platshållare för innehåll 2"/>
          <p:cNvSpPr>
            <a:spLocks noGrp="1"/>
          </p:cNvSpPr>
          <p:nvPr>
            <p:ph sz="half" idx="13"/>
          </p:nvPr>
        </p:nvSpPr>
        <p:spPr>
          <a:xfrm>
            <a:off x="5686440" y="2571206"/>
            <a:ext cx="4338655" cy="3257283"/>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datum 3"/>
          <p:cNvSpPr>
            <a:spLocks noGrp="1"/>
          </p:cNvSpPr>
          <p:nvPr>
            <p:ph type="dt" sz="half" idx="14"/>
          </p:nvPr>
        </p:nvSpPr>
        <p:spPr/>
        <p:txBody>
          <a:bodyPr/>
          <a:lstStyle>
            <a:lvl1pPr>
              <a:defRPr/>
            </a:lvl1pPr>
          </a:lstStyle>
          <a:p>
            <a:pPr>
              <a:defRPr/>
            </a:pPr>
            <a:fld id="{3DF6DEF5-4967-4FA1-B6D0-A3275D4BFDBD}" type="datetime1">
              <a:rPr lang="sv-SE"/>
              <a:pPr>
                <a:defRPr/>
              </a:pPr>
              <a:t>2019-01-18</a:t>
            </a:fld>
            <a:endParaRPr lang="sv-SE"/>
          </a:p>
        </p:txBody>
      </p:sp>
      <p:sp>
        <p:nvSpPr>
          <p:cNvPr id="6" name="Platshållare för sidfot 4"/>
          <p:cNvSpPr>
            <a:spLocks noGrp="1"/>
          </p:cNvSpPr>
          <p:nvPr>
            <p:ph type="ftr" sz="quarter" idx="15"/>
          </p:nvPr>
        </p:nvSpPr>
        <p:spPr/>
        <p:txBody>
          <a:bodyPr/>
          <a:lstStyle>
            <a:lvl1pPr>
              <a:defRPr/>
            </a:lvl1pPr>
          </a:lstStyle>
          <a:p>
            <a:pPr>
              <a:defRPr/>
            </a:pPr>
            <a:endParaRPr lang="sv-SE"/>
          </a:p>
        </p:txBody>
      </p:sp>
      <p:sp>
        <p:nvSpPr>
          <p:cNvPr id="7" name="Platshållare för bildnummer 5"/>
          <p:cNvSpPr>
            <a:spLocks noGrp="1"/>
          </p:cNvSpPr>
          <p:nvPr>
            <p:ph type="sldNum" sz="quarter" idx="16"/>
          </p:nvPr>
        </p:nvSpPr>
        <p:spPr/>
        <p:txBody>
          <a:bodyPr/>
          <a:lstStyle>
            <a:lvl1pPr>
              <a:defRPr/>
            </a:lvl1pPr>
          </a:lstStyle>
          <a:p>
            <a:pPr>
              <a:defRPr/>
            </a:pPr>
            <a:fld id="{1AA7EE5B-F823-4137-8220-86AAD034847A}" type="slidenum">
              <a:rPr lang="sv-SE"/>
              <a:pPr>
                <a:defRPr/>
              </a:pPr>
              <a:t>‹#›</a:t>
            </a:fld>
            <a:endParaRPr lang="sv-SE"/>
          </a:p>
        </p:txBody>
      </p:sp>
    </p:spTree>
    <p:extLst>
      <p:ext uri="{BB962C8B-B14F-4D97-AF65-F5344CB8AC3E}">
        <p14:creationId xmlns:p14="http://schemas.microsoft.com/office/powerpoint/2010/main" val="12187527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_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3358427" y="5292884"/>
            <a:ext cx="6416040" cy="624855"/>
          </a:xfrm>
        </p:spPr>
        <p:txBody>
          <a:bodyPr anchor="b"/>
          <a:lstStyle>
            <a:lvl1pPr algn="l">
              <a:defRPr sz="2700" b="1"/>
            </a:lvl1pPr>
          </a:lstStyle>
          <a:p>
            <a:r>
              <a:rPr lang="sv-SE" smtClean="0"/>
              <a:t>Klicka här för att ändra format</a:t>
            </a:r>
            <a:endParaRPr lang="sv-SE" dirty="0"/>
          </a:p>
        </p:txBody>
      </p:sp>
      <p:sp>
        <p:nvSpPr>
          <p:cNvPr id="3" name="Platshållare för bild 2"/>
          <p:cNvSpPr>
            <a:spLocks noGrp="1"/>
          </p:cNvSpPr>
          <p:nvPr>
            <p:ph type="pic" idx="1"/>
          </p:nvPr>
        </p:nvSpPr>
        <p:spPr>
          <a:xfrm>
            <a:off x="3358427" y="675613"/>
            <a:ext cx="6416040" cy="4536758"/>
          </a:xfrm>
        </p:spPr>
        <p:txBody>
          <a:bodyPr rtlCol="0">
            <a:normAutofit/>
          </a:bodyPr>
          <a:lstStyle>
            <a:lvl1pPr marL="0" indent="0">
              <a:buNone/>
              <a:defRPr sz="3700"/>
            </a:lvl1pPr>
            <a:lvl2pPr marL="521528" indent="0">
              <a:buNone/>
              <a:defRPr sz="3200"/>
            </a:lvl2pPr>
            <a:lvl3pPr marL="1043056" indent="0">
              <a:buNone/>
              <a:defRPr sz="2700"/>
            </a:lvl3pPr>
            <a:lvl4pPr marL="1564584" indent="0">
              <a:buNone/>
              <a:defRPr sz="2300"/>
            </a:lvl4pPr>
            <a:lvl5pPr marL="2086112" indent="0">
              <a:buNone/>
              <a:defRPr sz="2300"/>
            </a:lvl5pPr>
            <a:lvl6pPr marL="2607640" indent="0">
              <a:buNone/>
              <a:defRPr sz="2300"/>
            </a:lvl6pPr>
            <a:lvl7pPr marL="3129168" indent="0">
              <a:buNone/>
              <a:defRPr sz="2300"/>
            </a:lvl7pPr>
            <a:lvl8pPr marL="3650696" indent="0">
              <a:buNone/>
              <a:defRPr sz="2300"/>
            </a:lvl8pPr>
            <a:lvl9pPr marL="4172224" indent="0">
              <a:buNone/>
              <a:defRPr sz="2300"/>
            </a:lvl9pPr>
          </a:lstStyle>
          <a:p>
            <a:pPr lvl="0"/>
            <a:r>
              <a:rPr lang="sv-SE" noProof="0" smtClean="0"/>
              <a:t>Klicka på ikonen för att lägga till en bild</a:t>
            </a:r>
          </a:p>
        </p:txBody>
      </p:sp>
      <p:sp>
        <p:nvSpPr>
          <p:cNvPr id="4" name="Platshållare för datum 3"/>
          <p:cNvSpPr>
            <a:spLocks noGrp="1"/>
          </p:cNvSpPr>
          <p:nvPr>
            <p:ph type="dt" sz="half" idx="10"/>
          </p:nvPr>
        </p:nvSpPr>
        <p:spPr/>
        <p:txBody>
          <a:bodyPr/>
          <a:lstStyle>
            <a:lvl1pPr>
              <a:defRPr/>
            </a:lvl1pPr>
          </a:lstStyle>
          <a:p>
            <a:pPr>
              <a:defRPr/>
            </a:pPr>
            <a:fld id="{01D3AB21-CE39-4448-9607-F5E5820362B0}" type="datetime1">
              <a:rPr lang="sv-SE"/>
              <a:pPr>
                <a:defRPr/>
              </a:pPr>
              <a:t>2019-01-18</a:t>
            </a:fld>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68993C53-0470-4B38-BCDE-4C5DED61EA0A}" type="slidenum">
              <a:rPr lang="sv-SE"/>
              <a:pPr>
                <a:defRPr/>
              </a:pPr>
              <a:t>‹#›</a:t>
            </a:fld>
            <a:endParaRPr lang="sv-SE"/>
          </a:p>
        </p:txBody>
      </p:sp>
    </p:spTree>
    <p:extLst>
      <p:ext uri="{BB962C8B-B14F-4D97-AF65-F5344CB8AC3E}">
        <p14:creationId xmlns:p14="http://schemas.microsoft.com/office/powerpoint/2010/main" val="5311059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4" name="Bildobjekt 5" descr="RegionHalland_rg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69593" y="1858813"/>
            <a:ext cx="8389493" cy="186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6" name="Rectangle 2"/>
          <p:cNvSpPr>
            <a:spLocks noGrp="1" noChangeArrowheads="1"/>
          </p:cNvSpPr>
          <p:nvPr>
            <p:ph type="ctrTitle"/>
          </p:nvPr>
        </p:nvSpPr>
        <p:spPr>
          <a:xfrm>
            <a:off x="1893890" y="5208588"/>
            <a:ext cx="7747000" cy="1033462"/>
          </a:xfrm>
        </p:spPr>
        <p:txBody>
          <a:bodyPr/>
          <a:lstStyle>
            <a:lvl1pPr algn="r">
              <a:defRPr sz="2400"/>
            </a:lvl1pPr>
          </a:lstStyle>
          <a:p>
            <a:pPr lvl="0"/>
            <a:r>
              <a:rPr lang="sv-SE" noProof="0" smtClean="0"/>
              <a:t>Klicka här för att ändra format</a:t>
            </a:r>
          </a:p>
        </p:txBody>
      </p:sp>
      <p:sp>
        <p:nvSpPr>
          <p:cNvPr id="31747" name="Rectangle 3"/>
          <p:cNvSpPr>
            <a:spLocks noGrp="1" noChangeArrowheads="1"/>
          </p:cNvSpPr>
          <p:nvPr>
            <p:ph type="subTitle" idx="1"/>
          </p:nvPr>
        </p:nvSpPr>
        <p:spPr>
          <a:xfrm>
            <a:off x="1893890" y="6321425"/>
            <a:ext cx="7747000" cy="611188"/>
          </a:xfrm>
        </p:spPr>
        <p:txBody>
          <a:bodyPr/>
          <a:lstStyle>
            <a:lvl1pPr marL="0" indent="0" algn="r">
              <a:defRPr sz="2400"/>
            </a:lvl1pPr>
          </a:lstStyle>
          <a:p>
            <a:pPr lvl="0"/>
            <a:r>
              <a:rPr lang="sv-SE" noProof="0" smtClean="0"/>
              <a:t>Klicka här för att ändra format på underrubrik i bakgrunden</a:t>
            </a:r>
          </a:p>
        </p:txBody>
      </p:sp>
    </p:spTree>
    <p:extLst>
      <p:ext uri="{BB962C8B-B14F-4D97-AF65-F5344CB8AC3E}">
        <p14:creationId xmlns:p14="http://schemas.microsoft.com/office/powerpoint/2010/main" val="224970493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pPr>
              <a:defRPr/>
            </a:pPr>
            <a:fld id="{CB7D3E14-7EF7-4B3D-858F-D171178DE2D8}" type="datetime1">
              <a:rPr lang="sv-SE"/>
              <a:pPr>
                <a:defRPr/>
              </a:pPr>
              <a:t>2019-01-18</a:t>
            </a:fld>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7E5A0756-5261-4C26-9BCC-B4353E244EF3}" type="slidenum">
              <a:rPr lang="sv-SE"/>
              <a:pPr>
                <a:defRPr/>
              </a:pPr>
              <a:t>‹#›</a:t>
            </a:fld>
            <a:endParaRPr lang="sv-SE"/>
          </a:p>
        </p:txBody>
      </p:sp>
    </p:spTree>
    <p:extLst>
      <p:ext uri="{BB962C8B-B14F-4D97-AF65-F5344CB8AC3E}">
        <p14:creationId xmlns:p14="http://schemas.microsoft.com/office/powerpoint/2010/main" val="38546001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1314454" y="1398589"/>
            <a:ext cx="8569325" cy="941883"/>
          </a:xfrm>
        </p:spPr>
        <p:txBody>
          <a:bodyPr/>
          <a:lstStyle>
            <a:lvl1pPr>
              <a:defRPr sz="3700"/>
            </a:lvl1pPr>
          </a:lstStyle>
          <a:p>
            <a:r>
              <a:rPr lang="sv-SE" smtClean="0"/>
              <a:t>Klicka här för att ändra format</a:t>
            </a:r>
            <a:endParaRPr lang="sv-SE" dirty="0"/>
          </a:p>
        </p:txBody>
      </p:sp>
      <p:sp>
        <p:nvSpPr>
          <p:cNvPr id="3" name="Platshållare för innehåll 2"/>
          <p:cNvSpPr>
            <a:spLocks noGrp="1"/>
          </p:cNvSpPr>
          <p:nvPr>
            <p:ph idx="1"/>
          </p:nvPr>
        </p:nvSpPr>
        <p:spPr>
          <a:xfrm>
            <a:off x="1314454" y="2509839"/>
            <a:ext cx="8569325" cy="3525837"/>
          </a:xfrm>
        </p:spPr>
        <p:txBody>
          <a:bodyPr/>
          <a:lstStyle>
            <a:lvl1pPr>
              <a:lnSpc>
                <a:spcPct val="150000"/>
              </a:lnSpc>
              <a:spcBef>
                <a:spcPts val="0"/>
              </a:spcBef>
              <a:buFont typeface="Arial" pitchFamily="34" charset="0"/>
              <a:buChar char="•"/>
              <a:defRPr sz="2400"/>
            </a:lvl1pPr>
            <a:lvl2pPr marL="864728" indent="-342719">
              <a:lnSpc>
                <a:spcPct val="150000"/>
              </a:lnSpc>
              <a:spcBef>
                <a:spcPts val="0"/>
              </a:spcBef>
              <a:buFont typeface="Arial" pitchFamily="34" charset="0"/>
              <a:buChar char="•"/>
              <a:defRPr sz="2400"/>
            </a:lvl2pPr>
            <a:lvl3pPr marL="1385155" indent="-342719">
              <a:lnSpc>
                <a:spcPct val="150000"/>
              </a:lnSpc>
              <a:spcBef>
                <a:spcPts val="0"/>
              </a:spcBef>
              <a:buFont typeface="Arial" pitchFamily="34" charset="0"/>
              <a:buChar char="•"/>
              <a:defRPr sz="2400"/>
            </a:lvl3pPr>
            <a:lvl4pPr marL="1907165" indent="-342719">
              <a:lnSpc>
                <a:spcPct val="150000"/>
              </a:lnSpc>
              <a:spcBef>
                <a:spcPts val="0"/>
              </a:spcBef>
              <a:buFont typeface="Arial" pitchFamily="34" charset="0"/>
              <a:buChar char="•"/>
              <a:defRPr sz="2400"/>
            </a:lvl4pPr>
            <a:lvl5pPr marL="2427590" indent="-342719">
              <a:lnSpc>
                <a:spcPct val="150000"/>
              </a:lnSpc>
              <a:spcBef>
                <a:spcPts val="0"/>
              </a:spcBef>
              <a:buFont typeface="Arial" pitchFamily="34" charset="0"/>
              <a:buChar char="•"/>
              <a:defRPr sz="2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38139764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1314454" y="1398591"/>
            <a:ext cx="8569325" cy="1013891"/>
          </a:xfrm>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1314452" y="2484487"/>
            <a:ext cx="4140001" cy="3525837"/>
          </a:xfrm>
        </p:spPr>
        <p:txBody>
          <a:bodyPr/>
          <a:lstStyle>
            <a:lvl1pPr>
              <a:lnSpc>
                <a:spcPct val="150000"/>
              </a:lnSpc>
              <a:spcBef>
                <a:spcPts val="0"/>
              </a:spcBef>
              <a:buFont typeface="Arial" pitchFamily="34" charset="0"/>
              <a:buChar char="•"/>
              <a:defRPr sz="2400"/>
            </a:lvl1pPr>
            <a:lvl2pPr marL="864728" indent="-342719">
              <a:lnSpc>
                <a:spcPct val="150000"/>
              </a:lnSpc>
              <a:spcBef>
                <a:spcPts val="0"/>
              </a:spcBef>
              <a:buFont typeface="Arial" pitchFamily="34" charset="0"/>
              <a:buChar char="•"/>
              <a:defRPr sz="2400"/>
            </a:lvl2pPr>
            <a:lvl3pPr marL="1385155" indent="-342719">
              <a:lnSpc>
                <a:spcPct val="150000"/>
              </a:lnSpc>
              <a:spcBef>
                <a:spcPts val="0"/>
              </a:spcBef>
              <a:buFont typeface="Arial" pitchFamily="34" charset="0"/>
              <a:buChar char="•"/>
              <a:defRPr sz="2400"/>
            </a:lvl3pPr>
            <a:lvl4pPr marL="1907165" indent="-342719">
              <a:lnSpc>
                <a:spcPct val="150000"/>
              </a:lnSpc>
              <a:spcBef>
                <a:spcPts val="0"/>
              </a:spcBef>
              <a:buFont typeface="Arial" pitchFamily="34" charset="0"/>
              <a:buChar char="•"/>
              <a:defRPr sz="2400"/>
            </a:lvl4pPr>
            <a:lvl5pPr marL="2427590" indent="-342719">
              <a:lnSpc>
                <a:spcPct val="150000"/>
              </a:lnSpc>
              <a:spcBef>
                <a:spcPts val="0"/>
              </a:spcBef>
              <a:buFont typeface="Arial" pitchFamily="34" charset="0"/>
              <a:buChar char="•"/>
              <a:defRPr sz="24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5758111" y="2484441"/>
            <a:ext cx="4140001" cy="3525837"/>
          </a:xfrm>
        </p:spPr>
        <p:txBody>
          <a:bodyPr/>
          <a:lstStyle>
            <a:lvl1pPr>
              <a:lnSpc>
                <a:spcPct val="150000"/>
              </a:lnSpc>
              <a:spcBef>
                <a:spcPts val="0"/>
              </a:spcBef>
              <a:buFont typeface="Arial" pitchFamily="34" charset="0"/>
              <a:buChar char="•"/>
              <a:defRPr sz="2400"/>
            </a:lvl1pPr>
            <a:lvl2pPr marL="864728" indent="-342719">
              <a:lnSpc>
                <a:spcPct val="150000"/>
              </a:lnSpc>
              <a:spcBef>
                <a:spcPts val="0"/>
              </a:spcBef>
              <a:buFont typeface="Arial" pitchFamily="34" charset="0"/>
              <a:buChar char="•"/>
              <a:defRPr sz="2400"/>
            </a:lvl2pPr>
            <a:lvl3pPr marL="1385155" indent="-342719">
              <a:lnSpc>
                <a:spcPct val="150000"/>
              </a:lnSpc>
              <a:spcBef>
                <a:spcPts val="0"/>
              </a:spcBef>
              <a:buFont typeface="Arial" pitchFamily="34" charset="0"/>
              <a:buChar char="•"/>
              <a:defRPr sz="2400"/>
            </a:lvl3pPr>
            <a:lvl4pPr marL="1907165" indent="-342719">
              <a:lnSpc>
                <a:spcPct val="150000"/>
              </a:lnSpc>
              <a:spcBef>
                <a:spcPts val="0"/>
              </a:spcBef>
              <a:buFont typeface="Arial" pitchFamily="34" charset="0"/>
              <a:buChar char="•"/>
              <a:defRPr sz="2400"/>
            </a:lvl4pPr>
            <a:lvl5pPr marL="2427590" indent="-342719">
              <a:lnSpc>
                <a:spcPct val="150000"/>
              </a:lnSpc>
              <a:spcBef>
                <a:spcPts val="0"/>
              </a:spcBef>
              <a:buFont typeface="Arial" pitchFamily="34" charset="0"/>
              <a:buChar char="•"/>
              <a:defRPr sz="24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17317183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_Tom">
    <p:spTree>
      <p:nvGrpSpPr>
        <p:cNvPr id="1" name=""/>
        <p:cNvGrpSpPr/>
        <p:nvPr/>
      </p:nvGrpSpPr>
      <p:grpSpPr>
        <a:xfrm>
          <a:off x="0" y="0"/>
          <a:ext cx="0" cy="0"/>
          <a:chOff x="0" y="0"/>
          <a:chExt cx="0" cy="0"/>
        </a:xfrm>
      </p:grpSpPr>
      <p:sp>
        <p:nvSpPr>
          <p:cNvPr id="2" name="Platshållare för datum 3"/>
          <p:cNvSpPr>
            <a:spLocks noGrp="1"/>
          </p:cNvSpPr>
          <p:nvPr>
            <p:ph type="dt" sz="half" idx="10"/>
          </p:nvPr>
        </p:nvSpPr>
        <p:spPr>
          <a:xfrm>
            <a:off x="534671" y="7008173"/>
            <a:ext cx="2495127" cy="402567"/>
          </a:xfrm>
          <a:prstGeom prst="rect">
            <a:avLst/>
          </a:prstGeom>
        </p:spPr>
        <p:txBody>
          <a:bodyPr lIns="104269" tIns="52135" rIns="104269" bIns="52135"/>
          <a:lstStyle>
            <a:lvl1pPr>
              <a:defRPr>
                <a:solidFill>
                  <a:srgbClr val="000000"/>
                </a:solidFill>
                <a:latin typeface="Arial" charset="0"/>
                <a:cs typeface="Arial" charset="0"/>
              </a:defRPr>
            </a:lvl1pPr>
          </a:lstStyle>
          <a:p>
            <a:pPr>
              <a:defRPr/>
            </a:pPr>
            <a:fld id="{534DA56D-AE99-46F6-B68B-7CEA5C1C98DA}" type="datetime1">
              <a:rPr lang="sv-SE"/>
              <a:pPr>
                <a:defRPr/>
              </a:pPr>
              <a:t>2019-01-18</a:t>
            </a:fld>
            <a:endParaRPr lang="sv-SE"/>
          </a:p>
        </p:txBody>
      </p:sp>
      <p:sp>
        <p:nvSpPr>
          <p:cNvPr id="3" name="Platshållare för sidfot 4"/>
          <p:cNvSpPr>
            <a:spLocks noGrp="1"/>
          </p:cNvSpPr>
          <p:nvPr>
            <p:ph type="ftr" sz="quarter" idx="11"/>
          </p:nvPr>
        </p:nvSpPr>
        <p:spPr>
          <a:xfrm>
            <a:off x="3653581" y="7008173"/>
            <a:ext cx="3386243" cy="402567"/>
          </a:xfrm>
          <a:prstGeom prst="rect">
            <a:avLst/>
          </a:prstGeom>
        </p:spPr>
        <p:txBody>
          <a:bodyPr lIns="104269" tIns="52135" rIns="104269" bIns="52135"/>
          <a:lstStyle>
            <a:lvl1pPr>
              <a:defRPr>
                <a:solidFill>
                  <a:srgbClr val="000000"/>
                </a:solidFill>
                <a:latin typeface="Arial" charset="0"/>
                <a:cs typeface="Arial" charset="0"/>
              </a:defRPr>
            </a:lvl1pPr>
          </a:lstStyle>
          <a:p>
            <a:pPr>
              <a:defRPr/>
            </a:pPr>
            <a:endParaRPr lang="sv-SE"/>
          </a:p>
        </p:txBody>
      </p:sp>
      <p:sp>
        <p:nvSpPr>
          <p:cNvPr id="4" name="Platshållare för bildnummer 5"/>
          <p:cNvSpPr>
            <a:spLocks noGrp="1"/>
          </p:cNvSpPr>
          <p:nvPr>
            <p:ph type="sldNum" sz="quarter" idx="12"/>
          </p:nvPr>
        </p:nvSpPr>
        <p:spPr>
          <a:xfrm>
            <a:off x="7663603" y="7008173"/>
            <a:ext cx="2495127" cy="402567"/>
          </a:xfrm>
          <a:prstGeom prst="rect">
            <a:avLst/>
          </a:prstGeom>
        </p:spPr>
        <p:txBody>
          <a:bodyPr lIns="104269" tIns="52135" rIns="104269" bIns="52135"/>
          <a:lstStyle>
            <a:lvl1pPr>
              <a:defRPr>
                <a:solidFill>
                  <a:srgbClr val="000000"/>
                </a:solidFill>
                <a:latin typeface="Arial" charset="0"/>
                <a:cs typeface="Arial" charset="0"/>
              </a:defRPr>
            </a:lvl1pPr>
          </a:lstStyle>
          <a:p>
            <a:pPr>
              <a:defRPr/>
            </a:pPr>
            <a:fld id="{6F27F11D-DA40-4131-B068-553106ADC2C1}" type="slidenum">
              <a:rPr lang="sv-SE"/>
              <a:pPr>
                <a:defRPr/>
              </a:pPr>
              <a:t>‹#›</a:t>
            </a:fld>
            <a:endParaRPr lang="sv-SE"/>
          </a:p>
        </p:txBody>
      </p:sp>
    </p:spTree>
    <p:extLst>
      <p:ext uri="{BB962C8B-B14F-4D97-AF65-F5344CB8AC3E}">
        <p14:creationId xmlns:p14="http://schemas.microsoft.com/office/powerpoint/2010/main" val="32002459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2652929" y="1102687"/>
            <a:ext cx="7505801" cy="1102684"/>
          </a:xfrm>
        </p:spPr>
        <p:txBody>
          <a:bodyPr/>
          <a:lstStyle/>
          <a:p>
            <a:r>
              <a:rPr lang="sv-SE" smtClean="0"/>
              <a:t>Klicka här för att ändra format</a:t>
            </a:r>
            <a:endParaRPr lang="sv-SE"/>
          </a:p>
        </p:txBody>
      </p:sp>
      <p:sp>
        <p:nvSpPr>
          <p:cNvPr id="3" name="Platshållare för datum 3"/>
          <p:cNvSpPr>
            <a:spLocks noGrp="1"/>
          </p:cNvSpPr>
          <p:nvPr>
            <p:ph type="dt" sz="half" idx="10"/>
          </p:nvPr>
        </p:nvSpPr>
        <p:spPr>
          <a:xfrm>
            <a:off x="534671" y="7008173"/>
            <a:ext cx="2495127" cy="402567"/>
          </a:xfrm>
          <a:prstGeom prst="rect">
            <a:avLst/>
          </a:prstGeom>
        </p:spPr>
        <p:txBody>
          <a:bodyPr lIns="104269" tIns="52135" rIns="104269" bIns="52135"/>
          <a:lstStyle>
            <a:lvl1pPr>
              <a:defRPr>
                <a:solidFill>
                  <a:srgbClr val="000000"/>
                </a:solidFill>
                <a:latin typeface="Arial" charset="0"/>
                <a:cs typeface="Arial" charset="0"/>
              </a:defRPr>
            </a:lvl1pPr>
          </a:lstStyle>
          <a:p>
            <a:pPr>
              <a:defRPr/>
            </a:pPr>
            <a:fld id="{6EE7D739-90B7-44E5-81EA-A9ADB5755762}" type="datetime1">
              <a:rPr lang="sv-SE"/>
              <a:pPr>
                <a:defRPr/>
              </a:pPr>
              <a:t>2019-01-18</a:t>
            </a:fld>
            <a:endParaRPr lang="sv-SE"/>
          </a:p>
        </p:txBody>
      </p:sp>
      <p:sp>
        <p:nvSpPr>
          <p:cNvPr id="4" name="Platshållare för sidfot 4"/>
          <p:cNvSpPr>
            <a:spLocks noGrp="1"/>
          </p:cNvSpPr>
          <p:nvPr>
            <p:ph type="ftr" sz="quarter" idx="11"/>
          </p:nvPr>
        </p:nvSpPr>
        <p:spPr>
          <a:xfrm>
            <a:off x="3653581" y="7008173"/>
            <a:ext cx="3386243" cy="402567"/>
          </a:xfrm>
          <a:prstGeom prst="rect">
            <a:avLst/>
          </a:prstGeom>
        </p:spPr>
        <p:txBody>
          <a:bodyPr lIns="104269" tIns="52135" rIns="104269" bIns="52135"/>
          <a:lstStyle>
            <a:lvl1pPr>
              <a:defRPr>
                <a:solidFill>
                  <a:srgbClr val="000000"/>
                </a:solidFill>
                <a:latin typeface="Arial" charset="0"/>
                <a:cs typeface="Arial" charset="0"/>
              </a:defRPr>
            </a:lvl1pPr>
          </a:lstStyle>
          <a:p>
            <a:pPr>
              <a:defRPr/>
            </a:pPr>
            <a:endParaRPr lang="sv-SE"/>
          </a:p>
        </p:txBody>
      </p:sp>
      <p:sp>
        <p:nvSpPr>
          <p:cNvPr id="5" name="Platshållare för bildnummer 5"/>
          <p:cNvSpPr>
            <a:spLocks noGrp="1"/>
          </p:cNvSpPr>
          <p:nvPr>
            <p:ph type="sldNum" sz="quarter" idx="12"/>
          </p:nvPr>
        </p:nvSpPr>
        <p:spPr>
          <a:xfrm>
            <a:off x="7663603" y="7008173"/>
            <a:ext cx="2495127" cy="402567"/>
          </a:xfrm>
          <a:prstGeom prst="rect">
            <a:avLst/>
          </a:prstGeom>
        </p:spPr>
        <p:txBody>
          <a:bodyPr lIns="104269" tIns="52135" rIns="104269" bIns="52135"/>
          <a:lstStyle>
            <a:lvl1pPr>
              <a:defRPr>
                <a:solidFill>
                  <a:srgbClr val="000000"/>
                </a:solidFill>
                <a:latin typeface="Arial" charset="0"/>
                <a:cs typeface="Arial" charset="0"/>
              </a:defRPr>
            </a:lvl1pPr>
          </a:lstStyle>
          <a:p>
            <a:pPr>
              <a:defRPr/>
            </a:pPr>
            <a:fld id="{C26315C5-C6CB-426C-B7F8-A7D6F809599F}" type="slidenum">
              <a:rPr lang="sv-SE"/>
              <a:pPr>
                <a:defRPr/>
              </a:pPr>
              <a:t>‹#›</a:t>
            </a:fld>
            <a:endParaRPr lang="sv-SE"/>
          </a:p>
        </p:txBody>
      </p:sp>
    </p:spTree>
    <p:extLst>
      <p:ext uri="{BB962C8B-B14F-4D97-AF65-F5344CB8AC3E}">
        <p14:creationId xmlns:p14="http://schemas.microsoft.com/office/powerpoint/2010/main" val="15956954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mediaAndTx" preserve="1">
  <p:cSld name="Rubrik, medieklipp och text">
    <p:spTree>
      <p:nvGrpSpPr>
        <p:cNvPr id="1" name=""/>
        <p:cNvGrpSpPr/>
        <p:nvPr/>
      </p:nvGrpSpPr>
      <p:grpSpPr>
        <a:xfrm>
          <a:off x="0" y="0"/>
          <a:ext cx="0" cy="0"/>
          <a:chOff x="0" y="0"/>
          <a:chExt cx="0" cy="0"/>
        </a:xfrm>
      </p:grpSpPr>
      <p:sp>
        <p:nvSpPr>
          <p:cNvPr id="2" name="Rubrik 1"/>
          <p:cNvSpPr>
            <a:spLocks noGrp="1"/>
          </p:cNvSpPr>
          <p:nvPr>
            <p:ph type="title"/>
          </p:nvPr>
        </p:nvSpPr>
        <p:spPr>
          <a:xfrm>
            <a:off x="802005" y="672112"/>
            <a:ext cx="9089390" cy="1260211"/>
          </a:xfrm>
        </p:spPr>
        <p:txBody>
          <a:bodyPr/>
          <a:lstStyle/>
          <a:p>
            <a:r>
              <a:rPr lang="sv-SE" smtClean="0"/>
              <a:t>Klicka här för att ändra format</a:t>
            </a:r>
            <a:endParaRPr lang="sv-SE"/>
          </a:p>
        </p:txBody>
      </p:sp>
      <p:sp>
        <p:nvSpPr>
          <p:cNvPr id="3" name="Platshållare för media 2"/>
          <p:cNvSpPr>
            <a:spLocks noGrp="1"/>
          </p:cNvSpPr>
          <p:nvPr>
            <p:ph type="media" sz="half" idx="1"/>
          </p:nvPr>
        </p:nvSpPr>
        <p:spPr>
          <a:xfrm>
            <a:off x="802005" y="2184365"/>
            <a:ext cx="4455583" cy="4536758"/>
          </a:xfrm>
        </p:spPr>
        <p:txBody>
          <a:bodyPr/>
          <a:lstStyle/>
          <a:p>
            <a:pPr lvl="0"/>
            <a:r>
              <a:rPr lang="sv-SE" noProof="0" smtClean="0"/>
              <a:t>Klicka på ikonen för att lägga till ett medieklipp</a:t>
            </a:r>
          </a:p>
        </p:txBody>
      </p:sp>
      <p:sp>
        <p:nvSpPr>
          <p:cNvPr id="4" name="Platshållare för text 3"/>
          <p:cNvSpPr>
            <a:spLocks noGrp="1"/>
          </p:cNvSpPr>
          <p:nvPr>
            <p:ph type="body" sz="half" idx="2"/>
          </p:nvPr>
        </p:nvSpPr>
        <p:spPr>
          <a:xfrm>
            <a:off x="5435813" y="2184365"/>
            <a:ext cx="4455583" cy="453675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4"/>
          <p:cNvSpPr>
            <a:spLocks noGrp="1" noChangeArrowheads="1"/>
          </p:cNvSpPr>
          <p:nvPr>
            <p:ph type="dt" sz="half" idx="10"/>
          </p:nvPr>
        </p:nvSpPr>
        <p:spPr>
          <a:xfrm>
            <a:off x="534671" y="7008173"/>
            <a:ext cx="2495127" cy="402567"/>
          </a:xfrm>
          <a:prstGeom prst="rect">
            <a:avLst/>
          </a:prstGeom>
        </p:spPr>
        <p:txBody>
          <a:bodyPr lIns="104269" tIns="52135" rIns="104269" bIns="52135"/>
          <a:lstStyle>
            <a:lvl1pPr>
              <a:defRPr>
                <a:solidFill>
                  <a:srgbClr val="000000"/>
                </a:solidFill>
                <a:latin typeface="Arial" charset="0"/>
                <a:cs typeface="Arial" charset="0"/>
              </a:defRPr>
            </a:lvl1pPr>
          </a:lstStyle>
          <a:p>
            <a:pPr>
              <a:defRPr/>
            </a:pPr>
            <a:endParaRPr lang="sv-SE" altLang="sv-SE"/>
          </a:p>
        </p:txBody>
      </p:sp>
      <p:sp>
        <p:nvSpPr>
          <p:cNvPr id="6" name="Rectangle 5"/>
          <p:cNvSpPr>
            <a:spLocks noGrp="1" noChangeArrowheads="1"/>
          </p:cNvSpPr>
          <p:nvPr>
            <p:ph type="ftr" sz="quarter" idx="11"/>
          </p:nvPr>
        </p:nvSpPr>
        <p:spPr>
          <a:xfrm>
            <a:off x="3653581" y="7008173"/>
            <a:ext cx="3386243" cy="402567"/>
          </a:xfrm>
          <a:prstGeom prst="rect">
            <a:avLst/>
          </a:prstGeom>
        </p:spPr>
        <p:txBody>
          <a:bodyPr lIns="104269" tIns="52135" rIns="104269" bIns="52135"/>
          <a:lstStyle>
            <a:lvl1pPr>
              <a:defRPr>
                <a:solidFill>
                  <a:srgbClr val="000000"/>
                </a:solidFill>
                <a:latin typeface="Arial" charset="0"/>
                <a:cs typeface="Arial" charset="0"/>
              </a:defRPr>
            </a:lvl1pPr>
          </a:lstStyle>
          <a:p>
            <a:pPr>
              <a:defRPr/>
            </a:pPr>
            <a:endParaRPr lang="sv-SE" altLang="sv-SE"/>
          </a:p>
        </p:txBody>
      </p:sp>
      <p:sp>
        <p:nvSpPr>
          <p:cNvPr id="7" name="Rectangle 6"/>
          <p:cNvSpPr>
            <a:spLocks noGrp="1" noChangeArrowheads="1"/>
          </p:cNvSpPr>
          <p:nvPr>
            <p:ph type="sldNum" sz="quarter" idx="12"/>
          </p:nvPr>
        </p:nvSpPr>
        <p:spPr>
          <a:xfrm>
            <a:off x="7663603" y="7008173"/>
            <a:ext cx="2495127" cy="402567"/>
          </a:xfrm>
          <a:prstGeom prst="rect">
            <a:avLst/>
          </a:prstGeom>
        </p:spPr>
        <p:txBody>
          <a:bodyPr lIns="104269" tIns="52135" rIns="104269" bIns="52135"/>
          <a:lstStyle>
            <a:lvl1pPr>
              <a:defRPr>
                <a:solidFill>
                  <a:srgbClr val="000000"/>
                </a:solidFill>
                <a:latin typeface="Arial" charset="0"/>
                <a:cs typeface="Arial" charset="0"/>
              </a:defRPr>
            </a:lvl1pPr>
          </a:lstStyle>
          <a:p>
            <a:pPr>
              <a:defRPr/>
            </a:pPr>
            <a:fld id="{1181C449-91C0-4EBA-9063-9E8FF12AD35C}" type="slidenum">
              <a:rPr lang="sv-SE" altLang="sv-SE"/>
              <a:pPr>
                <a:defRPr/>
              </a:pPr>
              <a:t>‹#›</a:t>
            </a:fld>
            <a:endParaRPr lang="sv-SE" altLang="sv-SE"/>
          </a:p>
        </p:txBody>
      </p:sp>
    </p:spTree>
    <p:extLst>
      <p:ext uri="{BB962C8B-B14F-4D97-AF65-F5344CB8AC3E}">
        <p14:creationId xmlns:p14="http://schemas.microsoft.com/office/powerpoint/2010/main" val="13761850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xfrm>
            <a:off x="1893888" y="5208588"/>
            <a:ext cx="7747000" cy="1033462"/>
          </a:xfrm>
        </p:spPr>
        <p:txBody>
          <a:bodyPr/>
          <a:lstStyle>
            <a:lvl1pPr algn="r">
              <a:defRPr sz="2400"/>
            </a:lvl1pPr>
          </a:lstStyle>
          <a:p>
            <a:pPr lvl="0"/>
            <a:r>
              <a:rPr lang="sv-SE" noProof="0" smtClean="0"/>
              <a:t>Klicka här för att ändra format</a:t>
            </a:r>
          </a:p>
        </p:txBody>
      </p:sp>
      <p:sp>
        <p:nvSpPr>
          <p:cNvPr id="31747" name="Rectangle 3"/>
          <p:cNvSpPr>
            <a:spLocks noGrp="1" noChangeArrowheads="1"/>
          </p:cNvSpPr>
          <p:nvPr>
            <p:ph type="subTitle" idx="1"/>
          </p:nvPr>
        </p:nvSpPr>
        <p:spPr>
          <a:xfrm>
            <a:off x="1893888" y="6321425"/>
            <a:ext cx="7747000" cy="611188"/>
          </a:xfrm>
        </p:spPr>
        <p:txBody>
          <a:bodyPr/>
          <a:lstStyle>
            <a:lvl1pPr marL="0" indent="0" algn="r">
              <a:defRPr sz="2400"/>
            </a:lvl1pPr>
          </a:lstStyle>
          <a:p>
            <a:pPr lvl="0"/>
            <a:r>
              <a:rPr lang="sv-SE" noProof="0" smtClean="0"/>
              <a:t>Klicka här för att ändra format på underrubrik i bakgrunden</a:t>
            </a:r>
          </a:p>
        </p:txBody>
      </p:sp>
      <p:pic>
        <p:nvPicPr>
          <p:cNvPr id="31750" name="Bildobjekt 3" descr="RegionHalland_rgb.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69988" y="1858963"/>
            <a:ext cx="838835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1022872"/>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1314450" y="1398588"/>
            <a:ext cx="8569325" cy="941883"/>
          </a:xfrm>
        </p:spPr>
        <p:txBody>
          <a:bodyPr/>
          <a:lstStyle>
            <a:lvl1pPr>
              <a:defRPr sz="3600"/>
            </a:lvl1pPr>
          </a:lstStyle>
          <a:p>
            <a:r>
              <a:rPr lang="sv-SE" smtClean="0"/>
              <a:t>Klicka här för att ändra format</a:t>
            </a:r>
            <a:endParaRPr lang="sv-SE" dirty="0"/>
          </a:p>
        </p:txBody>
      </p:sp>
      <p:sp>
        <p:nvSpPr>
          <p:cNvPr id="3" name="Platshållare för innehåll 2"/>
          <p:cNvSpPr>
            <a:spLocks noGrp="1"/>
          </p:cNvSpPr>
          <p:nvPr>
            <p:ph idx="1"/>
          </p:nvPr>
        </p:nvSpPr>
        <p:spPr>
          <a:xfrm>
            <a:off x="1314450" y="2509838"/>
            <a:ext cx="8569325" cy="3525837"/>
          </a:xfrm>
        </p:spPr>
        <p:txBody>
          <a:bodyPr/>
          <a:lstStyle>
            <a:lvl1pPr>
              <a:lnSpc>
                <a:spcPct val="150000"/>
              </a:lnSpc>
              <a:spcBef>
                <a:spcPts val="0"/>
              </a:spcBef>
              <a:buFont typeface="Arial" pitchFamily="34" charset="0"/>
              <a:buChar char="•"/>
              <a:defRPr sz="2400"/>
            </a:lvl1pPr>
            <a:lvl2pPr marL="865187" indent="-342900">
              <a:lnSpc>
                <a:spcPct val="150000"/>
              </a:lnSpc>
              <a:spcBef>
                <a:spcPts val="0"/>
              </a:spcBef>
              <a:buFont typeface="Arial" pitchFamily="34" charset="0"/>
              <a:buChar char="•"/>
              <a:defRPr sz="2400"/>
            </a:lvl2pPr>
            <a:lvl3pPr marL="1385888" indent="-342900">
              <a:lnSpc>
                <a:spcPct val="150000"/>
              </a:lnSpc>
              <a:spcBef>
                <a:spcPts val="0"/>
              </a:spcBef>
              <a:buFont typeface="Arial" pitchFamily="34" charset="0"/>
              <a:buChar char="•"/>
              <a:defRPr sz="2400"/>
            </a:lvl3pPr>
            <a:lvl4pPr marL="1908175" indent="-342900">
              <a:lnSpc>
                <a:spcPct val="150000"/>
              </a:lnSpc>
              <a:spcBef>
                <a:spcPts val="0"/>
              </a:spcBef>
              <a:buFont typeface="Arial" pitchFamily="34" charset="0"/>
              <a:buChar char="•"/>
              <a:defRPr sz="2400"/>
            </a:lvl4pPr>
            <a:lvl5pPr marL="2428875" indent="-342900">
              <a:lnSpc>
                <a:spcPct val="150000"/>
              </a:lnSpc>
              <a:spcBef>
                <a:spcPts val="0"/>
              </a:spcBef>
              <a:buFont typeface="Arial" pitchFamily="34" charset="0"/>
              <a:buChar char="•"/>
              <a:defRPr sz="2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32071515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1314450" y="1398588"/>
            <a:ext cx="8569325" cy="1013891"/>
          </a:xfrm>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1314450" y="2484487"/>
            <a:ext cx="4140000" cy="3525837"/>
          </a:xfrm>
        </p:spPr>
        <p:txBody>
          <a:bodyPr/>
          <a:lstStyle>
            <a:lvl1pPr>
              <a:lnSpc>
                <a:spcPct val="150000"/>
              </a:lnSpc>
              <a:spcBef>
                <a:spcPts val="0"/>
              </a:spcBef>
              <a:buFont typeface="Arial" pitchFamily="34" charset="0"/>
              <a:buChar char="•"/>
              <a:defRPr sz="2400"/>
            </a:lvl1pPr>
            <a:lvl2pPr marL="865187" indent="-342900">
              <a:lnSpc>
                <a:spcPct val="150000"/>
              </a:lnSpc>
              <a:spcBef>
                <a:spcPts val="0"/>
              </a:spcBef>
              <a:buFont typeface="Arial" pitchFamily="34" charset="0"/>
              <a:buChar char="•"/>
              <a:defRPr sz="2400"/>
            </a:lvl2pPr>
            <a:lvl3pPr marL="1385888" indent="-342900">
              <a:lnSpc>
                <a:spcPct val="150000"/>
              </a:lnSpc>
              <a:spcBef>
                <a:spcPts val="0"/>
              </a:spcBef>
              <a:buFont typeface="Arial" pitchFamily="34" charset="0"/>
              <a:buChar char="•"/>
              <a:defRPr sz="2400"/>
            </a:lvl3pPr>
            <a:lvl4pPr marL="1908175" indent="-342900">
              <a:lnSpc>
                <a:spcPct val="150000"/>
              </a:lnSpc>
              <a:spcBef>
                <a:spcPts val="0"/>
              </a:spcBef>
              <a:buFont typeface="Arial" pitchFamily="34" charset="0"/>
              <a:buChar char="•"/>
              <a:defRPr sz="2400"/>
            </a:lvl4pPr>
            <a:lvl5pPr marL="2428875" indent="-342900">
              <a:lnSpc>
                <a:spcPct val="150000"/>
              </a:lnSpc>
              <a:spcBef>
                <a:spcPts val="0"/>
              </a:spcBef>
              <a:buFont typeface="Arial" pitchFamily="34" charset="0"/>
              <a:buChar char="•"/>
              <a:defRPr sz="24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5758108" y="2484438"/>
            <a:ext cx="4140000" cy="3525837"/>
          </a:xfrm>
        </p:spPr>
        <p:txBody>
          <a:bodyPr/>
          <a:lstStyle>
            <a:lvl1pPr>
              <a:lnSpc>
                <a:spcPct val="150000"/>
              </a:lnSpc>
              <a:spcBef>
                <a:spcPts val="0"/>
              </a:spcBef>
              <a:buFont typeface="Arial" pitchFamily="34" charset="0"/>
              <a:buChar char="•"/>
              <a:defRPr sz="2400"/>
            </a:lvl1pPr>
            <a:lvl2pPr marL="865187" indent="-342900">
              <a:lnSpc>
                <a:spcPct val="150000"/>
              </a:lnSpc>
              <a:spcBef>
                <a:spcPts val="0"/>
              </a:spcBef>
              <a:buFont typeface="Arial" pitchFamily="34" charset="0"/>
              <a:buChar char="•"/>
              <a:defRPr sz="2400"/>
            </a:lvl2pPr>
            <a:lvl3pPr marL="1385888" indent="-342900">
              <a:lnSpc>
                <a:spcPct val="150000"/>
              </a:lnSpc>
              <a:spcBef>
                <a:spcPts val="0"/>
              </a:spcBef>
              <a:buFont typeface="Arial" pitchFamily="34" charset="0"/>
              <a:buChar char="•"/>
              <a:defRPr sz="2400"/>
            </a:lvl3pPr>
            <a:lvl4pPr marL="1908175" indent="-342900">
              <a:lnSpc>
                <a:spcPct val="150000"/>
              </a:lnSpc>
              <a:spcBef>
                <a:spcPts val="0"/>
              </a:spcBef>
              <a:buFont typeface="Arial" pitchFamily="34" charset="0"/>
              <a:buChar char="•"/>
              <a:defRPr sz="2400"/>
            </a:lvl4pPr>
            <a:lvl5pPr marL="2428875" indent="-342900">
              <a:lnSpc>
                <a:spcPct val="150000"/>
              </a:lnSpc>
              <a:spcBef>
                <a:spcPts val="0"/>
              </a:spcBef>
              <a:buFont typeface="Arial" pitchFamily="34" charset="0"/>
              <a:buChar char="•"/>
              <a:defRPr sz="24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4451046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a:xfrm>
            <a:off x="534670" y="7008171"/>
            <a:ext cx="2495127" cy="402567"/>
          </a:xfrm>
          <a:prstGeom prst="rect">
            <a:avLst/>
          </a:prstGeom>
        </p:spPr>
        <p:txBody>
          <a:bodyPr lIns="104306" tIns="52153" rIns="104306" bIns="52153"/>
          <a:lstStyle/>
          <a:p>
            <a:fld id="{4F16C1F9-7C4D-415F-8A25-A71649FC5190}" type="datetimeFigureOut">
              <a:rPr lang="sv-SE" smtClean="0">
                <a:solidFill>
                  <a:srgbClr val="000000"/>
                </a:solidFill>
              </a:rPr>
              <a:pPr/>
              <a:t>2019-01-18</a:t>
            </a:fld>
            <a:endParaRPr lang="sv-SE">
              <a:solidFill>
                <a:srgbClr val="000000"/>
              </a:solidFill>
            </a:endParaRPr>
          </a:p>
        </p:txBody>
      </p:sp>
      <p:sp>
        <p:nvSpPr>
          <p:cNvPr id="3" name="Platshållare för sidfot 2"/>
          <p:cNvSpPr>
            <a:spLocks noGrp="1"/>
          </p:cNvSpPr>
          <p:nvPr>
            <p:ph type="ftr" sz="quarter" idx="11"/>
          </p:nvPr>
        </p:nvSpPr>
        <p:spPr>
          <a:xfrm>
            <a:off x="3653579" y="7008171"/>
            <a:ext cx="3386243" cy="402567"/>
          </a:xfrm>
          <a:prstGeom prst="rect">
            <a:avLst/>
          </a:prstGeom>
        </p:spPr>
        <p:txBody>
          <a:bodyPr lIns="104306" tIns="52153" rIns="104306" bIns="52153"/>
          <a:lstStyle/>
          <a:p>
            <a:endParaRPr lang="sv-SE">
              <a:solidFill>
                <a:srgbClr val="000000"/>
              </a:solidFill>
            </a:endParaRPr>
          </a:p>
        </p:txBody>
      </p:sp>
      <p:sp>
        <p:nvSpPr>
          <p:cNvPr id="4" name="Platshållare för bildnummer 3"/>
          <p:cNvSpPr>
            <a:spLocks noGrp="1"/>
          </p:cNvSpPr>
          <p:nvPr>
            <p:ph type="sldNum" sz="quarter" idx="12"/>
          </p:nvPr>
        </p:nvSpPr>
        <p:spPr>
          <a:xfrm>
            <a:off x="7663603" y="7008171"/>
            <a:ext cx="2495127" cy="402567"/>
          </a:xfrm>
          <a:prstGeom prst="rect">
            <a:avLst/>
          </a:prstGeom>
        </p:spPr>
        <p:txBody>
          <a:bodyPr lIns="104306" tIns="52153" rIns="104306" bIns="52153"/>
          <a:lstStyle/>
          <a:p>
            <a:fld id="{81C932B6-96E8-423F-B57C-6A7EC3568F44}" type="slidenum">
              <a:rPr lang="sv-SE" smtClean="0">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765002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918933" y="1102685"/>
            <a:ext cx="7122034" cy="1102684"/>
          </a:xfrm>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918933" y="2571206"/>
            <a:ext cx="4338655" cy="3257283"/>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Platshållare för innehåll 2"/>
          <p:cNvSpPr>
            <a:spLocks noGrp="1"/>
          </p:cNvSpPr>
          <p:nvPr>
            <p:ph sz="half" idx="13"/>
          </p:nvPr>
        </p:nvSpPr>
        <p:spPr>
          <a:xfrm>
            <a:off x="5686440" y="2571206"/>
            <a:ext cx="4338655" cy="3257283"/>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datum 3"/>
          <p:cNvSpPr>
            <a:spLocks noGrp="1"/>
          </p:cNvSpPr>
          <p:nvPr>
            <p:ph type="dt" sz="half" idx="14"/>
          </p:nvPr>
        </p:nvSpPr>
        <p:spPr/>
        <p:txBody>
          <a:bodyPr/>
          <a:lstStyle>
            <a:lvl1pPr>
              <a:defRPr/>
            </a:lvl1pPr>
          </a:lstStyle>
          <a:p>
            <a:pPr>
              <a:defRPr/>
            </a:pPr>
            <a:fld id="{087FD013-08EE-457A-9C09-F2DCC3AC7DD0}" type="datetime1">
              <a:rPr lang="sv-SE"/>
              <a:pPr>
                <a:defRPr/>
              </a:pPr>
              <a:t>2019-01-18</a:t>
            </a:fld>
            <a:endParaRPr lang="sv-SE"/>
          </a:p>
        </p:txBody>
      </p:sp>
      <p:sp>
        <p:nvSpPr>
          <p:cNvPr id="6" name="Platshållare för sidfot 4"/>
          <p:cNvSpPr>
            <a:spLocks noGrp="1"/>
          </p:cNvSpPr>
          <p:nvPr>
            <p:ph type="ftr" sz="quarter" idx="15"/>
          </p:nvPr>
        </p:nvSpPr>
        <p:spPr/>
        <p:txBody>
          <a:bodyPr/>
          <a:lstStyle>
            <a:lvl1pPr>
              <a:defRPr/>
            </a:lvl1pPr>
          </a:lstStyle>
          <a:p>
            <a:pPr>
              <a:defRPr/>
            </a:pPr>
            <a:endParaRPr lang="sv-SE"/>
          </a:p>
        </p:txBody>
      </p:sp>
      <p:sp>
        <p:nvSpPr>
          <p:cNvPr id="7" name="Platshållare för bildnummer 5"/>
          <p:cNvSpPr>
            <a:spLocks noGrp="1"/>
          </p:cNvSpPr>
          <p:nvPr>
            <p:ph type="sldNum" sz="quarter" idx="16"/>
          </p:nvPr>
        </p:nvSpPr>
        <p:spPr/>
        <p:txBody>
          <a:bodyPr/>
          <a:lstStyle>
            <a:lvl1pPr>
              <a:defRPr/>
            </a:lvl1pPr>
          </a:lstStyle>
          <a:p>
            <a:pPr>
              <a:defRPr/>
            </a:pPr>
            <a:fld id="{A3200BD4-C0C5-4EDF-BB95-2B860151A8C9}" type="slidenum">
              <a:rPr lang="sv-SE"/>
              <a:pPr>
                <a:defRPr/>
              </a:pPr>
              <a:t>‹#›</a:t>
            </a:fld>
            <a:endParaRPr lang="sv-SE"/>
          </a:p>
        </p:txBody>
      </p:sp>
    </p:spTree>
    <p:extLst>
      <p:ext uri="{BB962C8B-B14F-4D97-AF65-F5344CB8AC3E}">
        <p14:creationId xmlns:p14="http://schemas.microsoft.com/office/powerpoint/2010/main" val="1724435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3358427" y="5292884"/>
            <a:ext cx="6416040" cy="624855"/>
          </a:xfrm>
        </p:spPr>
        <p:txBody>
          <a:bodyPr anchor="b"/>
          <a:lstStyle>
            <a:lvl1pPr algn="l">
              <a:defRPr sz="2700" b="1"/>
            </a:lvl1pPr>
          </a:lstStyle>
          <a:p>
            <a:r>
              <a:rPr lang="sv-SE" smtClean="0"/>
              <a:t>Klicka här för att ändra format</a:t>
            </a:r>
            <a:endParaRPr lang="sv-SE" dirty="0"/>
          </a:p>
        </p:txBody>
      </p:sp>
      <p:sp>
        <p:nvSpPr>
          <p:cNvPr id="3" name="Platshållare för bild 2"/>
          <p:cNvSpPr>
            <a:spLocks noGrp="1"/>
          </p:cNvSpPr>
          <p:nvPr>
            <p:ph type="pic" idx="1"/>
          </p:nvPr>
        </p:nvSpPr>
        <p:spPr>
          <a:xfrm>
            <a:off x="3358427" y="675613"/>
            <a:ext cx="6416040" cy="4536758"/>
          </a:xfrm>
        </p:spPr>
        <p:txBody>
          <a:bodyPr rtlCol="0">
            <a:normAutofit/>
          </a:bodyPr>
          <a:lstStyle>
            <a:lvl1pPr marL="0" indent="0">
              <a:buNone/>
              <a:defRPr sz="3700"/>
            </a:lvl1pPr>
            <a:lvl2pPr marL="521528" indent="0">
              <a:buNone/>
              <a:defRPr sz="3200"/>
            </a:lvl2pPr>
            <a:lvl3pPr marL="1043056" indent="0">
              <a:buNone/>
              <a:defRPr sz="2700"/>
            </a:lvl3pPr>
            <a:lvl4pPr marL="1564584" indent="0">
              <a:buNone/>
              <a:defRPr sz="2300"/>
            </a:lvl4pPr>
            <a:lvl5pPr marL="2086112" indent="0">
              <a:buNone/>
              <a:defRPr sz="2300"/>
            </a:lvl5pPr>
            <a:lvl6pPr marL="2607640" indent="0">
              <a:buNone/>
              <a:defRPr sz="2300"/>
            </a:lvl6pPr>
            <a:lvl7pPr marL="3129168" indent="0">
              <a:buNone/>
              <a:defRPr sz="2300"/>
            </a:lvl7pPr>
            <a:lvl8pPr marL="3650696" indent="0">
              <a:buNone/>
              <a:defRPr sz="2300"/>
            </a:lvl8pPr>
            <a:lvl9pPr marL="4172224" indent="0">
              <a:buNone/>
              <a:defRPr sz="2300"/>
            </a:lvl9pPr>
          </a:lstStyle>
          <a:p>
            <a:pPr lvl="0"/>
            <a:r>
              <a:rPr lang="sv-SE" noProof="0" smtClean="0"/>
              <a:t>Klicka på ikonen för att lägga till en bild</a:t>
            </a:r>
          </a:p>
        </p:txBody>
      </p:sp>
      <p:sp>
        <p:nvSpPr>
          <p:cNvPr id="4" name="Platshållare för datum 3"/>
          <p:cNvSpPr>
            <a:spLocks noGrp="1"/>
          </p:cNvSpPr>
          <p:nvPr>
            <p:ph type="dt" sz="half" idx="10"/>
          </p:nvPr>
        </p:nvSpPr>
        <p:spPr/>
        <p:txBody>
          <a:bodyPr/>
          <a:lstStyle>
            <a:lvl1pPr>
              <a:defRPr/>
            </a:lvl1pPr>
          </a:lstStyle>
          <a:p>
            <a:pPr>
              <a:defRPr/>
            </a:pPr>
            <a:fld id="{704A71F3-BD00-4E19-9B46-B490D1B0A4F4}" type="datetime1">
              <a:rPr lang="sv-SE"/>
              <a:pPr>
                <a:defRPr/>
              </a:pPr>
              <a:t>2019-01-18</a:t>
            </a:fld>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90AC48E1-2427-457C-A72B-7224202154D0}" type="slidenum">
              <a:rPr lang="sv-SE"/>
              <a:pPr>
                <a:defRPr/>
              </a:pPr>
              <a:t>‹#›</a:t>
            </a:fld>
            <a:endParaRPr lang="sv-SE"/>
          </a:p>
        </p:txBody>
      </p:sp>
    </p:spTree>
    <p:extLst>
      <p:ext uri="{BB962C8B-B14F-4D97-AF65-F5344CB8AC3E}">
        <p14:creationId xmlns:p14="http://schemas.microsoft.com/office/powerpoint/2010/main" val="4015890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Tom">
    <p:spTree>
      <p:nvGrpSpPr>
        <p:cNvPr id="1" name=""/>
        <p:cNvGrpSpPr/>
        <p:nvPr/>
      </p:nvGrpSpPr>
      <p:grpSpPr>
        <a:xfrm>
          <a:off x="0" y="0"/>
          <a:ext cx="0" cy="0"/>
          <a:chOff x="0" y="0"/>
          <a:chExt cx="0" cy="0"/>
        </a:xfrm>
      </p:grpSpPr>
      <p:sp>
        <p:nvSpPr>
          <p:cNvPr id="2" name="Platshållare för datum 3"/>
          <p:cNvSpPr>
            <a:spLocks noGrp="1"/>
          </p:cNvSpPr>
          <p:nvPr>
            <p:ph type="dt" sz="half" idx="10"/>
          </p:nvPr>
        </p:nvSpPr>
        <p:spPr/>
        <p:txBody>
          <a:bodyPr/>
          <a:lstStyle>
            <a:lvl1pPr>
              <a:defRPr/>
            </a:lvl1pPr>
          </a:lstStyle>
          <a:p>
            <a:pPr>
              <a:defRPr/>
            </a:pPr>
            <a:fld id="{EE397924-7629-4690-B80F-27A6DC1F1B8E}" type="datetime1">
              <a:rPr lang="sv-SE"/>
              <a:pPr>
                <a:defRPr/>
              </a:pPr>
              <a:t>2019-01-18</a:t>
            </a:fld>
            <a:endParaRPr lang="sv-SE"/>
          </a:p>
        </p:txBody>
      </p:sp>
      <p:sp>
        <p:nvSpPr>
          <p:cNvPr id="3" name="Platshållare för sidfot 4"/>
          <p:cNvSpPr>
            <a:spLocks noGrp="1"/>
          </p:cNvSpPr>
          <p:nvPr>
            <p:ph type="ftr" sz="quarter" idx="11"/>
          </p:nvPr>
        </p:nvSpPr>
        <p:spPr/>
        <p:txBody>
          <a:bodyPr/>
          <a:lstStyle>
            <a:lvl1pPr>
              <a:defRPr/>
            </a:lvl1pPr>
          </a:lstStyle>
          <a:p>
            <a:pPr>
              <a:defRPr/>
            </a:pPr>
            <a:endParaRPr lang="sv-SE"/>
          </a:p>
        </p:txBody>
      </p:sp>
      <p:sp>
        <p:nvSpPr>
          <p:cNvPr id="4" name="Platshållare för bildnummer 5"/>
          <p:cNvSpPr>
            <a:spLocks noGrp="1"/>
          </p:cNvSpPr>
          <p:nvPr>
            <p:ph type="sldNum" sz="quarter" idx="12"/>
          </p:nvPr>
        </p:nvSpPr>
        <p:spPr/>
        <p:txBody>
          <a:bodyPr/>
          <a:lstStyle>
            <a:lvl1pPr>
              <a:defRPr/>
            </a:lvl1pPr>
          </a:lstStyle>
          <a:p>
            <a:pPr>
              <a:defRPr/>
            </a:pPr>
            <a:fld id="{C5C49D3E-5F68-4FE6-8162-599C7962F013}" type="slidenum">
              <a:rPr lang="sv-SE"/>
              <a:pPr>
                <a:defRPr/>
              </a:pPr>
              <a:t>‹#›</a:t>
            </a:fld>
            <a:endParaRPr lang="sv-SE"/>
          </a:p>
        </p:txBody>
      </p:sp>
    </p:spTree>
    <p:extLst>
      <p:ext uri="{BB962C8B-B14F-4D97-AF65-F5344CB8AC3E}">
        <p14:creationId xmlns:p14="http://schemas.microsoft.com/office/powerpoint/2010/main" val="4189338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802005" y="2348893"/>
            <a:ext cx="9089390" cy="1620771"/>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604010" y="4284716"/>
            <a:ext cx="7485380" cy="1932323"/>
          </a:xfrm>
        </p:spPr>
        <p:txBody>
          <a:bodyPr/>
          <a:lstStyle>
            <a:lvl1pPr marL="0" indent="0" algn="ctr">
              <a:buNone/>
              <a:defRPr/>
            </a:lvl1pPr>
            <a:lvl2pPr marL="521528" indent="0" algn="ctr">
              <a:buNone/>
              <a:defRPr/>
            </a:lvl2pPr>
            <a:lvl3pPr marL="1043056" indent="0" algn="ctr">
              <a:buNone/>
              <a:defRPr/>
            </a:lvl3pPr>
            <a:lvl4pPr marL="1564584" indent="0" algn="ctr">
              <a:buNone/>
              <a:defRPr/>
            </a:lvl4pPr>
            <a:lvl5pPr marL="2086112" indent="0" algn="ctr">
              <a:buNone/>
              <a:defRPr/>
            </a:lvl5pPr>
            <a:lvl6pPr marL="2607640" indent="0" algn="ctr">
              <a:buNone/>
              <a:defRPr/>
            </a:lvl6pPr>
            <a:lvl7pPr marL="3129168" indent="0" algn="ctr">
              <a:buNone/>
              <a:defRPr/>
            </a:lvl7pPr>
            <a:lvl8pPr marL="3650696" indent="0" algn="ctr">
              <a:buNone/>
              <a:defRPr/>
            </a:lvl8pPr>
            <a:lvl9pPr marL="4172224" indent="0" algn="ctr">
              <a:buNone/>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lvl1pPr>
              <a:defRPr/>
            </a:lvl1pPr>
          </a:lstStyle>
          <a:p>
            <a:pPr>
              <a:defRPr/>
            </a:pPr>
            <a:fld id="{FE3FCCEA-5DAB-4E0A-9DC9-6EAFB7EC1600}" type="datetime1">
              <a:rPr lang="sv-SE"/>
              <a:pPr>
                <a:defRPr/>
              </a:pPr>
              <a:t>2019-01-18</a:t>
            </a:fld>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A937E578-8C8F-4842-84B4-2ABFCB6C6026}" type="slidenum">
              <a:rPr lang="sv-SE"/>
              <a:pPr>
                <a:defRPr/>
              </a:pPr>
              <a:t>‹#›</a:t>
            </a:fld>
            <a:endParaRPr lang="sv-SE"/>
          </a:p>
        </p:txBody>
      </p:sp>
    </p:spTree>
    <p:extLst>
      <p:ext uri="{BB962C8B-B14F-4D97-AF65-F5344CB8AC3E}">
        <p14:creationId xmlns:p14="http://schemas.microsoft.com/office/powerpoint/2010/main" val="154468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ClipArt" preserve="1">
  <p:cSld name="Rubrik, text och ClipArt">
    <p:spTree>
      <p:nvGrpSpPr>
        <p:cNvPr id="1" name=""/>
        <p:cNvGrpSpPr/>
        <p:nvPr/>
      </p:nvGrpSpPr>
      <p:grpSpPr>
        <a:xfrm>
          <a:off x="0" y="0"/>
          <a:ext cx="0" cy="0"/>
          <a:chOff x="0" y="0"/>
          <a:chExt cx="0" cy="0"/>
        </a:xfrm>
      </p:grpSpPr>
      <p:sp>
        <p:nvSpPr>
          <p:cNvPr id="2" name="Rubrik 1"/>
          <p:cNvSpPr>
            <a:spLocks noGrp="1"/>
          </p:cNvSpPr>
          <p:nvPr>
            <p:ph type="title"/>
          </p:nvPr>
        </p:nvSpPr>
        <p:spPr>
          <a:xfrm>
            <a:off x="2652929" y="1102685"/>
            <a:ext cx="7505801" cy="1102684"/>
          </a:xfrm>
        </p:spPr>
        <p:txBody>
          <a:bodyPr/>
          <a:lstStyle/>
          <a:p>
            <a:r>
              <a:rPr lang="sv-SE" smtClean="0"/>
              <a:t>Klicka här för att ändra format</a:t>
            </a:r>
            <a:endParaRPr lang="sv-SE"/>
          </a:p>
        </p:txBody>
      </p:sp>
      <p:sp>
        <p:nvSpPr>
          <p:cNvPr id="3" name="Platshållare för text 2"/>
          <p:cNvSpPr>
            <a:spLocks noGrp="1"/>
          </p:cNvSpPr>
          <p:nvPr>
            <p:ph type="body" sz="half" idx="1"/>
          </p:nvPr>
        </p:nvSpPr>
        <p:spPr>
          <a:xfrm>
            <a:off x="2652930" y="2441659"/>
            <a:ext cx="3662860" cy="401692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ClipArt 3"/>
          <p:cNvSpPr>
            <a:spLocks noGrp="1"/>
          </p:cNvSpPr>
          <p:nvPr>
            <p:ph type="clipArt" sz="half" idx="2"/>
          </p:nvPr>
        </p:nvSpPr>
        <p:spPr>
          <a:xfrm>
            <a:off x="6494013" y="2441659"/>
            <a:ext cx="3664717" cy="4016920"/>
          </a:xfrm>
        </p:spPr>
        <p:txBody>
          <a:bodyPr/>
          <a:lstStyle/>
          <a:p>
            <a:pPr lvl="0"/>
            <a:r>
              <a:rPr lang="sv-SE" noProof="0" smtClean="0"/>
              <a:t>Klicka på ikonen för att lägga till en ClipArt-bild</a:t>
            </a:r>
            <a:endParaRPr lang="sv-SE" noProof="0"/>
          </a:p>
        </p:txBody>
      </p:sp>
      <p:sp>
        <p:nvSpPr>
          <p:cNvPr id="5" name="Platshållare för datum 3"/>
          <p:cNvSpPr>
            <a:spLocks noGrp="1"/>
          </p:cNvSpPr>
          <p:nvPr>
            <p:ph type="dt" sz="half" idx="10"/>
          </p:nvPr>
        </p:nvSpPr>
        <p:spPr/>
        <p:txBody>
          <a:bodyPr/>
          <a:lstStyle>
            <a:lvl1pPr>
              <a:defRPr/>
            </a:lvl1pPr>
          </a:lstStyle>
          <a:p>
            <a:pPr>
              <a:defRPr/>
            </a:pPr>
            <a:fld id="{1D300A17-9CEB-4262-B708-9CDC9F9382DB}" type="datetime1">
              <a:rPr lang="sv-SE"/>
              <a:pPr>
                <a:defRPr/>
              </a:pPr>
              <a:t>2019-01-18</a:t>
            </a:fld>
            <a:endParaRPr lang="sv-SE"/>
          </a:p>
        </p:txBody>
      </p:sp>
      <p:sp>
        <p:nvSpPr>
          <p:cNvPr id="6" name="Platshållare för sidfot 4"/>
          <p:cNvSpPr>
            <a:spLocks noGrp="1"/>
          </p:cNvSpPr>
          <p:nvPr>
            <p:ph type="ftr" sz="quarter" idx="11"/>
          </p:nvPr>
        </p:nvSpPr>
        <p:spPr/>
        <p:txBody>
          <a:bodyPr/>
          <a:lstStyle>
            <a:lvl1pPr>
              <a:defRPr/>
            </a:lvl1pPr>
          </a:lstStyle>
          <a:p>
            <a:pPr>
              <a:defRPr/>
            </a:pPr>
            <a:endParaRPr lang="sv-SE"/>
          </a:p>
        </p:txBody>
      </p:sp>
      <p:sp>
        <p:nvSpPr>
          <p:cNvPr id="7" name="Platshållare för bildnummer 5"/>
          <p:cNvSpPr>
            <a:spLocks noGrp="1"/>
          </p:cNvSpPr>
          <p:nvPr>
            <p:ph type="sldNum" sz="quarter" idx="12"/>
          </p:nvPr>
        </p:nvSpPr>
        <p:spPr/>
        <p:txBody>
          <a:bodyPr/>
          <a:lstStyle>
            <a:lvl1pPr>
              <a:defRPr/>
            </a:lvl1pPr>
          </a:lstStyle>
          <a:p>
            <a:pPr>
              <a:defRPr/>
            </a:pPr>
            <a:fld id="{33804147-2EFE-4FFE-91A7-9853CA1552A7}" type="slidenum">
              <a:rPr lang="sv-SE"/>
              <a:pPr>
                <a:defRPr/>
              </a:pPr>
              <a:t>‹#›</a:t>
            </a:fld>
            <a:endParaRPr lang="sv-SE"/>
          </a:p>
        </p:txBody>
      </p:sp>
    </p:spTree>
    <p:extLst>
      <p:ext uri="{BB962C8B-B14F-4D97-AF65-F5344CB8AC3E}">
        <p14:creationId xmlns:p14="http://schemas.microsoft.com/office/powerpoint/2010/main" val="694010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2652929" y="1102685"/>
            <a:ext cx="7505801" cy="1102684"/>
          </a:xfrm>
        </p:spPr>
        <p:txBody>
          <a:bodyPr/>
          <a:lstStyle/>
          <a:p>
            <a:r>
              <a:rPr lang="sv-SE" smtClean="0"/>
              <a:t>Klicka här för att ändra format</a:t>
            </a:r>
            <a:endParaRPr lang="sv-SE"/>
          </a:p>
        </p:txBody>
      </p:sp>
      <p:sp>
        <p:nvSpPr>
          <p:cNvPr id="3" name="Platshållare för datum 3"/>
          <p:cNvSpPr>
            <a:spLocks noGrp="1"/>
          </p:cNvSpPr>
          <p:nvPr>
            <p:ph type="dt" sz="half" idx="10"/>
          </p:nvPr>
        </p:nvSpPr>
        <p:spPr/>
        <p:txBody>
          <a:bodyPr/>
          <a:lstStyle>
            <a:lvl1pPr>
              <a:defRPr/>
            </a:lvl1pPr>
          </a:lstStyle>
          <a:p>
            <a:pPr>
              <a:defRPr/>
            </a:pPr>
            <a:fld id="{83DD72D7-FED2-4DB3-8DA4-D1A82BE81587}" type="datetime1">
              <a:rPr lang="sv-SE"/>
              <a:pPr>
                <a:defRPr/>
              </a:pPr>
              <a:t>2019-01-18</a:t>
            </a:fld>
            <a:endParaRPr lang="sv-SE"/>
          </a:p>
        </p:txBody>
      </p:sp>
      <p:sp>
        <p:nvSpPr>
          <p:cNvPr id="4" name="Platshållare för sidfot 4"/>
          <p:cNvSpPr>
            <a:spLocks noGrp="1"/>
          </p:cNvSpPr>
          <p:nvPr>
            <p:ph type="ftr" sz="quarter" idx="11"/>
          </p:nvPr>
        </p:nvSpPr>
        <p:spPr/>
        <p:txBody>
          <a:bodyPr/>
          <a:lstStyle>
            <a:lvl1pPr>
              <a:defRPr/>
            </a:lvl1pPr>
          </a:lstStyle>
          <a:p>
            <a:pPr>
              <a:defRPr/>
            </a:pPr>
            <a:endParaRPr lang="sv-SE"/>
          </a:p>
        </p:txBody>
      </p:sp>
      <p:sp>
        <p:nvSpPr>
          <p:cNvPr id="5" name="Platshållare för bildnummer 5"/>
          <p:cNvSpPr>
            <a:spLocks noGrp="1"/>
          </p:cNvSpPr>
          <p:nvPr>
            <p:ph type="sldNum" sz="quarter" idx="12"/>
          </p:nvPr>
        </p:nvSpPr>
        <p:spPr/>
        <p:txBody>
          <a:bodyPr/>
          <a:lstStyle>
            <a:lvl1pPr>
              <a:defRPr/>
            </a:lvl1pPr>
          </a:lstStyle>
          <a:p>
            <a:pPr>
              <a:defRPr/>
            </a:pPr>
            <a:fld id="{26E0459A-FC27-42B8-834C-FA1DE32C716D}" type="slidenum">
              <a:rPr lang="sv-SE"/>
              <a:pPr>
                <a:defRPr/>
              </a:pPr>
              <a:t>‹#›</a:t>
            </a:fld>
            <a:endParaRPr lang="sv-SE"/>
          </a:p>
        </p:txBody>
      </p:sp>
    </p:spTree>
    <p:extLst>
      <p:ext uri="{BB962C8B-B14F-4D97-AF65-F5344CB8AC3E}">
        <p14:creationId xmlns:p14="http://schemas.microsoft.com/office/powerpoint/2010/main" val="1450994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1_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2652929" y="1102685"/>
            <a:ext cx="7505801" cy="1102684"/>
          </a:xfrm>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2652930" y="2441659"/>
            <a:ext cx="3662860" cy="4016920"/>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494013" y="2441659"/>
            <a:ext cx="3664717" cy="4016920"/>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3"/>
          <p:cNvSpPr>
            <a:spLocks noGrp="1"/>
          </p:cNvSpPr>
          <p:nvPr>
            <p:ph type="dt" sz="half" idx="10"/>
          </p:nvPr>
        </p:nvSpPr>
        <p:spPr/>
        <p:txBody>
          <a:bodyPr/>
          <a:lstStyle>
            <a:lvl1pPr>
              <a:defRPr/>
            </a:lvl1pPr>
          </a:lstStyle>
          <a:p>
            <a:pPr>
              <a:defRPr/>
            </a:pPr>
            <a:fld id="{90D76D07-C588-4B5C-A4B9-872013110F17}" type="datetime1">
              <a:rPr lang="sv-SE"/>
              <a:pPr>
                <a:defRPr/>
              </a:pPr>
              <a:t>2019-01-18</a:t>
            </a:fld>
            <a:endParaRPr lang="sv-SE"/>
          </a:p>
        </p:txBody>
      </p:sp>
      <p:sp>
        <p:nvSpPr>
          <p:cNvPr id="6" name="Platshållare för sidfot 4"/>
          <p:cNvSpPr>
            <a:spLocks noGrp="1"/>
          </p:cNvSpPr>
          <p:nvPr>
            <p:ph type="ftr" sz="quarter" idx="11"/>
          </p:nvPr>
        </p:nvSpPr>
        <p:spPr/>
        <p:txBody>
          <a:bodyPr/>
          <a:lstStyle>
            <a:lvl1pPr>
              <a:defRPr/>
            </a:lvl1pPr>
          </a:lstStyle>
          <a:p>
            <a:pPr>
              <a:defRPr/>
            </a:pPr>
            <a:endParaRPr lang="sv-SE"/>
          </a:p>
        </p:txBody>
      </p:sp>
      <p:sp>
        <p:nvSpPr>
          <p:cNvPr id="7" name="Platshållare för bildnummer 5"/>
          <p:cNvSpPr>
            <a:spLocks noGrp="1"/>
          </p:cNvSpPr>
          <p:nvPr>
            <p:ph type="sldNum" sz="quarter" idx="12"/>
          </p:nvPr>
        </p:nvSpPr>
        <p:spPr/>
        <p:txBody>
          <a:bodyPr/>
          <a:lstStyle>
            <a:lvl1pPr>
              <a:defRPr/>
            </a:lvl1pPr>
          </a:lstStyle>
          <a:p>
            <a:pPr>
              <a:defRPr/>
            </a:pPr>
            <a:fld id="{45973993-F011-4A6E-923E-DC3DEFFA27C8}" type="slidenum">
              <a:rPr lang="sv-SE"/>
              <a:pPr>
                <a:defRPr/>
              </a:pPr>
              <a:t>‹#›</a:t>
            </a:fld>
            <a:endParaRPr lang="sv-SE"/>
          </a:p>
        </p:txBody>
      </p:sp>
    </p:spTree>
    <p:extLst>
      <p:ext uri="{BB962C8B-B14F-4D97-AF65-F5344CB8AC3E}">
        <p14:creationId xmlns:p14="http://schemas.microsoft.com/office/powerpoint/2010/main" val="355301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21.xml"/><Relationship Id="rId7"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image" Target="../media/image7.jpe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image" Target="../media/image6.jpeg"/><Relationship Id="rId5" Type="http://schemas.openxmlformats.org/officeDocument/2006/relationships/theme" Target="../theme/theme3.xml"/><Relationship Id="rId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Platshållare för rubrik 1"/>
          <p:cNvSpPr>
            <a:spLocks noGrp="1"/>
          </p:cNvSpPr>
          <p:nvPr>
            <p:ph type="title"/>
          </p:nvPr>
        </p:nvSpPr>
        <p:spPr bwMode="auto">
          <a:xfrm>
            <a:off x="2652929" y="1102685"/>
            <a:ext cx="7505801" cy="110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ctr" anchorCtr="0" compatLnSpc="1">
            <a:prstTxWarp prst="textNoShape">
              <a:avLst/>
            </a:prstTxWarp>
          </a:bodyPr>
          <a:lstStyle/>
          <a:p>
            <a:pPr lvl="0"/>
            <a:r>
              <a:rPr lang="sv-SE" altLang="sv-SE" smtClean="0"/>
              <a:t>Klicka här för att ändra format</a:t>
            </a:r>
          </a:p>
        </p:txBody>
      </p:sp>
      <p:sp>
        <p:nvSpPr>
          <p:cNvPr id="1027" name="Platshållare för text 2"/>
          <p:cNvSpPr>
            <a:spLocks noGrp="1"/>
          </p:cNvSpPr>
          <p:nvPr>
            <p:ph type="body" idx="1"/>
          </p:nvPr>
        </p:nvSpPr>
        <p:spPr bwMode="auto">
          <a:xfrm>
            <a:off x="2652929" y="2441659"/>
            <a:ext cx="7505801" cy="4016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bodyPr>
          <a:lstStyle/>
          <a:p>
            <a:pPr lvl="0"/>
            <a:r>
              <a:rPr lang="sv-SE" altLang="sv-SE" smtClean="0"/>
              <a:t>Klicka här för att ändra format på bakgrundstexten</a:t>
            </a:r>
          </a:p>
          <a:p>
            <a:pPr lvl="1"/>
            <a:r>
              <a:rPr lang="sv-SE" altLang="sv-SE" smtClean="0"/>
              <a:t>Nivå två</a:t>
            </a:r>
          </a:p>
          <a:p>
            <a:pPr lvl="2"/>
            <a:r>
              <a:rPr lang="sv-SE" altLang="sv-SE" smtClean="0"/>
              <a:t>Nivå tre</a:t>
            </a:r>
          </a:p>
          <a:p>
            <a:pPr lvl="3"/>
            <a:r>
              <a:rPr lang="sv-SE" altLang="sv-SE" smtClean="0"/>
              <a:t>Nivå fyra</a:t>
            </a:r>
          </a:p>
          <a:p>
            <a:pPr lvl="4"/>
            <a:r>
              <a:rPr lang="sv-SE" altLang="sv-SE" smtClean="0"/>
              <a:t>Nivå fem</a:t>
            </a:r>
          </a:p>
        </p:txBody>
      </p:sp>
      <p:sp>
        <p:nvSpPr>
          <p:cNvPr id="4" name="Platshållare för datum 3"/>
          <p:cNvSpPr>
            <a:spLocks noGrp="1"/>
          </p:cNvSpPr>
          <p:nvPr>
            <p:ph type="dt" sz="half" idx="2"/>
          </p:nvPr>
        </p:nvSpPr>
        <p:spPr>
          <a:xfrm>
            <a:off x="534670" y="7008171"/>
            <a:ext cx="2495127" cy="402567"/>
          </a:xfrm>
          <a:prstGeom prst="rect">
            <a:avLst/>
          </a:prstGeom>
        </p:spPr>
        <p:txBody>
          <a:bodyPr vert="horz" lIns="104306" tIns="52153" rIns="104306" bIns="52153" rtlCol="0" anchor="ctr"/>
          <a:lstStyle>
            <a:lvl1pPr algn="l" fontAlgn="auto">
              <a:spcBef>
                <a:spcPts val="0"/>
              </a:spcBef>
              <a:spcAft>
                <a:spcPts val="0"/>
              </a:spcAft>
              <a:defRPr sz="1400">
                <a:solidFill>
                  <a:prstClr val="black">
                    <a:tint val="75000"/>
                  </a:prstClr>
                </a:solidFill>
                <a:latin typeface="+mn-lt"/>
                <a:cs typeface="+mn-cs"/>
              </a:defRPr>
            </a:lvl1pPr>
          </a:lstStyle>
          <a:p>
            <a:pPr>
              <a:defRPr/>
            </a:pPr>
            <a:fld id="{5192C995-1F6E-466F-A8D8-DC324D5FB608}" type="datetime1">
              <a:rPr lang="sv-SE"/>
              <a:pPr>
                <a:defRPr/>
              </a:pPr>
              <a:t>2019-01-18</a:t>
            </a:fld>
            <a:endParaRPr lang="sv-SE"/>
          </a:p>
        </p:txBody>
      </p:sp>
      <p:sp>
        <p:nvSpPr>
          <p:cNvPr id="5" name="Platshållare för sidfot 4"/>
          <p:cNvSpPr>
            <a:spLocks noGrp="1"/>
          </p:cNvSpPr>
          <p:nvPr>
            <p:ph type="ftr" sz="quarter" idx="3"/>
          </p:nvPr>
        </p:nvSpPr>
        <p:spPr>
          <a:xfrm>
            <a:off x="3653579" y="7008171"/>
            <a:ext cx="3386243" cy="402567"/>
          </a:xfrm>
          <a:prstGeom prst="rect">
            <a:avLst/>
          </a:prstGeom>
        </p:spPr>
        <p:txBody>
          <a:bodyPr vert="horz" lIns="104306" tIns="52153" rIns="104306" bIns="52153" rtlCol="0" anchor="ctr"/>
          <a:lstStyle>
            <a:lvl1pPr algn="ctr" fontAlgn="auto">
              <a:spcBef>
                <a:spcPts val="0"/>
              </a:spcBef>
              <a:spcAft>
                <a:spcPts val="0"/>
              </a:spcAft>
              <a:defRPr sz="1400">
                <a:solidFill>
                  <a:prstClr val="black">
                    <a:tint val="75000"/>
                  </a:prstClr>
                </a:solidFill>
                <a:latin typeface="+mn-lt"/>
                <a:cs typeface="+mn-cs"/>
              </a:defRPr>
            </a:lvl1pPr>
          </a:lstStyle>
          <a:p>
            <a:pPr>
              <a:defRPr/>
            </a:pPr>
            <a:endParaRPr lang="sv-SE"/>
          </a:p>
        </p:txBody>
      </p:sp>
      <p:sp>
        <p:nvSpPr>
          <p:cNvPr id="6" name="Platshållare för bildnummer 5"/>
          <p:cNvSpPr>
            <a:spLocks noGrp="1"/>
          </p:cNvSpPr>
          <p:nvPr>
            <p:ph type="sldNum" sz="quarter" idx="4"/>
          </p:nvPr>
        </p:nvSpPr>
        <p:spPr>
          <a:xfrm>
            <a:off x="7663603" y="7008171"/>
            <a:ext cx="2495127" cy="402567"/>
          </a:xfrm>
          <a:prstGeom prst="rect">
            <a:avLst/>
          </a:prstGeom>
        </p:spPr>
        <p:txBody>
          <a:bodyPr vert="horz" lIns="104306" tIns="52153" rIns="104306" bIns="52153" rtlCol="0" anchor="ctr"/>
          <a:lstStyle>
            <a:lvl1pPr algn="r" fontAlgn="auto">
              <a:spcBef>
                <a:spcPts val="0"/>
              </a:spcBef>
              <a:spcAft>
                <a:spcPts val="0"/>
              </a:spcAft>
              <a:defRPr sz="1400">
                <a:solidFill>
                  <a:prstClr val="black">
                    <a:tint val="75000"/>
                  </a:prstClr>
                </a:solidFill>
                <a:latin typeface="+mn-lt"/>
                <a:cs typeface="+mn-cs"/>
              </a:defRPr>
            </a:lvl1pPr>
          </a:lstStyle>
          <a:p>
            <a:pPr>
              <a:defRPr/>
            </a:pPr>
            <a:fld id="{1579074E-AECB-4646-8266-5254FBA18DE0}" type="slidenum">
              <a:rPr lang="sv-SE"/>
              <a:pPr>
                <a:defRPr/>
              </a:pPr>
              <a:t>‹#›</a:t>
            </a:fld>
            <a:endParaRPr lang="sv-SE"/>
          </a:p>
        </p:txBody>
      </p:sp>
      <p:pic>
        <p:nvPicPr>
          <p:cNvPr id="1031" name="Bildobjekt 7" descr="Penseldrag brevpapper.jpg"/>
          <p:cNvPicPr>
            <a:picLocks noChangeAspect="1"/>
          </p:cNvPicPr>
          <p:nvPr/>
        </p:nvPicPr>
        <p:blipFill>
          <a:blip r:embed="rId20">
            <a:extLst>
              <a:ext uri="{28A0092B-C50C-407E-A947-70E740481C1C}">
                <a14:useLocalDpi xmlns:a14="http://schemas.microsoft.com/office/drawing/2010/main" val="0"/>
              </a:ext>
            </a:extLst>
          </a:blip>
          <a:srcRect l="775"/>
          <a:stretch>
            <a:fillRect/>
          </a:stretch>
        </p:blipFill>
        <p:spPr bwMode="auto">
          <a:xfrm>
            <a:off x="1" y="6035008"/>
            <a:ext cx="10706396" cy="1526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9" descr="Huvudlogotyp+Hallands sjukhus RGB"/>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09785" y="208286"/>
            <a:ext cx="2357746" cy="549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Lst>
  <p:txStyles>
    <p:titleStyle>
      <a:lvl1pPr algn="l" rtl="0" eaLnBrk="1" fontAlgn="base" hangingPunct="1">
        <a:spcBef>
          <a:spcPct val="0"/>
        </a:spcBef>
        <a:spcAft>
          <a:spcPct val="0"/>
        </a:spcAft>
        <a:defRPr sz="4100" b="1" kern="1200">
          <a:solidFill>
            <a:schemeClr val="tx1"/>
          </a:solidFill>
          <a:latin typeface="+mj-lt"/>
          <a:ea typeface="+mj-ea"/>
          <a:cs typeface="+mj-cs"/>
        </a:defRPr>
      </a:lvl1pPr>
      <a:lvl2pPr algn="l" rtl="0" eaLnBrk="1" fontAlgn="base" hangingPunct="1">
        <a:spcBef>
          <a:spcPct val="0"/>
        </a:spcBef>
        <a:spcAft>
          <a:spcPct val="0"/>
        </a:spcAft>
        <a:defRPr sz="4100" b="1">
          <a:solidFill>
            <a:schemeClr val="tx1"/>
          </a:solidFill>
          <a:latin typeface="Arial" charset="0"/>
        </a:defRPr>
      </a:lvl2pPr>
      <a:lvl3pPr algn="l" rtl="0" eaLnBrk="1" fontAlgn="base" hangingPunct="1">
        <a:spcBef>
          <a:spcPct val="0"/>
        </a:spcBef>
        <a:spcAft>
          <a:spcPct val="0"/>
        </a:spcAft>
        <a:defRPr sz="4100" b="1">
          <a:solidFill>
            <a:schemeClr val="tx1"/>
          </a:solidFill>
          <a:latin typeface="Arial" charset="0"/>
        </a:defRPr>
      </a:lvl3pPr>
      <a:lvl4pPr algn="l" rtl="0" eaLnBrk="1" fontAlgn="base" hangingPunct="1">
        <a:spcBef>
          <a:spcPct val="0"/>
        </a:spcBef>
        <a:spcAft>
          <a:spcPct val="0"/>
        </a:spcAft>
        <a:defRPr sz="4100" b="1">
          <a:solidFill>
            <a:schemeClr val="tx1"/>
          </a:solidFill>
          <a:latin typeface="Arial" charset="0"/>
        </a:defRPr>
      </a:lvl4pPr>
      <a:lvl5pPr algn="l" rtl="0" eaLnBrk="1" fontAlgn="base" hangingPunct="1">
        <a:spcBef>
          <a:spcPct val="0"/>
        </a:spcBef>
        <a:spcAft>
          <a:spcPct val="0"/>
        </a:spcAft>
        <a:defRPr sz="4100" b="1">
          <a:solidFill>
            <a:schemeClr val="tx1"/>
          </a:solidFill>
          <a:latin typeface="Arial" charset="0"/>
        </a:defRPr>
      </a:lvl5pPr>
      <a:lvl6pPr marL="521528" algn="l" rtl="0" eaLnBrk="1" fontAlgn="base" hangingPunct="1">
        <a:spcBef>
          <a:spcPct val="0"/>
        </a:spcBef>
        <a:spcAft>
          <a:spcPct val="0"/>
        </a:spcAft>
        <a:defRPr sz="4600">
          <a:solidFill>
            <a:schemeClr val="tx1"/>
          </a:solidFill>
          <a:latin typeface="Calibri" pitchFamily="34" charset="0"/>
        </a:defRPr>
      </a:lvl6pPr>
      <a:lvl7pPr marL="1043056" algn="l" rtl="0" eaLnBrk="1" fontAlgn="base" hangingPunct="1">
        <a:spcBef>
          <a:spcPct val="0"/>
        </a:spcBef>
        <a:spcAft>
          <a:spcPct val="0"/>
        </a:spcAft>
        <a:defRPr sz="4600">
          <a:solidFill>
            <a:schemeClr val="tx1"/>
          </a:solidFill>
          <a:latin typeface="Calibri" pitchFamily="34" charset="0"/>
        </a:defRPr>
      </a:lvl7pPr>
      <a:lvl8pPr marL="1564584" algn="l" rtl="0" eaLnBrk="1" fontAlgn="base" hangingPunct="1">
        <a:spcBef>
          <a:spcPct val="0"/>
        </a:spcBef>
        <a:spcAft>
          <a:spcPct val="0"/>
        </a:spcAft>
        <a:defRPr sz="4600">
          <a:solidFill>
            <a:schemeClr val="tx1"/>
          </a:solidFill>
          <a:latin typeface="Calibri" pitchFamily="34" charset="0"/>
        </a:defRPr>
      </a:lvl8pPr>
      <a:lvl9pPr marL="2086112" algn="l" rtl="0" eaLnBrk="1" fontAlgn="base" hangingPunct="1">
        <a:spcBef>
          <a:spcPct val="0"/>
        </a:spcBef>
        <a:spcAft>
          <a:spcPct val="0"/>
        </a:spcAft>
        <a:defRPr sz="4600">
          <a:solidFill>
            <a:schemeClr val="tx1"/>
          </a:solidFill>
          <a:latin typeface="Calibri" pitchFamily="34" charset="0"/>
        </a:defRPr>
      </a:lvl9pPr>
    </p:titleStyle>
    <p:bodyStyle>
      <a:lvl1pPr marL="391146" indent="-391146" algn="l" rtl="0" eaLnBrk="1" fontAlgn="base" hangingPunct="1">
        <a:spcBef>
          <a:spcPct val="20000"/>
        </a:spcBef>
        <a:spcAft>
          <a:spcPct val="0"/>
        </a:spcAft>
        <a:buFont typeface="Arial" pitchFamily="34" charset="0"/>
        <a:buChar char="•"/>
        <a:defRPr sz="2700" kern="1200">
          <a:solidFill>
            <a:schemeClr val="tx1"/>
          </a:solidFill>
          <a:latin typeface="+mn-lt"/>
          <a:ea typeface="+mn-ea"/>
          <a:cs typeface="+mn-cs"/>
        </a:defRPr>
      </a:lvl1pPr>
      <a:lvl2pPr marL="847483" indent="-325955" algn="l" rtl="0" eaLnBrk="1" fontAlgn="base" hangingPunct="1">
        <a:spcBef>
          <a:spcPct val="20000"/>
        </a:spcBef>
        <a:spcAft>
          <a:spcPct val="0"/>
        </a:spcAft>
        <a:buFont typeface="Arial" pitchFamily="34" charset="0"/>
        <a:buChar char="–"/>
        <a:defRPr sz="2300" kern="1200">
          <a:solidFill>
            <a:schemeClr val="tx1"/>
          </a:solidFill>
          <a:latin typeface="+mn-lt"/>
          <a:ea typeface="+mn-ea"/>
          <a:cs typeface="+mn-cs"/>
        </a:defRPr>
      </a:lvl2pPr>
      <a:lvl3pPr marL="1303820" indent="-260764" algn="l" rtl="0" eaLnBrk="1" fontAlgn="base" hangingPunct="1">
        <a:spcBef>
          <a:spcPct val="20000"/>
        </a:spcBef>
        <a:spcAft>
          <a:spcPct val="0"/>
        </a:spcAft>
        <a:buFont typeface="Arial" pitchFamily="34" charset="0"/>
        <a:buChar char="•"/>
        <a:defRPr kern="1200">
          <a:solidFill>
            <a:schemeClr val="tx1"/>
          </a:solidFill>
          <a:latin typeface="+mn-lt"/>
          <a:ea typeface="+mn-ea"/>
          <a:cs typeface="+mn-cs"/>
        </a:defRPr>
      </a:lvl3pPr>
      <a:lvl4pPr marL="1825348" indent="-260764" algn="l" rtl="0" eaLnBrk="1" fontAlgn="base" hangingPunct="1">
        <a:spcBef>
          <a:spcPct val="20000"/>
        </a:spcBef>
        <a:spcAft>
          <a:spcPct val="0"/>
        </a:spcAft>
        <a:buFont typeface="Arial" pitchFamily="34" charset="0"/>
        <a:buChar char="–"/>
        <a:defRPr sz="2300" kern="1200">
          <a:solidFill>
            <a:schemeClr val="tx1"/>
          </a:solidFill>
          <a:latin typeface="+mn-lt"/>
          <a:ea typeface="+mn-ea"/>
          <a:cs typeface="+mn-cs"/>
        </a:defRPr>
      </a:lvl4pPr>
      <a:lvl5pPr marL="2346876" indent="-260764" algn="l" rtl="0" eaLnBrk="1" fontAlgn="base" hangingPunct="1">
        <a:spcBef>
          <a:spcPct val="20000"/>
        </a:spcBef>
        <a:spcAft>
          <a:spcPct val="0"/>
        </a:spcAft>
        <a:buFont typeface="Arial"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sv-S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736472" y="1398484"/>
            <a:ext cx="7435255" cy="1013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69" tIns="52135" rIns="104269" bIns="52135" numCol="1" anchor="ctr" anchorCtr="0" compatLnSpc="1">
            <a:prstTxWarp prst="textNoShape">
              <a:avLst/>
            </a:prstTxWarp>
          </a:bodyPr>
          <a:lstStyle/>
          <a:p>
            <a:pPr lvl="0"/>
            <a:r>
              <a:rPr lang="sv-SE" altLang="sv-SE" smtClean="0"/>
              <a:t>Klicka här för att ändra format</a:t>
            </a:r>
          </a:p>
        </p:txBody>
      </p:sp>
      <p:sp>
        <p:nvSpPr>
          <p:cNvPr id="2051" name="Rectangle 3"/>
          <p:cNvSpPr>
            <a:spLocks noGrp="1" noChangeArrowheads="1"/>
          </p:cNvSpPr>
          <p:nvPr>
            <p:ph type="body" idx="1"/>
          </p:nvPr>
        </p:nvSpPr>
        <p:spPr bwMode="auto">
          <a:xfrm>
            <a:off x="2736473" y="2509921"/>
            <a:ext cx="7422259" cy="3525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69" tIns="52135" rIns="104269" bIns="52135" numCol="1" anchor="t" anchorCtr="0" compatLnSpc="1">
            <a:prstTxWarp prst="textNoShape">
              <a:avLst/>
            </a:prstTxWarp>
          </a:bodyPr>
          <a:lstStyle/>
          <a:p>
            <a:pPr lvl="0"/>
            <a:r>
              <a:rPr lang="sv-SE" altLang="sv-SE" smtClean="0"/>
              <a:t>Klicka här för att ändra format på bakgrundstexten</a:t>
            </a:r>
          </a:p>
          <a:p>
            <a:pPr lvl="1"/>
            <a:r>
              <a:rPr lang="sv-SE" altLang="sv-SE" smtClean="0"/>
              <a:t>Nivå två</a:t>
            </a:r>
          </a:p>
          <a:p>
            <a:pPr lvl="2"/>
            <a:r>
              <a:rPr lang="sv-SE" altLang="sv-SE" smtClean="0"/>
              <a:t>Nivå tre</a:t>
            </a:r>
          </a:p>
          <a:p>
            <a:pPr lvl="3"/>
            <a:r>
              <a:rPr lang="sv-SE" altLang="sv-SE" smtClean="0"/>
              <a:t>Nivå fyra</a:t>
            </a:r>
          </a:p>
          <a:p>
            <a:pPr lvl="4"/>
            <a:r>
              <a:rPr lang="sv-SE" altLang="sv-SE" smtClean="0"/>
              <a:t>Nivå fem</a:t>
            </a:r>
          </a:p>
        </p:txBody>
      </p:sp>
      <p:pic>
        <p:nvPicPr>
          <p:cNvPr id="2052" name="Bildobjekt 8" descr="RegionHalland_rgb.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17713" y="327305"/>
            <a:ext cx="2194375" cy="488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Bildobjekt 1"/>
          <p:cNvPicPr>
            <a:picLocks noChangeAspect="1"/>
          </p:cNvPicPr>
          <p:nvPr/>
        </p:nvPicPr>
        <p:blipFill>
          <a:blip r:embed="rId9">
            <a:extLst>
              <a:ext uri="{28A0092B-C50C-407E-A947-70E740481C1C}">
                <a14:useLocalDpi xmlns:a14="http://schemas.microsoft.com/office/drawing/2010/main" val="0"/>
              </a:ext>
            </a:extLst>
          </a:blip>
          <a:srcRect t="3752"/>
          <a:stretch>
            <a:fillRect/>
          </a:stretch>
        </p:blipFill>
        <p:spPr bwMode="auto">
          <a:xfrm>
            <a:off x="-3711" y="7092185"/>
            <a:ext cx="10698970" cy="500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Lst>
  <p:hf sldNum="0" hdr="0" ftr="0"/>
  <p:txStyles>
    <p:titleStyle>
      <a:lvl1pPr algn="l" defTabSz="1041062" rtl="0" eaLnBrk="1" fontAlgn="base" hangingPunct="1">
        <a:spcBef>
          <a:spcPct val="0"/>
        </a:spcBef>
        <a:spcAft>
          <a:spcPct val="0"/>
        </a:spcAft>
        <a:defRPr sz="3700" b="1">
          <a:solidFill>
            <a:schemeClr val="tx2"/>
          </a:solidFill>
          <a:latin typeface="+mj-lt"/>
          <a:ea typeface="+mj-ea"/>
          <a:cs typeface="+mj-cs"/>
        </a:defRPr>
      </a:lvl1pPr>
      <a:lvl2pPr algn="l" defTabSz="1041062" rtl="0" eaLnBrk="1" fontAlgn="base" hangingPunct="1">
        <a:spcBef>
          <a:spcPct val="0"/>
        </a:spcBef>
        <a:spcAft>
          <a:spcPct val="0"/>
        </a:spcAft>
        <a:defRPr sz="3700" b="1">
          <a:solidFill>
            <a:schemeClr val="tx2"/>
          </a:solidFill>
          <a:latin typeface="Arial" charset="0"/>
        </a:defRPr>
      </a:lvl2pPr>
      <a:lvl3pPr algn="l" defTabSz="1041062" rtl="0" eaLnBrk="1" fontAlgn="base" hangingPunct="1">
        <a:spcBef>
          <a:spcPct val="0"/>
        </a:spcBef>
        <a:spcAft>
          <a:spcPct val="0"/>
        </a:spcAft>
        <a:defRPr sz="3700" b="1">
          <a:solidFill>
            <a:schemeClr val="tx2"/>
          </a:solidFill>
          <a:latin typeface="Arial" charset="0"/>
        </a:defRPr>
      </a:lvl3pPr>
      <a:lvl4pPr algn="l" defTabSz="1041062" rtl="0" eaLnBrk="1" fontAlgn="base" hangingPunct="1">
        <a:spcBef>
          <a:spcPct val="0"/>
        </a:spcBef>
        <a:spcAft>
          <a:spcPct val="0"/>
        </a:spcAft>
        <a:defRPr sz="3700" b="1">
          <a:solidFill>
            <a:schemeClr val="tx2"/>
          </a:solidFill>
          <a:latin typeface="Arial" charset="0"/>
        </a:defRPr>
      </a:lvl4pPr>
      <a:lvl5pPr algn="l" defTabSz="1041062" rtl="0" eaLnBrk="1" fontAlgn="base" hangingPunct="1">
        <a:spcBef>
          <a:spcPct val="0"/>
        </a:spcBef>
        <a:spcAft>
          <a:spcPct val="0"/>
        </a:spcAft>
        <a:defRPr sz="3700" b="1">
          <a:solidFill>
            <a:schemeClr val="tx2"/>
          </a:solidFill>
          <a:latin typeface="Arial" charset="0"/>
        </a:defRPr>
      </a:lvl5pPr>
      <a:lvl6pPr marL="457040" algn="l" defTabSz="1042620" rtl="0" eaLnBrk="1" fontAlgn="base" hangingPunct="1">
        <a:spcBef>
          <a:spcPct val="0"/>
        </a:spcBef>
        <a:spcAft>
          <a:spcPct val="0"/>
        </a:spcAft>
        <a:defRPr sz="4100" b="1">
          <a:solidFill>
            <a:schemeClr val="tx2"/>
          </a:solidFill>
          <a:latin typeface="Arial" charset="0"/>
        </a:defRPr>
      </a:lvl6pPr>
      <a:lvl7pPr marL="914077" algn="l" defTabSz="1042620" rtl="0" eaLnBrk="1" fontAlgn="base" hangingPunct="1">
        <a:spcBef>
          <a:spcPct val="0"/>
        </a:spcBef>
        <a:spcAft>
          <a:spcPct val="0"/>
        </a:spcAft>
        <a:defRPr sz="4100" b="1">
          <a:solidFill>
            <a:schemeClr val="tx2"/>
          </a:solidFill>
          <a:latin typeface="Arial" charset="0"/>
        </a:defRPr>
      </a:lvl7pPr>
      <a:lvl8pPr marL="1371116" algn="l" defTabSz="1042620" rtl="0" eaLnBrk="1" fontAlgn="base" hangingPunct="1">
        <a:spcBef>
          <a:spcPct val="0"/>
        </a:spcBef>
        <a:spcAft>
          <a:spcPct val="0"/>
        </a:spcAft>
        <a:defRPr sz="4100" b="1">
          <a:solidFill>
            <a:schemeClr val="tx2"/>
          </a:solidFill>
          <a:latin typeface="Arial" charset="0"/>
        </a:defRPr>
      </a:lvl8pPr>
      <a:lvl9pPr marL="1828154" algn="l" defTabSz="1042620" rtl="0" eaLnBrk="1" fontAlgn="base" hangingPunct="1">
        <a:spcBef>
          <a:spcPct val="0"/>
        </a:spcBef>
        <a:spcAft>
          <a:spcPct val="0"/>
        </a:spcAft>
        <a:defRPr sz="4100" b="1">
          <a:solidFill>
            <a:schemeClr val="tx2"/>
          </a:solidFill>
          <a:latin typeface="Arial" charset="0"/>
        </a:defRPr>
      </a:lvl9pPr>
    </p:titleStyle>
    <p:bodyStyle>
      <a:lvl1pPr marL="389267" indent="-389267" algn="l" defTabSz="1041062" rtl="0" eaLnBrk="1" fontAlgn="base" hangingPunct="1">
        <a:spcBef>
          <a:spcPct val="20000"/>
        </a:spcBef>
        <a:spcAft>
          <a:spcPct val="0"/>
        </a:spcAft>
        <a:defRPr sz="2400">
          <a:solidFill>
            <a:schemeClr val="tx1"/>
          </a:solidFill>
          <a:latin typeface="+mn-lt"/>
          <a:ea typeface="+mn-ea"/>
          <a:cs typeface="+mn-cs"/>
        </a:defRPr>
      </a:lvl1pPr>
      <a:lvl2pPr marL="847334" indent="-324088" algn="l" defTabSz="1041062" rtl="0" eaLnBrk="1" fontAlgn="base" hangingPunct="1">
        <a:spcBef>
          <a:spcPct val="20000"/>
        </a:spcBef>
        <a:spcAft>
          <a:spcPct val="0"/>
        </a:spcAft>
        <a:defRPr sz="2400">
          <a:solidFill>
            <a:schemeClr val="tx1"/>
          </a:solidFill>
          <a:latin typeface="+mn-lt"/>
        </a:defRPr>
      </a:lvl2pPr>
      <a:lvl3pPr marL="1301781" indent="-258908" algn="l" defTabSz="1041062" rtl="0" eaLnBrk="1" fontAlgn="base" hangingPunct="1">
        <a:spcBef>
          <a:spcPct val="20000"/>
        </a:spcBef>
        <a:spcAft>
          <a:spcPct val="0"/>
        </a:spcAft>
        <a:defRPr sz="2400">
          <a:solidFill>
            <a:schemeClr val="tx1"/>
          </a:solidFill>
          <a:latin typeface="+mn-lt"/>
        </a:defRPr>
      </a:lvl3pPr>
      <a:lvl4pPr marL="1823216" indent="-258908" algn="l" defTabSz="1041062" rtl="0" eaLnBrk="1" fontAlgn="base" hangingPunct="1">
        <a:spcBef>
          <a:spcPct val="20000"/>
        </a:spcBef>
        <a:spcAft>
          <a:spcPct val="0"/>
        </a:spcAft>
        <a:defRPr sz="2400">
          <a:solidFill>
            <a:schemeClr val="tx1"/>
          </a:solidFill>
          <a:latin typeface="+mn-lt"/>
        </a:defRPr>
      </a:lvl4pPr>
      <a:lvl5pPr marL="2344652" indent="-258908" algn="l" defTabSz="1041062" rtl="0" eaLnBrk="1" fontAlgn="base" hangingPunct="1">
        <a:spcBef>
          <a:spcPct val="20000"/>
        </a:spcBef>
        <a:spcAft>
          <a:spcPct val="0"/>
        </a:spcAft>
        <a:defRPr sz="2400">
          <a:solidFill>
            <a:schemeClr val="tx1"/>
          </a:solidFill>
          <a:latin typeface="+mn-lt"/>
        </a:defRPr>
      </a:lvl5pPr>
      <a:lvl6pPr marL="2802537" indent="-260258" algn="l" defTabSz="1042620" rtl="0" eaLnBrk="1" fontAlgn="base" hangingPunct="1">
        <a:spcBef>
          <a:spcPct val="20000"/>
        </a:spcBef>
        <a:spcAft>
          <a:spcPct val="0"/>
        </a:spcAft>
        <a:defRPr sz="2700">
          <a:solidFill>
            <a:schemeClr val="tx1"/>
          </a:solidFill>
          <a:latin typeface="+mn-lt"/>
        </a:defRPr>
      </a:lvl6pPr>
      <a:lvl7pPr marL="3259574" indent="-260258" algn="l" defTabSz="1042620" rtl="0" eaLnBrk="1" fontAlgn="base" hangingPunct="1">
        <a:spcBef>
          <a:spcPct val="20000"/>
        </a:spcBef>
        <a:spcAft>
          <a:spcPct val="0"/>
        </a:spcAft>
        <a:defRPr sz="2700">
          <a:solidFill>
            <a:schemeClr val="tx1"/>
          </a:solidFill>
          <a:latin typeface="+mn-lt"/>
        </a:defRPr>
      </a:lvl7pPr>
      <a:lvl8pPr marL="3716613" indent="-260258" algn="l" defTabSz="1042620" rtl="0" eaLnBrk="1" fontAlgn="base" hangingPunct="1">
        <a:spcBef>
          <a:spcPct val="20000"/>
        </a:spcBef>
        <a:spcAft>
          <a:spcPct val="0"/>
        </a:spcAft>
        <a:defRPr sz="2700">
          <a:solidFill>
            <a:schemeClr val="tx1"/>
          </a:solidFill>
          <a:latin typeface="+mn-lt"/>
        </a:defRPr>
      </a:lvl8pPr>
      <a:lvl9pPr marL="4173651" indent="-260258" algn="l" defTabSz="1042620" rtl="0" eaLnBrk="1" fontAlgn="base" hangingPunct="1">
        <a:spcBef>
          <a:spcPct val="20000"/>
        </a:spcBef>
        <a:spcAft>
          <a:spcPct val="0"/>
        </a:spcAft>
        <a:defRPr sz="2700">
          <a:solidFill>
            <a:schemeClr val="tx1"/>
          </a:solidFill>
          <a:latin typeface="+mn-lt"/>
        </a:defRPr>
      </a:lvl9pPr>
    </p:bodyStyle>
    <p:otherStyle>
      <a:defPPr>
        <a:defRPr lang="sv-SE"/>
      </a:defPPr>
      <a:lvl1pPr marL="0" algn="l" defTabSz="914077" rtl="0" eaLnBrk="1" latinLnBrk="0" hangingPunct="1">
        <a:defRPr sz="1800" kern="1200">
          <a:solidFill>
            <a:schemeClr val="tx1"/>
          </a:solidFill>
          <a:latin typeface="+mn-lt"/>
          <a:ea typeface="+mn-ea"/>
          <a:cs typeface="+mn-cs"/>
        </a:defRPr>
      </a:lvl1pPr>
      <a:lvl2pPr marL="457040" algn="l" defTabSz="914077" rtl="0" eaLnBrk="1" latinLnBrk="0" hangingPunct="1">
        <a:defRPr sz="1800" kern="1200">
          <a:solidFill>
            <a:schemeClr val="tx1"/>
          </a:solidFill>
          <a:latin typeface="+mn-lt"/>
          <a:ea typeface="+mn-ea"/>
          <a:cs typeface="+mn-cs"/>
        </a:defRPr>
      </a:lvl2pPr>
      <a:lvl3pPr marL="914077" algn="l" defTabSz="914077" rtl="0" eaLnBrk="1" latinLnBrk="0" hangingPunct="1">
        <a:defRPr sz="1800" kern="1200">
          <a:solidFill>
            <a:schemeClr val="tx1"/>
          </a:solidFill>
          <a:latin typeface="+mn-lt"/>
          <a:ea typeface="+mn-ea"/>
          <a:cs typeface="+mn-cs"/>
        </a:defRPr>
      </a:lvl3pPr>
      <a:lvl4pPr marL="1371116" algn="l" defTabSz="914077" rtl="0" eaLnBrk="1" latinLnBrk="0" hangingPunct="1">
        <a:defRPr sz="1800" kern="1200">
          <a:solidFill>
            <a:schemeClr val="tx1"/>
          </a:solidFill>
          <a:latin typeface="+mn-lt"/>
          <a:ea typeface="+mn-ea"/>
          <a:cs typeface="+mn-cs"/>
        </a:defRPr>
      </a:lvl4pPr>
      <a:lvl5pPr marL="1828154" algn="l" defTabSz="914077" rtl="0" eaLnBrk="1" latinLnBrk="0" hangingPunct="1">
        <a:defRPr sz="1800" kern="1200">
          <a:solidFill>
            <a:schemeClr val="tx1"/>
          </a:solidFill>
          <a:latin typeface="+mn-lt"/>
          <a:ea typeface="+mn-ea"/>
          <a:cs typeface="+mn-cs"/>
        </a:defRPr>
      </a:lvl5pPr>
      <a:lvl6pPr marL="2285194" algn="l" defTabSz="914077" rtl="0" eaLnBrk="1" latinLnBrk="0" hangingPunct="1">
        <a:defRPr sz="1800" kern="1200">
          <a:solidFill>
            <a:schemeClr val="tx1"/>
          </a:solidFill>
          <a:latin typeface="+mn-lt"/>
          <a:ea typeface="+mn-ea"/>
          <a:cs typeface="+mn-cs"/>
        </a:defRPr>
      </a:lvl6pPr>
      <a:lvl7pPr marL="2742233" algn="l" defTabSz="914077" rtl="0" eaLnBrk="1" latinLnBrk="0" hangingPunct="1">
        <a:defRPr sz="1800" kern="1200">
          <a:solidFill>
            <a:schemeClr val="tx1"/>
          </a:solidFill>
          <a:latin typeface="+mn-lt"/>
          <a:ea typeface="+mn-ea"/>
          <a:cs typeface="+mn-cs"/>
        </a:defRPr>
      </a:lvl7pPr>
      <a:lvl8pPr marL="3199271" algn="l" defTabSz="914077" rtl="0" eaLnBrk="1" latinLnBrk="0" hangingPunct="1">
        <a:defRPr sz="1800" kern="1200">
          <a:solidFill>
            <a:schemeClr val="tx1"/>
          </a:solidFill>
          <a:latin typeface="+mn-lt"/>
          <a:ea typeface="+mn-ea"/>
          <a:cs typeface="+mn-cs"/>
        </a:defRPr>
      </a:lvl8pPr>
      <a:lvl9pPr marL="3656309" algn="l" defTabSz="9140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736850" y="1398588"/>
            <a:ext cx="7434263" cy="1013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ctr" anchorCtr="0" compatLnSpc="1">
            <a:prstTxWarp prst="textNoShape">
              <a:avLst/>
            </a:prstTxWarp>
          </a:bodyPr>
          <a:lstStyle/>
          <a:p>
            <a:pPr lvl="0"/>
            <a:r>
              <a:rPr lang="sv-SE" smtClean="0"/>
              <a:t>Klicka här för att ändra format</a:t>
            </a:r>
          </a:p>
        </p:txBody>
      </p:sp>
      <p:sp>
        <p:nvSpPr>
          <p:cNvPr id="1027" name="Rectangle 3"/>
          <p:cNvSpPr>
            <a:spLocks noGrp="1" noChangeArrowheads="1"/>
          </p:cNvSpPr>
          <p:nvPr>
            <p:ph type="body" idx="1"/>
          </p:nvPr>
        </p:nvSpPr>
        <p:spPr bwMode="auto">
          <a:xfrm>
            <a:off x="2736850" y="2509838"/>
            <a:ext cx="7421563" cy="352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t" anchorCtr="0" compatLnSpc="1">
            <a:prstTxWarp prst="textNoShape">
              <a:avLst/>
            </a:prstTxWarp>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p>
        </p:txBody>
      </p:sp>
      <p:pic>
        <p:nvPicPr>
          <p:cNvPr id="1031" name="Bildobjekt 8" descr="RegionHalland_rgb.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7513" y="327025"/>
            <a:ext cx="21939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Bildobjekt 1"/>
          <p:cNvPicPr>
            <a:picLocks noChangeAspect="1"/>
          </p:cNvPicPr>
          <p:nvPr/>
        </p:nvPicPr>
        <p:blipFill>
          <a:blip r:embed="rId7" cstate="print">
            <a:extLst>
              <a:ext uri="{28A0092B-C50C-407E-A947-70E740481C1C}">
                <a14:useLocalDpi xmlns:a14="http://schemas.microsoft.com/office/drawing/2010/main" val="0"/>
              </a:ext>
            </a:extLst>
          </a:blip>
          <a:srcRect t="3752"/>
          <a:stretch>
            <a:fillRect/>
          </a:stretch>
        </p:blipFill>
        <p:spPr>
          <a:xfrm>
            <a:off x="-3395" y="7092999"/>
            <a:ext cx="10699200" cy="499341"/>
          </a:xfrm>
          <a:prstGeom prst="rect">
            <a:avLst/>
          </a:prstGeom>
        </p:spPr>
      </p:pic>
    </p:spTree>
    <p:extLst>
      <p:ext uri="{BB962C8B-B14F-4D97-AF65-F5344CB8AC3E}">
        <p14:creationId xmlns:p14="http://schemas.microsoft.com/office/powerpoint/2010/main" val="39990453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Lst>
  <p:txStyles>
    <p:titleStyle>
      <a:lvl1pPr algn="l" defTabSz="1042988" rtl="0" eaLnBrk="1" fontAlgn="base" hangingPunct="1">
        <a:spcBef>
          <a:spcPct val="0"/>
        </a:spcBef>
        <a:spcAft>
          <a:spcPct val="0"/>
        </a:spcAft>
        <a:defRPr sz="3600" b="1">
          <a:solidFill>
            <a:schemeClr val="tx2"/>
          </a:solidFill>
          <a:latin typeface="+mj-lt"/>
          <a:ea typeface="+mj-ea"/>
          <a:cs typeface="+mj-cs"/>
        </a:defRPr>
      </a:lvl1pPr>
      <a:lvl2pPr algn="l" defTabSz="1042988" rtl="0" eaLnBrk="1" fontAlgn="base" hangingPunct="1">
        <a:spcBef>
          <a:spcPct val="0"/>
        </a:spcBef>
        <a:spcAft>
          <a:spcPct val="0"/>
        </a:spcAft>
        <a:defRPr sz="4100" b="1">
          <a:solidFill>
            <a:schemeClr val="tx2"/>
          </a:solidFill>
          <a:latin typeface="Arial" charset="0"/>
        </a:defRPr>
      </a:lvl2pPr>
      <a:lvl3pPr algn="l" defTabSz="1042988" rtl="0" eaLnBrk="1" fontAlgn="base" hangingPunct="1">
        <a:spcBef>
          <a:spcPct val="0"/>
        </a:spcBef>
        <a:spcAft>
          <a:spcPct val="0"/>
        </a:spcAft>
        <a:defRPr sz="4100" b="1">
          <a:solidFill>
            <a:schemeClr val="tx2"/>
          </a:solidFill>
          <a:latin typeface="Arial" charset="0"/>
        </a:defRPr>
      </a:lvl3pPr>
      <a:lvl4pPr algn="l" defTabSz="1042988" rtl="0" eaLnBrk="1" fontAlgn="base" hangingPunct="1">
        <a:spcBef>
          <a:spcPct val="0"/>
        </a:spcBef>
        <a:spcAft>
          <a:spcPct val="0"/>
        </a:spcAft>
        <a:defRPr sz="4100" b="1">
          <a:solidFill>
            <a:schemeClr val="tx2"/>
          </a:solidFill>
          <a:latin typeface="Arial" charset="0"/>
        </a:defRPr>
      </a:lvl4pPr>
      <a:lvl5pPr algn="l" defTabSz="1042988" rtl="0" eaLnBrk="1" fontAlgn="base" hangingPunct="1">
        <a:spcBef>
          <a:spcPct val="0"/>
        </a:spcBef>
        <a:spcAft>
          <a:spcPct val="0"/>
        </a:spcAft>
        <a:defRPr sz="4100" b="1">
          <a:solidFill>
            <a:schemeClr val="tx2"/>
          </a:solidFill>
          <a:latin typeface="Arial" charset="0"/>
        </a:defRPr>
      </a:lvl5pPr>
      <a:lvl6pPr marL="457200" algn="l" defTabSz="1042988" rtl="0" eaLnBrk="1" fontAlgn="base" hangingPunct="1">
        <a:spcBef>
          <a:spcPct val="0"/>
        </a:spcBef>
        <a:spcAft>
          <a:spcPct val="0"/>
        </a:spcAft>
        <a:defRPr sz="4100" b="1">
          <a:solidFill>
            <a:schemeClr val="tx2"/>
          </a:solidFill>
          <a:latin typeface="Arial" charset="0"/>
        </a:defRPr>
      </a:lvl6pPr>
      <a:lvl7pPr marL="914400" algn="l" defTabSz="1042988" rtl="0" eaLnBrk="1" fontAlgn="base" hangingPunct="1">
        <a:spcBef>
          <a:spcPct val="0"/>
        </a:spcBef>
        <a:spcAft>
          <a:spcPct val="0"/>
        </a:spcAft>
        <a:defRPr sz="4100" b="1">
          <a:solidFill>
            <a:schemeClr val="tx2"/>
          </a:solidFill>
          <a:latin typeface="Arial" charset="0"/>
        </a:defRPr>
      </a:lvl7pPr>
      <a:lvl8pPr marL="1371600" algn="l" defTabSz="1042988" rtl="0" eaLnBrk="1" fontAlgn="base" hangingPunct="1">
        <a:spcBef>
          <a:spcPct val="0"/>
        </a:spcBef>
        <a:spcAft>
          <a:spcPct val="0"/>
        </a:spcAft>
        <a:defRPr sz="4100" b="1">
          <a:solidFill>
            <a:schemeClr val="tx2"/>
          </a:solidFill>
          <a:latin typeface="Arial" charset="0"/>
        </a:defRPr>
      </a:lvl8pPr>
      <a:lvl9pPr marL="1828800" algn="l" defTabSz="1042988" rtl="0" eaLnBrk="1" fontAlgn="base" hangingPunct="1">
        <a:spcBef>
          <a:spcPct val="0"/>
        </a:spcBef>
        <a:spcAft>
          <a:spcPct val="0"/>
        </a:spcAft>
        <a:defRPr sz="4100" b="1">
          <a:solidFill>
            <a:schemeClr val="tx2"/>
          </a:solidFill>
          <a:latin typeface="Arial" charset="0"/>
        </a:defRPr>
      </a:lvl9pPr>
    </p:titleStyle>
    <p:bodyStyle>
      <a:lvl1pPr marL="390525" indent="-390525" algn="l" defTabSz="1042988" rtl="0" eaLnBrk="1" fontAlgn="base" hangingPunct="1">
        <a:spcBef>
          <a:spcPct val="20000"/>
        </a:spcBef>
        <a:spcAft>
          <a:spcPct val="0"/>
        </a:spcAft>
        <a:defRPr sz="2400">
          <a:solidFill>
            <a:schemeClr val="tx1"/>
          </a:solidFill>
          <a:latin typeface="+mn-lt"/>
          <a:ea typeface="+mn-ea"/>
          <a:cs typeface="+mn-cs"/>
        </a:defRPr>
      </a:lvl1pPr>
      <a:lvl2pPr marL="847725" indent="-325438" algn="l" defTabSz="1042988" rtl="0" eaLnBrk="1" fontAlgn="base" hangingPunct="1">
        <a:spcBef>
          <a:spcPct val="20000"/>
        </a:spcBef>
        <a:spcAft>
          <a:spcPct val="0"/>
        </a:spcAft>
        <a:defRPr sz="2400">
          <a:solidFill>
            <a:schemeClr val="tx1"/>
          </a:solidFill>
          <a:latin typeface="+mn-lt"/>
        </a:defRPr>
      </a:lvl2pPr>
      <a:lvl3pPr marL="1303338" indent="-260350" algn="l" defTabSz="1042988" rtl="0" eaLnBrk="1" fontAlgn="base" hangingPunct="1">
        <a:spcBef>
          <a:spcPct val="20000"/>
        </a:spcBef>
        <a:spcAft>
          <a:spcPct val="0"/>
        </a:spcAft>
        <a:defRPr sz="2400">
          <a:solidFill>
            <a:schemeClr val="tx1"/>
          </a:solidFill>
          <a:latin typeface="+mn-lt"/>
        </a:defRPr>
      </a:lvl3pPr>
      <a:lvl4pPr marL="1825625" indent="-260350" algn="l" defTabSz="1042988" rtl="0" eaLnBrk="1" fontAlgn="base" hangingPunct="1">
        <a:spcBef>
          <a:spcPct val="20000"/>
        </a:spcBef>
        <a:spcAft>
          <a:spcPct val="0"/>
        </a:spcAft>
        <a:defRPr sz="2400">
          <a:solidFill>
            <a:schemeClr val="tx1"/>
          </a:solidFill>
          <a:latin typeface="+mn-lt"/>
        </a:defRPr>
      </a:lvl4pPr>
      <a:lvl5pPr marL="2346325" indent="-260350" algn="l" defTabSz="1042988" rtl="0" eaLnBrk="1" fontAlgn="base" hangingPunct="1">
        <a:spcBef>
          <a:spcPct val="20000"/>
        </a:spcBef>
        <a:spcAft>
          <a:spcPct val="0"/>
        </a:spcAft>
        <a:defRPr sz="2400">
          <a:solidFill>
            <a:schemeClr val="tx1"/>
          </a:solidFill>
          <a:latin typeface="+mn-lt"/>
        </a:defRPr>
      </a:lvl5pPr>
      <a:lvl6pPr marL="2803525" indent="-260350" algn="l" defTabSz="1042988" rtl="0" eaLnBrk="1" fontAlgn="base" hangingPunct="1">
        <a:spcBef>
          <a:spcPct val="20000"/>
        </a:spcBef>
        <a:spcAft>
          <a:spcPct val="0"/>
        </a:spcAft>
        <a:defRPr sz="2700">
          <a:solidFill>
            <a:schemeClr val="tx1"/>
          </a:solidFill>
          <a:latin typeface="+mn-lt"/>
        </a:defRPr>
      </a:lvl6pPr>
      <a:lvl7pPr marL="3260725" indent="-260350" algn="l" defTabSz="1042988" rtl="0" eaLnBrk="1" fontAlgn="base" hangingPunct="1">
        <a:spcBef>
          <a:spcPct val="20000"/>
        </a:spcBef>
        <a:spcAft>
          <a:spcPct val="0"/>
        </a:spcAft>
        <a:defRPr sz="2700">
          <a:solidFill>
            <a:schemeClr val="tx1"/>
          </a:solidFill>
          <a:latin typeface="+mn-lt"/>
        </a:defRPr>
      </a:lvl7pPr>
      <a:lvl8pPr marL="3717925" indent="-260350" algn="l" defTabSz="1042988" rtl="0" eaLnBrk="1" fontAlgn="base" hangingPunct="1">
        <a:spcBef>
          <a:spcPct val="20000"/>
        </a:spcBef>
        <a:spcAft>
          <a:spcPct val="0"/>
        </a:spcAft>
        <a:defRPr sz="2700">
          <a:solidFill>
            <a:schemeClr val="tx1"/>
          </a:solidFill>
          <a:latin typeface="+mn-lt"/>
        </a:defRPr>
      </a:lvl8pPr>
      <a:lvl9pPr marL="4175125" indent="-260350" algn="l" defTabSz="1042988" rtl="0" eaLnBrk="1" fontAlgn="base" hangingPunct="1">
        <a:spcBef>
          <a:spcPct val="20000"/>
        </a:spcBef>
        <a:spcAft>
          <a:spcPct val="0"/>
        </a:spcAft>
        <a:defRPr sz="27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audio" Target="../media/media9.wav"/><Relationship Id="rId1" Type="http://schemas.microsoft.com/office/2007/relationships/media" Target="../media/media9.wav"/><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audio" Target="../media/media10.wav"/><Relationship Id="rId1" Type="http://schemas.microsoft.com/office/2007/relationships/media" Target="../media/media10.wav"/><Relationship Id="rId5" Type="http://schemas.openxmlformats.org/officeDocument/2006/relationships/image" Target="../media/image8.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8.png"/><Relationship Id="rId5" Type="http://schemas.openxmlformats.org/officeDocument/2006/relationships/image" Target="../media/image9.jpe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audio" Target="../media/media4.wav"/><Relationship Id="rId1" Type="http://schemas.microsoft.com/office/2007/relationships/media" Target="../media/media4.wav"/><Relationship Id="rId5" Type="http://schemas.openxmlformats.org/officeDocument/2006/relationships/image" Target="../media/image8.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audio" Target="../media/media5.wav"/><Relationship Id="rId1" Type="http://schemas.microsoft.com/office/2007/relationships/media" Target="../media/media5.wav"/><Relationship Id="rId5" Type="http://schemas.openxmlformats.org/officeDocument/2006/relationships/image" Target="../media/image8.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audio" Target="../media/media6.wav"/><Relationship Id="rId1" Type="http://schemas.microsoft.com/office/2007/relationships/media" Target="../media/media6.wav"/><Relationship Id="rId5" Type="http://schemas.openxmlformats.org/officeDocument/2006/relationships/image" Target="../media/image8.png"/><Relationship Id="rId4" Type="http://schemas.openxmlformats.org/officeDocument/2006/relationships/hyperlink" Target="http://www.regionhalland.se/vard-halsa/for-vardgivare/laboratorier/analysforteckning/analys/?aid=24" TargetMode="Externa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audio" Target="../media/media7.wav"/><Relationship Id="rId1" Type="http://schemas.microsoft.com/office/2007/relationships/media" Target="../media/media7.wav"/><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hyperlink" Target="https://vardgivare.regionhalland.se/behandlingsstod/vardhygien/" TargetMode="Externa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audio" Target="../media/media8.wav"/><Relationship Id="rId1" Type="http://schemas.microsoft.com/office/2007/relationships/media" Target="../media/media8.wav"/><Relationship Id="rId5" Type="http://schemas.openxmlformats.org/officeDocument/2006/relationships/image" Target="../media/image8.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3474492" y="3780631"/>
            <a:ext cx="2824694" cy="1620771"/>
          </a:xfrm>
        </p:spPr>
        <p:txBody>
          <a:bodyPr/>
          <a:lstStyle/>
          <a:p>
            <a:r>
              <a:rPr lang="sv-SE" sz="3600" dirty="0" smtClean="0"/>
              <a:t>Januari</a:t>
            </a:r>
            <a:endParaRPr lang="sv-SE" sz="3600" dirty="0"/>
          </a:p>
        </p:txBody>
      </p:sp>
      <p:sp>
        <p:nvSpPr>
          <p:cNvPr id="3" name="Underrubrik 2"/>
          <p:cNvSpPr>
            <a:spLocks noGrp="1"/>
          </p:cNvSpPr>
          <p:nvPr>
            <p:ph type="subTitle" idx="1"/>
          </p:nvPr>
        </p:nvSpPr>
        <p:spPr>
          <a:xfrm>
            <a:off x="4050556" y="5004767"/>
            <a:ext cx="1944216" cy="1932323"/>
          </a:xfrm>
        </p:spPr>
        <p:txBody>
          <a:bodyPr/>
          <a:lstStyle/>
          <a:p>
            <a:r>
              <a:rPr lang="sv-SE" dirty="0" smtClean="0">
                <a:solidFill>
                  <a:schemeClr val="bg2">
                    <a:lumMod val="75000"/>
                  </a:schemeClr>
                </a:solidFill>
              </a:rPr>
              <a:t>Influensa</a:t>
            </a:r>
            <a:endParaRPr lang="sv-SE" dirty="0">
              <a:solidFill>
                <a:schemeClr val="bg2">
                  <a:lumMod val="75000"/>
                </a:schemeClr>
              </a:solidFill>
            </a:endParaRPr>
          </a:p>
        </p:txBody>
      </p:sp>
      <p:sp>
        <p:nvSpPr>
          <p:cNvPr id="4" name="AutoShape 2" descr="Bildresultat för influensa virus"/>
          <p:cNvSpPr>
            <a:spLocks noChangeAspect="1" noChangeArrowheads="1"/>
          </p:cNvSpPr>
          <p:nvPr/>
        </p:nvSpPr>
        <p:spPr bwMode="auto">
          <a:xfrm>
            <a:off x="74260" y="-159276"/>
            <a:ext cx="356447" cy="33605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4306" tIns="52153" rIns="104306" bIns="52153" numCol="1" anchor="t" anchorCtr="0" compatLnSpc="1">
            <a:prstTxWarp prst="textNoShape">
              <a:avLst/>
            </a:prstTxWarp>
          </a:bodyPr>
          <a:lstStyle/>
          <a:p>
            <a:endParaRPr lang="sv-SE"/>
          </a:p>
        </p:txBody>
      </p:sp>
      <p:pic>
        <p:nvPicPr>
          <p:cNvPr id="5" name="Inspelat lju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041900" y="3636615"/>
            <a:ext cx="609600" cy="609600"/>
          </a:xfrm>
          <a:prstGeom prst="rect">
            <a:avLst/>
          </a:prstGeom>
        </p:spPr>
      </p:pic>
    </p:spTree>
    <p:extLst>
      <p:ext uri="{BB962C8B-B14F-4D97-AF65-F5344CB8AC3E}">
        <p14:creationId xmlns:p14="http://schemas.microsoft.com/office/powerpoint/2010/main" val="1070791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88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spelat lju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62124" y="4212679"/>
            <a:ext cx="609600" cy="609600"/>
          </a:xfrm>
          <a:prstGeom prst="rect">
            <a:avLst/>
          </a:prstGeo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3320" y="1027617"/>
            <a:ext cx="8534711" cy="5832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90520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03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450156" y="1548383"/>
            <a:ext cx="3597460" cy="1061829"/>
          </a:xfrm>
          <a:prstGeom prst="rect">
            <a:avLst/>
          </a:prstGeom>
          <a:noFill/>
        </p:spPr>
        <p:txBody>
          <a:bodyPr wrap="none" rtlCol="0">
            <a:spAutoFit/>
          </a:bodyPr>
          <a:lstStyle/>
          <a:p>
            <a:r>
              <a:rPr lang="sv-SE" b="1" dirty="0" smtClean="0"/>
              <a:t>Vad är Smittskyddets </a:t>
            </a:r>
          </a:p>
          <a:p>
            <a:r>
              <a:rPr lang="sv-SE" b="1" dirty="0" smtClean="0"/>
              <a:t>rekommendation gällande </a:t>
            </a:r>
          </a:p>
          <a:p>
            <a:r>
              <a:rPr lang="sv-SE" b="1" dirty="0" smtClean="0"/>
              <a:t>influensavaccination?</a:t>
            </a:r>
            <a:endParaRPr lang="sv-SE" b="1" dirty="0"/>
          </a:p>
        </p:txBody>
      </p:sp>
      <p:sp>
        <p:nvSpPr>
          <p:cNvPr id="3" name="textruta 2"/>
          <p:cNvSpPr txBox="1"/>
          <p:nvPr/>
        </p:nvSpPr>
        <p:spPr>
          <a:xfrm>
            <a:off x="436984" y="4440159"/>
            <a:ext cx="5102616" cy="707886"/>
          </a:xfrm>
          <a:prstGeom prst="rect">
            <a:avLst/>
          </a:prstGeom>
          <a:noFill/>
          <a:ln>
            <a:solidFill>
              <a:srgbClr val="C00000"/>
            </a:solidFill>
          </a:ln>
        </p:spPr>
        <p:txBody>
          <a:bodyPr wrap="square" rtlCol="0">
            <a:spAutoFit/>
          </a:bodyPr>
          <a:lstStyle/>
          <a:p>
            <a:r>
              <a:rPr lang="sv-SE" sz="2000" dirty="0" smtClean="0"/>
              <a:t>Var god se Smittskydd </a:t>
            </a:r>
            <a:r>
              <a:rPr lang="sv-SE" sz="2000" dirty="0" smtClean="0"/>
              <a:t>Halland angående influensavaccination till </a:t>
            </a:r>
            <a:r>
              <a:rPr lang="sv-SE" sz="2000" dirty="0"/>
              <a:t>riskgrupper </a:t>
            </a:r>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0349" t="22792" r="21181" b="6316"/>
          <a:stretch/>
        </p:blipFill>
        <p:spPr bwMode="auto">
          <a:xfrm>
            <a:off x="5202684" y="396255"/>
            <a:ext cx="5168426" cy="3767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Inspelat lju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494259" y="2988543"/>
            <a:ext cx="609600" cy="609600"/>
          </a:xfrm>
          <a:prstGeom prst="rect">
            <a:avLst/>
          </a:prstGeom>
        </p:spPr>
      </p:pic>
    </p:spTree>
    <p:extLst>
      <p:ext uri="{BB962C8B-B14F-4D97-AF65-F5344CB8AC3E}">
        <p14:creationId xmlns:p14="http://schemas.microsoft.com/office/powerpoint/2010/main" val="9922122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969"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ubrik 1"/>
          <p:cNvSpPr>
            <a:spLocks noGrp="1"/>
          </p:cNvSpPr>
          <p:nvPr>
            <p:ph type="title"/>
          </p:nvPr>
        </p:nvSpPr>
        <p:spPr>
          <a:xfrm>
            <a:off x="3258468" y="252239"/>
            <a:ext cx="2959250" cy="1260211"/>
          </a:xfrm>
        </p:spPr>
        <p:txBody>
          <a:bodyPr>
            <a:normAutofit/>
          </a:bodyPr>
          <a:lstStyle/>
          <a:p>
            <a:pPr eaLnBrk="1" hangingPunct="1"/>
            <a:r>
              <a:rPr lang="sv-SE" altLang="sv-SE" dirty="0" smtClean="0"/>
              <a:t>Influensa</a:t>
            </a:r>
          </a:p>
        </p:txBody>
      </p:sp>
      <p:sp>
        <p:nvSpPr>
          <p:cNvPr id="3" name="Platshållare för innehåll 2"/>
          <p:cNvSpPr>
            <a:spLocks noGrp="1"/>
          </p:cNvSpPr>
          <p:nvPr>
            <p:ph idx="1"/>
          </p:nvPr>
        </p:nvSpPr>
        <p:spPr>
          <a:xfrm>
            <a:off x="162124" y="1620391"/>
            <a:ext cx="6552728" cy="5184576"/>
          </a:xfrm>
        </p:spPr>
        <p:txBody>
          <a:bodyPr rtlCol="0">
            <a:noAutofit/>
          </a:bodyPr>
          <a:lstStyle/>
          <a:p>
            <a:pPr fontAlgn="auto">
              <a:spcAft>
                <a:spcPts val="0"/>
              </a:spcAft>
              <a:defRPr/>
            </a:pPr>
            <a:r>
              <a:rPr lang="sv-SE" sz="2000" dirty="0" smtClean="0"/>
              <a:t>Olika typer A, B, C </a:t>
            </a:r>
          </a:p>
          <a:p>
            <a:pPr fontAlgn="auto">
              <a:spcAft>
                <a:spcPts val="0"/>
              </a:spcAft>
              <a:defRPr/>
            </a:pPr>
            <a:endParaRPr lang="sv-SE" sz="1400" dirty="0"/>
          </a:p>
          <a:p>
            <a:pPr fontAlgn="auto">
              <a:spcAft>
                <a:spcPts val="0"/>
              </a:spcAft>
              <a:defRPr/>
            </a:pPr>
            <a:r>
              <a:rPr lang="sv-SE" sz="2000" dirty="0" smtClean="0"/>
              <a:t>Dropp- eller aerosolsmitta, </a:t>
            </a:r>
            <a:r>
              <a:rPr lang="sv-SE" sz="2000" dirty="0"/>
              <a:t>små vätskedroppar</a:t>
            </a:r>
          </a:p>
          <a:p>
            <a:pPr lvl="1" fontAlgn="auto">
              <a:spcAft>
                <a:spcPts val="0"/>
              </a:spcAft>
              <a:defRPr/>
            </a:pPr>
            <a:r>
              <a:rPr lang="sv-SE" sz="2000" dirty="0"/>
              <a:t>Hosta, nysning	</a:t>
            </a:r>
            <a:endParaRPr lang="sv-SE" sz="2000" dirty="0" smtClean="0"/>
          </a:p>
          <a:p>
            <a:pPr marL="522287" lvl="1" indent="0" fontAlgn="auto">
              <a:spcAft>
                <a:spcPts val="0"/>
              </a:spcAft>
              <a:buNone/>
              <a:defRPr/>
            </a:pPr>
            <a:endParaRPr lang="sv-SE" sz="1400" dirty="0"/>
          </a:p>
          <a:p>
            <a:pPr fontAlgn="auto">
              <a:spcAft>
                <a:spcPts val="0"/>
              </a:spcAft>
              <a:defRPr/>
            </a:pPr>
            <a:r>
              <a:rPr lang="sv-SE" sz="2000" dirty="0" smtClean="0"/>
              <a:t>Kontaktsmitta – Direkt eller indirekt</a:t>
            </a:r>
            <a:endParaRPr lang="sv-SE" sz="2000" dirty="0"/>
          </a:p>
          <a:p>
            <a:pPr lvl="1" fontAlgn="auto">
              <a:spcAft>
                <a:spcPts val="0"/>
              </a:spcAft>
              <a:defRPr/>
            </a:pPr>
            <a:r>
              <a:rPr lang="sv-SE" sz="2000" dirty="0"/>
              <a:t>handslag, ytor</a:t>
            </a:r>
          </a:p>
          <a:p>
            <a:pPr fontAlgn="auto">
              <a:spcAft>
                <a:spcPts val="0"/>
              </a:spcAft>
              <a:defRPr/>
            </a:pPr>
            <a:endParaRPr lang="sv-SE" sz="1400" dirty="0" smtClean="0"/>
          </a:p>
          <a:p>
            <a:pPr eaLnBrk="1" hangingPunct="1">
              <a:lnSpc>
                <a:spcPct val="80000"/>
              </a:lnSpc>
              <a:buFont typeface="Arial" charset="0"/>
              <a:buChar char="•"/>
              <a:defRPr/>
            </a:pPr>
            <a:r>
              <a:rPr lang="sv-SE" sz="2000" dirty="0" smtClean="0"/>
              <a:t>Sjuk person smittar ca 5 dagar, kan smitta även</a:t>
            </a:r>
          </a:p>
          <a:p>
            <a:pPr marL="0" indent="0">
              <a:lnSpc>
                <a:spcPct val="80000"/>
              </a:lnSpc>
              <a:buNone/>
              <a:defRPr/>
            </a:pPr>
            <a:r>
              <a:rPr lang="sv-SE" sz="2000" dirty="0"/>
              <a:t> </a:t>
            </a:r>
            <a:r>
              <a:rPr lang="sv-SE" sz="2000" dirty="0" smtClean="0"/>
              <a:t>     dygnet innan. </a:t>
            </a:r>
            <a:r>
              <a:rPr lang="sv-SE" altLang="sv-SE" sz="2000" dirty="0" smtClean="0"/>
              <a:t>Smittsamheten är störst i början av </a:t>
            </a:r>
          </a:p>
          <a:p>
            <a:pPr marL="0" indent="0">
              <a:lnSpc>
                <a:spcPct val="80000"/>
              </a:lnSpc>
              <a:buNone/>
              <a:defRPr/>
            </a:pPr>
            <a:r>
              <a:rPr lang="sv-SE" altLang="sv-SE" sz="2000" dirty="0"/>
              <a:t> </a:t>
            </a:r>
            <a:r>
              <a:rPr lang="sv-SE" altLang="sv-SE" sz="2000" dirty="0" smtClean="0"/>
              <a:t>     insjuknandet och när man har hög feber</a:t>
            </a:r>
          </a:p>
          <a:p>
            <a:pPr marL="0" indent="0" fontAlgn="auto">
              <a:spcAft>
                <a:spcPts val="0"/>
              </a:spcAft>
              <a:buNone/>
              <a:defRPr/>
            </a:pPr>
            <a:endParaRPr lang="sv-SE" sz="1400" dirty="0" smtClean="0"/>
          </a:p>
          <a:p>
            <a:pPr fontAlgn="auto">
              <a:spcAft>
                <a:spcPts val="0"/>
              </a:spcAft>
              <a:defRPr/>
            </a:pPr>
            <a:r>
              <a:rPr lang="sv-SE" sz="2000" dirty="0" smtClean="0"/>
              <a:t>Inkubationstid 1-4 dagar</a:t>
            </a:r>
          </a:p>
          <a:p>
            <a:pPr fontAlgn="auto">
              <a:spcAft>
                <a:spcPts val="0"/>
              </a:spcAft>
              <a:defRPr/>
            </a:pPr>
            <a:endParaRPr lang="sv-SE" sz="2000" dirty="0"/>
          </a:p>
        </p:txBody>
      </p:sp>
      <p:pic>
        <p:nvPicPr>
          <p:cNvPr id="1026" name="Picture 2" descr="Influensa A. Foto: Kjell-Olof Hedlu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6860" y="1620391"/>
            <a:ext cx="3600400" cy="3600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ruta 4"/>
          <p:cNvSpPr txBox="1"/>
          <p:nvPr/>
        </p:nvSpPr>
        <p:spPr>
          <a:xfrm>
            <a:off x="7506940" y="5227017"/>
            <a:ext cx="1906291" cy="215444"/>
          </a:xfrm>
          <a:prstGeom prst="rect">
            <a:avLst/>
          </a:prstGeom>
          <a:noFill/>
        </p:spPr>
        <p:txBody>
          <a:bodyPr wrap="none" rtlCol="0">
            <a:spAutoFit/>
          </a:bodyPr>
          <a:lstStyle/>
          <a:p>
            <a:r>
              <a:rPr lang="sv-SE" sz="800" i="1" dirty="0" smtClean="0"/>
              <a:t>Bild lånad från Folkhälsomyndigheten</a:t>
            </a:r>
            <a:endParaRPr lang="sv-SE" sz="800" i="1" dirty="0"/>
          </a:p>
        </p:txBody>
      </p:sp>
      <p:pic>
        <p:nvPicPr>
          <p:cNvPr id="2" name="Inspelat lju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041900" y="3475038"/>
            <a:ext cx="609600" cy="609600"/>
          </a:xfrm>
          <a:prstGeom prst="rect">
            <a:avLst/>
          </a:prstGeom>
        </p:spPr>
      </p:pic>
    </p:spTree>
    <p:extLst>
      <p:ext uri="{BB962C8B-B14F-4D97-AF65-F5344CB8AC3E}">
        <p14:creationId xmlns:p14="http://schemas.microsoft.com/office/powerpoint/2010/main" val="31892632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987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962324" y="180231"/>
            <a:ext cx="8569325" cy="941883"/>
          </a:xfrm>
        </p:spPr>
        <p:txBody>
          <a:bodyPr/>
          <a:lstStyle/>
          <a:p>
            <a:pPr algn="ctr"/>
            <a:r>
              <a:rPr lang="sv-SE" dirty="0" smtClean="0"/>
              <a:t>Influensa</a:t>
            </a:r>
            <a:endParaRPr lang="sv-SE" dirty="0"/>
          </a:p>
        </p:txBody>
      </p:sp>
      <p:sp>
        <p:nvSpPr>
          <p:cNvPr id="3" name="Platshållare för innehåll 2"/>
          <p:cNvSpPr>
            <a:spLocks noGrp="1"/>
          </p:cNvSpPr>
          <p:nvPr>
            <p:ph idx="1"/>
          </p:nvPr>
        </p:nvSpPr>
        <p:spPr>
          <a:xfrm>
            <a:off x="954212" y="1404367"/>
            <a:ext cx="8929567" cy="4631309"/>
          </a:xfrm>
        </p:spPr>
        <p:txBody>
          <a:bodyPr/>
          <a:lstStyle/>
          <a:p>
            <a:pPr marL="0" indent="0">
              <a:lnSpc>
                <a:spcPct val="115000"/>
              </a:lnSpc>
              <a:spcAft>
                <a:spcPts val="0"/>
              </a:spcAft>
              <a:buNone/>
            </a:pPr>
            <a:endParaRPr lang="sv-SE" sz="2000" b="1" dirty="0">
              <a:ea typeface="Calibri"/>
            </a:endParaRPr>
          </a:p>
          <a:p>
            <a:pPr marL="0" indent="0">
              <a:spcAft>
                <a:spcPts val="0"/>
              </a:spcAft>
              <a:buNone/>
            </a:pPr>
            <a:r>
              <a:rPr lang="sv-SE" sz="2000" b="1" dirty="0">
                <a:ea typeface="Times New Roman"/>
              </a:rPr>
              <a:t>Vanligast symtom vid influensa A och B:</a:t>
            </a:r>
            <a:r>
              <a:rPr lang="sv-SE" sz="2000" dirty="0">
                <a:ea typeface="Times New Roman"/>
              </a:rPr>
              <a:t/>
            </a:r>
            <a:br>
              <a:rPr lang="sv-SE" sz="2000" dirty="0">
                <a:ea typeface="Times New Roman"/>
              </a:rPr>
            </a:br>
            <a:endParaRPr lang="sv-SE" sz="2000" dirty="0">
              <a:ea typeface="Times New Roman"/>
            </a:endParaRPr>
          </a:p>
          <a:p>
            <a:pPr marL="342900" lvl="0" indent="-342900">
              <a:spcAft>
                <a:spcPts val="0"/>
              </a:spcAft>
              <a:buFont typeface="Symbol"/>
              <a:buChar char=""/>
            </a:pPr>
            <a:r>
              <a:rPr lang="sv-SE" sz="2000" dirty="0">
                <a:ea typeface="Calibri"/>
                <a:cs typeface="Times New Roman"/>
              </a:rPr>
              <a:t>Uttalad sjukdomskänsla</a:t>
            </a:r>
          </a:p>
          <a:p>
            <a:pPr marL="342900" lvl="0" indent="-342900">
              <a:spcAft>
                <a:spcPts val="0"/>
              </a:spcAft>
              <a:buFont typeface="Symbol"/>
              <a:buChar char=""/>
            </a:pPr>
            <a:r>
              <a:rPr lang="sv-SE" sz="2000" dirty="0">
                <a:ea typeface="Calibri"/>
                <a:cs typeface="Times New Roman"/>
              </a:rPr>
              <a:t>Hastigt insjuknande</a:t>
            </a:r>
          </a:p>
          <a:p>
            <a:pPr marL="342900" lvl="0" indent="-342900">
              <a:spcAft>
                <a:spcPts val="0"/>
              </a:spcAft>
              <a:buFont typeface="Symbol"/>
              <a:buChar char=""/>
            </a:pPr>
            <a:r>
              <a:rPr lang="sv-SE" sz="2000" dirty="0">
                <a:ea typeface="Calibri"/>
                <a:cs typeface="Times New Roman"/>
              </a:rPr>
              <a:t>Hög feber</a:t>
            </a:r>
          </a:p>
          <a:p>
            <a:pPr marL="342900" lvl="0" indent="-342900">
              <a:spcAft>
                <a:spcPts val="0"/>
              </a:spcAft>
              <a:buFont typeface="Symbol"/>
              <a:buChar char=""/>
            </a:pPr>
            <a:r>
              <a:rPr lang="sv-SE" sz="2000" dirty="0">
                <a:ea typeface="Calibri"/>
                <a:cs typeface="Times New Roman"/>
              </a:rPr>
              <a:t>Huvudvärk</a:t>
            </a:r>
          </a:p>
          <a:p>
            <a:pPr marL="342900" lvl="0" indent="-342900">
              <a:spcAft>
                <a:spcPts val="0"/>
              </a:spcAft>
              <a:buFont typeface="Symbol"/>
              <a:buChar char=""/>
            </a:pPr>
            <a:r>
              <a:rPr lang="sv-SE" sz="2000" dirty="0">
                <a:ea typeface="Calibri"/>
                <a:cs typeface="Times New Roman"/>
              </a:rPr>
              <a:t>Muskelvärk</a:t>
            </a:r>
          </a:p>
          <a:p>
            <a:pPr marL="342900" lvl="0" indent="-342900">
              <a:spcAft>
                <a:spcPts val="0"/>
              </a:spcAft>
              <a:buFont typeface="Symbol"/>
              <a:buChar char=""/>
            </a:pPr>
            <a:r>
              <a:rPr lang="sv-SE" sz="2000" dirty="0">
                <a:ea typeface="Calibri"/>
                <a:cs typeface="Times New Roman"/>
              </a:rPr>
              <a:t>Torrhosta</a:t>
            </a:r>
          </a:p>
          <a:p>
            <a:pPr marL="342900" lvl="0" indent="-342900">
              <a:spcAft>
                <a:spcPts val="0"/>
              </a:spcAft>
              <a:buFont typeface="Symbol"/>
              <a:buChar char=""/>
            </a:pPr>
            <a:r>
              <a:rPr lang="sv-SE" sz="2000" dirty="0">
                <a:ea typeface="Calibri"/>
                <a:cs typeface="Times New Roman"/>
              </a:rPr>
              <a:t>Kräkningar/ diarré kan förekomma främst hos barn</a:t>
            </a:r>
          </a:p>
          <a:p>
            <a:endParaRPr lang="sv-SE" dirty="0"/>
          </a:p>
        </p:txBody>
      </p:sp>
      <p:pic>
        <p:nvPicPr>
          <p:cNvPr id="4" name="Inspelat lju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041900" y="3475038"/>
            <a:ext cx="609600" cy="609600"/>
          </a:xfrm>
          <a:prstGeom prst="rect">
            <a:avLst/>
          </a:prstGeom>
        </p:spPr>
      </p:pic>
    </p:spTree>
    <p:extLst>
      <p:ext uri="{BB962C8B-B14F-4D97-AF65-F5344CB8AC3E}">
        <p14:creationId xmlns:p14="http://schemas.microsoft.com/office/powerpoint/2010/main" val="33845829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84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4032" t="31110" r="14730" b="30993"/>
          <a:stretch/>
        </p:blipFill>
        <p:spPr bwMode="auto">
          <a:xfrm>
            <a:off x="666180" y="972319"/>
            <a:ext cx="9467925"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nspelat lju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210796" y="828303"/>
            <a:ext cx="609600" cy="609600"/>
          </a:xfrm>
          <a:prstGeom prst="rect">
            <a:avLst/>
          </a:prstGeom>
        </p:spPr>
      </p:pic>
    </p:spTree>
    <p:extLst>
      <p:ext uri="{BB962C8B-B14F-4D97-AF65-F5344CB8AC3E}">
        <p14:creationId xmlns:p14="http://schemas.microsoft.com/office/powerpoint/2010/main" val="34016953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307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4218" t="32403" r="14237" b="30940"/>
          <a:stretch/>
        </p:blipFill>
        <p:spPr bwMode="auto">
          <a:xfrm>
            <a:off x="450156" y="1116335"/>
            <a:ext cx="9437429"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nspelat lju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168870" y="684287"/>
            <a:ext cx="609600" cy="609600"/>
          </a:xfrm>
          <a:prstGeom prst="rect">
            <a:avLst/>
          </a:prstGeom>
        </p:spPr>
      </p:pic>
    </p:spTree>
    <p:extLst>
      <p:ext uri="{BB962C8B-B14F-4D97-AF65-F5344CB8AC3E}">
        <p14:creationId xmlns:p14="http://schemas.microsoft.com/office/powerpoint/2010/main" val="22583434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852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98228" y="2700511"/>
            <a:ext cx="8569325" cy="941883"/>
          </a:xfrm>
        </p:spPr>
        <p:txBody>
          <a:bodyPr/>
          <a:lstStyle/>
          <a:p>
            <a:r>
              <a:rPr lang="sv-SE" sz="5400" dirty="0" smtClean="0">
                <a:hlinkClick r:id="rId4"/>
              </a:rPr>
              <a:t>Provtagningsanvisningar</a:t>
            </a:r>
            <a:endParaRPr lang="sv-SE" sz="5400" dirty="0"/>
          </a:p>
        </p:txBody>
      </p:sp>
      <p:sp>
        <p:nvSpPr>
          <p:cNvPr id="4" name="textruta 3"/>
          <p:cNvSpPr txBox="1"/>
          <p:nvPr/>
        </p:nvSpPr>
        <p:spPr>
          <a:xfrm>
            <a:off x="1458268" y="4877301"/>
            <a:ext cx="8174033" cy="415498"/>
          </a:xfrm>
          <a:prstGeom prst="rect">
            <a:avLst/>
          </a:prstGeom>
          <a:noFill/>
        </p:spPr>
        <p:txBody>
          <a:bodyPr wrap="none" rtlCol="0">
            <a:spAutoFit/>
          </a:bodyPr>
          <a:lstStyle/>
          <a:p>
            <a:r>
              <a:rPr lang="sv-SE" dirty="0" smtClean="0"/>
              <a:t>(Se länk till mikrobiologens information om provtagning enligt ovan)</a:t>
            </a:r>
            <a:endParaRPr lang="sv-SE" dirty="0"/>
          </a:p>
        </p:txBody>
      </p:sp>
      <p:pic>
        <p:nvPicPr>
          <p:cNvPr id="3" name="Inspelat lju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041900" y="3749676"/>
            <a:ext cx="609600" cy="609600"/>
          </a:xfrm>
          <a:prstGeom prst="rect">
            <a:avLst/>
          </a:prstGeom>
        </p:spPr>
      </p:pic>
    </p:spTree>
    <p:extLst>
      <p:ext uri="{BB962C8B-B14F-4D97-AF65-F5344CB8AC3E}">
        <p14:creationId xmlns:p14="http://schemas.microsoft.com/office/powerpoint/2010/main" val="11606790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43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46300" y="540271"/>
            <a:ext cx="8569325" cy="941883"/>
          </a:xfrm>
        </p:spPr>
        <p:txBody>
          <a:bodyPr/>
          <a:lstStyle/>
          <a:p>
            <a:pPr algn="ctr"/>
            <a:r>
              <a:rPr lang="sv-SE" sz="4000" dirty="0" smtClean="0">
                <a:solidFill>
                  <a:schemeClr val="tx1"/>
                </a:solidFill>
                <a:ea typeface="Calibri"/>
              </a:rPr>
              <a:t>Städ</a:t>
            </a:r>
            <a:r>
              <a:rPr lang="sv-SE" sz="4000" dirty="0">
                <a:solidFill>
                  <a:schemeClr val="tx1"/>
                </a:solidFill>
                <a:ea typeface="Calibri"/>
              </a:rPr>
              <a:t>, tvätt och avfall </a:t>
            </a:r>
            <a:r>
              <a:rPr lang="sv-SE" sz="4000" dirty="0">
                <a:ea typeface="Calibri"/>
              </a:rPr>
              <a:t/>
            </a:r>
            <a:br>
              <a:rPr lang="sv-SE" sz="4000" dirty="0">
                <a:ea typeface="Calibri"/>
              </a:rPr>
            </a:br>
            <a:endParaRPr lang="sv-SE" dirty="0"/>
          </a:p>
        </p:txBody>
      </p:sp>
      <p:sp>
        <p:nvSpPr>
          <p:cNvPr id="3" name="Platshållare för innehåll 2"/>
          <p:cNvSpPr>
            <a:spLocks noGrp="1"/>
          </p:cNvSpPr>
          <p:nvPr>
            <p:ph idx="1"/>
          </p:nvPr>
        </p:nvSpPr>
        <p:spPr>
          <a:xfrm>
            <a:off x="438636" y="1332359"/>
            <a:ext cx="10243244" cy="6048672"/>
          </a:xfrm>
        </p:spPr>
        <p:txBody>
          <a:bodyPr/>
          <a:lstStyle/>
          <a:p>
            <a:pPr marL="342900" lvl="0" indent="-342900">
              <a:spcAft>
                <a:spcPts val="0"/>
              </a:spcAft>
              <a:buFont typeface="Symbol"/>
              <a:buChar char=""/>
            </a:pPr>
            <a:r>
              <a:rPr lang="sv-SE" dirty="0" smtClean="0">
                <a:ea typeface="Calibri"/>
                <a:cs typeface="Times New Roman"/>
              </a:rPr>
              <a:t>Utöver </a:t>
            </a:r>
            <a:r>
              <a:rPr lang="sv-SE" dirty="0">
                <a:ea typeface="Calibri"/>
                <a:cs typeface="Times New Roman"/>
              </a:rPr>
              <a:t>daglig städning utförs desinfektion av kritiska punkter med alkoholbaserat ytdesinfektionsmedel dagligen samt oftare vid behov  </a:t>
            </a:r>
            <a:br>
              <a:rPr lang="sv-SE" dirty="0">
                <a:ea typeface="Calibri"/>
                <a:cs typeface="Times New Roman"/>
              </a:rPr>
            </a:br>
            <a:endParaRPr lang="sv-SE" dirty="0">
              <a:ea typeface="Calibri"/>
              <a:cs typeface="Times New Roman"/>
            </a:endParaRPr>
          </a:p>
          <a:p>
            <a:pPr marL="342900" lvl="0" indent="-342900">
              <a:spcAft>
                <a:spcPts val="0"/>
              </a:spcAft>
              <a:buFont typeface="Symbol"/>
              <a:buChar char=""/>
            </a:pPr>
            <a:r>
              <a:rPr lang="sv-SE" dirty="0">
                <a:ea typeface="Calibri"/>
                <a:cs typeface="Times New Roman"/>
              </a:rPr>
              <a:t>Tvätt och avfall hanteras som för övriga patienter, dvs mängden förorening avgör om det hanteras som normaltvätt/hushållsavfall eller som Risktvätt/Farligt avfall (UN </a:t>
            </a:r>
            <a:r>
              <a:rPr lang="sv-SE" dirty="0" smtClean="0">
                <a:ea typeface="Calibri"/>
                <a:cs typeface="Times New Roman"/>
              </a:rPr>
              <a:t>3291). </a:t>
            </a:r>
            <a:r>
              <a:rPr lang="sv-SE" dirty="0">
                <a:ea typeface="Calibri"/>
                <a:cs typeface="Times New Roman"/>
              </a:rPr>
              <a:t/>
            </a:r>
            <a:br>
              <a:rPr lang="sv-SE" dirty="0">
                <a:ea typeface="Calibri"/>
                <a:cs typeface="Times New Roman"/>
              </a:rPr>
            </a:br>
            <a:endParaRPr lang="sv-SE" dirty="0">
              <a:ea typeface="Calibri"/>
              <a:cs typeface="Times New Roman"/>
            </a:endParaRPr>
          </a:p>
          <a:p>
            <a:pPr marL="342900" lvl="0" indent="-342900">
              <a:spcAft>
                <a:spcPts val="0"/>
              </a:spcAft>
              <a:buFont typeface="Symbol"/>
              <a:buChar char=""/>
            </a:pPr>
            <a:r>
              <a:rPr lang="sv-SE" dirty="0">
                <a:ea typeface="Calibri"/>
                <a:cs typeface="Times New Roman"/>
              </a:rPr>
              <a:t>Vid utskrivning/flytt städas vårdenheten enligt </a:t>
            </a:r>
            <a:r>
              <a:rPr lang="sv-SE" dirty="0" smtClean="0">
                <a:ea typeface="Calibri"/>
                <a:cs typeface="Times New Roman"/>
              </a:rPr>
              <a:t>dokumentet ”Slutstädning av vårdplats/</a:t>
            </a:r>
            <a:r>
              <a:rPr lang="sv-SE" dirty="0" err="1" smtClean="0">
                <a:ea typeface="Calibri"/>
                <a:cs typeface="Times New Roman"/>
              </a:rPr>
              <a:t>vårdrum</a:t>
            </a:r>
            <a:r>
              <a:rPr lang="sv-SE" dirty="0" smtClean="0">
                <a:ea typeface="Calibri"/>
                <a:cs typeface="Times New Roman"/>
              </a:rPr>
              <a:t>”</a:t>
            </a:r>
            <a:endParaRPr lang="sv-SE" dirty="0">
              <a:ea typeface="Calibri"/>
              <a:cs typeface="Times New Roman"/>
            </a:endParaRPr>
          </a:p>
        </p:txBody>
      </p:sp>
      <p:pic>
        <p:nvPicPr>
          <p:cNvPr id="6" name="Inspelat lju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335127" y="4860751"/>
            <a:ext cx="609600" cy="609600"/>
          </a:xfrm>
          <a:prstGeom prst="rect">
            <a:avLst/>
          </a:prstGeom>
        </p:spPr>
      </p:pic>
    </p:spTree>
    <p:extLst>
      <p:ext uri="{BB962C8B-B14F-4D97-AF65-F5344CB8AC3E}">
        <p14:creationId xmlns:p14="http://schemas.microsoft.com/office/powerpoint/2010/main" val="25479624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2620"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0156" y="1836415"/>
            <a:ext cx="9883204" cy="941883"/>
          </a:xfrm>
        </p:spPr>
        <p:txBody>
          <a:bodyPr/>
          <a:lstStyle/>
          <a:p>
            <a:r>
              <a:rPr lang="sv-SE" dirty="0" smtClean="0"/>
              <a:t>Såhär når du riktlinjerna på vår hemsida:</a:t>
            </a:r>
            <a:endParaRPr lang="sv-SE" dirty="0"/>
          </a:p>
        </p:txBody>
      </p:sp>
      <p:sp>
        <p:nvSpPr>
          <p:cNvPr id="3" name="Platshållare för innehåll 2"/>
          <p:cNvSpPr>
            <a:spLocks noGrp="1"/>
          </p:cNvSpPr>
          <p:nvPr>
            <p:ph idx="1"/>
          </p:nvPr>
        </p:nvSpPr>
        <p:spPr>
          <a:xfrm>
            <a:off x="666180" y="3204567"/>
            <a:ext cx="9289607" cy="1054768"/>
          </a:xfrm>
        </p:spPr>
        <p:txBody>
          <a:bodyPr/>
          <a:lstStyle/>
          <a:p>
            <a:pPr marL="0" indent="0" algn="ctr">
              <a:buNone/>
            </a:pPr>
            <a:r>
              <a:rPr lang="sv-SE" dirty="0">
                <a:hlinkClick r:id="rId2"/>
              </a:rPr>
              <a:t>https://vardgivare.regionhalland.se/behandlingsstod/vardhygien</a:t>
            </a:r>
            <a:r>
              <a:rPr lang="sv-SE" dirty="0" smtClean="0">
                <a:hlinkClick r:id="rId2"/>
              </a:rPr>
              <a:t>/</a:t>
            </a:r>
            <a:r>
              <a:rPr lang="sv-SE" dirty="0" smtClean="0"/>
              <a:t> </a:t>
            </a:r>
            <a:endParaRPr lang="sv-SE" dirty="0"/>
          </a:p>
        </p:txBody>
      </p:sp>
    </p:spTree>
    <p:extLst>
      <p:ext uri="{BB962C8B-B14F-4D97-AF65-F5344CB8AC3E}">
        <p14:creationId xmlns:p14="http://schemas.microsoft.com/office/powerpoint/2010/main" val="4107635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702" t="18608" r="8393" b="3783"/>
          <a:stretch/>
        </p:blipFill>
        <p:spPr bwMode="auto">
          <a:xfrm>
            <a:off x="2898428" y="612279"/>
            <a:ext cx="6192945" cy="642827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 name="Inspelat lju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54212" y="2772519"/>
            <a:ext cx="609600" cy="609600"/>
          </a:xfrm>
          <a:prstGeom prst="rect">
            <a:avLst/>
          </a:prstGeom>
        </p:spPr>
      </p:pic>
    </p:spTree>
    <p:extLst>
      <p:ext uri="{BB962C8B-B14F-4D97-AF65-F5344CB8AC3E}">
        <p14:creationId xmlns:p14="http://schemas.microsoft.com/office/powerpoint/2010/main" val="14419032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55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Tema1">
  <a:themeElements>
    <a:clrScheme name="Anpassat 1">
      <a:dk1>
        <a:sysClr val="windowText" lastClr="000000"/>
      </a:dk1>
      <a:lt1>
        <a:sysClr val="window" lastClr="FFFFFF"/>
      </a:lt1>
      <a:dk2>
        <a:srgbClr val="1F497D"/>
      </a:dk2>
      <a:lt2>
        <a:srgbClr val="EEECE1"/>
      </a:lt2>
      <a:accent1>
        <a:srgbClr val="6DACDE"/>
      </a:accent1>
      <a:accent2>
        <a:srgbClr val="C0504D"/>
      </a:accent2>
      <a:accent3>
        <a:srgbClr val="439639"/>
      </a:accent3>
      <a:accent4>
        <a:srgbClr val="8064A2"/>
      </a:accent4>
      <a:accent5>
        <a:srgbClr val="4BACC6"/>
      </a:accent5>
      <a:accent6>
        <a:srgbClr val="F79646"/>
      </a:accent6>
      <a:hlink>
        <a:srgbClr val="0000FF"/>
      </a:hlink>
      <a:folHlink>
        <a:srgbClr val="800080"/>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llregionhalland">
  <a:themeElements>
    <a:clrScheme name="Standardformgivning 1">
      <a:dk1>
        <a:srgbClr val="000000"/>
      </a:dk1>
      <a:lt1>
        <a:srgbClr val="FFFFFF"/>
      </a:lt1>
      <a:dk2>
        <a:srgbClr val="000000"/>
      </a:dk2>
      <a:lt2>
        <a:srgbClr val="808080"/>
      </a:lt2>
      <a:accent1>
        <a:srgbClr val="6CA2D5"/>
      </a:accent1>
      <a:accent2>
        <a:srgbClr val="004B93"/>
      </a:accent2>
      <a:accent3>
        <a:srgbClr val="FFFFFF"/>
      </a:accent3>
      <a:accent4>
        <a:srgbClr val="000000"/>
      </a:accent4>
      <a:accent5>
        <a:srgbClr val="BACEE7"/>
      </a:accent5>
      <a:accent6>
        <a:srgbClr val="004385"/>
      </a:accent6>
      <a:hlink>
        <a:srgbClr val="438011"/>
      </a:hlink>
      <a:folHlink>
        <a:srgbClr val="C9D556"/>
      </a:folHlink>
    </a:clrScheme>
    <a:fontScheme name="Standardformgivn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sv-SE" sz="2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sv-SE" sz="2100" b="0" i="0" u="none" strike="noStrike" cap="none" normalizeH="0" baseline="0" smtClean="0">
            <a:ln>
              <a:noFill/>
            </a:ln>
            <a:solidFill>
              <a:schemeClr val="tx1"/>
            </a:solidFill>
            <a:effectLst/>
            <a:latin typeface="Arial" charset="0"/>
          </a:defRPr>
        </a:defPPr>
      </a:lstStyle>
    </a:lnDef>
  </a:objectDefaults>
  <a:extraClrSchemeLst>
    <a:extraClrScheme>
      <a:clrScheme name="Standardformgivning 1">
        <a:dk1>
          <a:srgbClr val="000000"/>
        </a:dk1>
        <a:lt1>
          <a:srgbClr val="FFFFFF"/>
        </a:lt1>
        <a:dk2>
          <a:srgbClr val="000000"/>
        </a:dk2>
        <a:lt2>
          <a:srgbClr val="808080"/>
        </a:lt2>
        <a:accent1>
          <a:srgbClr val="6CA2D5"/>
        </a:accent1>
        <a:accent2>
          <a:srgbClr val="004B93"/>
        </a:accent2>
        <a:accent3>
          <a:srgbClr val="FFFFFF"/>
        </a:accent3>
        <a:accent4>
          <a:srgbClr val="000000"/>
        </a:accent4>
        <a:accent5>
          <a:srgbClr val="BACEE7"/>
        </a:accent5>
        <a:accent6>
          <a:srgbClr val="004385"/>
        </a:accent6>
        <a:hlink>
          <a:srgbClr val="438011"/>
        </a:hlink>
        <a:folHlink>
          <a:srgbClr val="C9D55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all_Region_Halland">
  <a:themeElements>
    <a:clrScheme name="Standardformgivning 1">
      <a:dk1>
        <a:srgbClr val="000000"/>
      </a:dk1>
      <a:lt1>
        <a:srgbClr val="FFFFFF"/>
      </a:lt1>
      <a:dk2>
        <a:srgbClr val="000000"/>
      </a:dk2>
      <a:lt2>
        <a:srgbClr val="808080"/>
      </a:lt2>
      <a:accent1>
        <a:srgbClr val="6CA2D5"/>
      </a:accent1>
      <a:accent2>
        <a:srgbClr val="004B93"/>
      </a:accent2>
      <a:accent3>
        <a:srgbClr val="FFFFFF"/>
      </a:accent3>
      <a:accent4>
        <a:srgbClr val="000000"/>
      </a:accent4>
      <a:accent5>
        <a:srgbClr val="BACEE7"/>
      </a:accent5>
      <a:accent6>
        <a:srgbClr val="004385"/>
      </a:accent6>
      <a:hlink>
        <a:srgbClr val="438011"/>
      </a:hlink>
      <a:folHlink>
        <a:srgbClr val="C9D556"/>
      </a:folHlink>
    </a:clrScheme>
    <a:fontScheme name="Standardformgivn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sv-SE" sz="2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sv-SE" sz="2100" b="0" i="0" u="none" strike="noStrike" cap="none" normalizeH="0" baseline="0" smtClean="0">
            <a:ln>
              <a:noFill/>
            </a:ln>
            <a:solidFill>
              <a:schemeClr val="tx1"/>
            </a:solidFill>
            <a:effectLst/>
            <a:latin typeface="Arial" charset="0"/>
          </a:defRPr>
        </a:defPPr>
      </a:lstStyle>
    </a:lnDef>
  </a:objectDefaults>
  <a:extraClrSchemeLst>
    <a:extraClrScheme>
      <a:clrScheme name="Standardformgivning 1">
        <a:dk1>
          <a:srgbClr val="000000"/>
        </a:dk1>
        <a:lt1>
          <a:srgbClr val="FFFFFF"/>
        </a:lt1>
        <a:dk2>
          <a:srgbClr val="000000"/>
        </a:dk2>
        <a:lt2>
          <a:srgbClr val="808080"/>
        </a:lt2>
        <a:accent1>
          <a:srgbClr val="6CA2D5"/>
        </a:accent1>
        <a:accent2>
          <a:srgbClr val="004B93"/>
        </a:accent2>
        <a:accent3>
          <a:srgbClr val="FFFFFF"/>
        </a:accent3>
        <a:accent4>
          <a:srgbClr val="000000"/>
        </a:accent4>
        <a:accent5>
          <a:srgbClr val="BACEE7"/>
        </a:accent5>
        <a:accent6>
          <a:srgbClr val="004385"/>
        </a:accent6>
        <a:hlink>
          <a:srgbClr val="438011"/>
        </a:hlink>
        <a:folHlink>
          <a:srgbClr val="C9D55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6CA2D5"/>
    </a:accent1>
    <a:accent2>
      <a:srgbClr val="004B93"/>
    </a:accent2>
    <a:accent3>
      <a:srgbClr val="FFFFFF"/>
    </a:accent3>
    <a:accent4>
      <a:srgbClr val="000000"/>
    </a:accent4>
    <a:accent5>
      <a:srgbClr val="BACEE7"/>
    </a:accent5>
    <a:accent6>
      <a:srgbClr val="004385"/>
    </a:accent6>
    <a:hlink>
      <a:srgbClr val="009999"/>
    </a:hlink>
    <a:folHlink>
      <a:srgbClr val="99CC00"/>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6CA2D5"/>
    </a:accent1>
    <a:accent2>
      <a:srgbClr val="004B93"/>
    </a:accent2>
    <a:accent3>
      <a:srgbClr val="FFFFFF"/>
    </a:accent3>
    <a:accent4>
      <a:srgbClr val="000000"/>
    </a:accent4>
    <a:accent5>
      <a:srgbClr val="BACEE7"/>
    </a:accent5>
    <a:accent6>
      <a:srgbClr val="004385"/>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Tema1</Template>
  <TotalTime>661</TotalTime>
  <Words>173</Words>
  <Application>Microsoft Office PowerPoint</Application>
  <PresentationFormat>Anpassad</PresentationFormat>
  <Paragraphs>49</Paragraphs>
  <Slides>11</Slides>
  <Notes>2</Notes>
  <HiddenSlides>0</HiddenSlides>
  <MMClips>10</MMClips>
  <ScaleCrop>false</ScaleCrop>
  <HeadingPairs>
    <vt:vector size="4" baseType="variant">
      <vt:variant>
        <vt:lpstr>Tema</vt:lpstr>
      </vt:variant>
      <vt:variant>
        <vt:i4>3</vt:i4>
      </vt:variant>
      <vt:variant>
        <vt:lpstr>Bildrubriker</vt:lpstr>
      </vt:variant>
      <vt:variant>
        <vt:i4>11</vt:i4>
      </vt:variant>
    </vt:vector>
  </HeadingPairs>
  <TitlesOfParts>
    <vt:vector size="14" baseType="lpstr">
      <vt:lpstr>Tema1</vt:lpstr>
      <vt:lpstr>mallregionhalland</vt:lpstr>
      <vt:lpstr>Mall_Region_Halland</vt:lpstr>
      <vt:lpstr>Januari</vt:lpstr>
      <vt:lpstr>Influensa</vt:lpstr>
      <vt:lpstr>Influensa</vt:lpstr>
      <vt:lpstr>PowerPoint-presentation</vt:lpstr>
      <vt:lpstr>PowerPoint-presentation</vt:lpstr>
      <vt:lpstr>Provtagningsanvisningar</vt:lpstr>
      <vt:lpstr>Städ, tvätt och avfall  </vt:lpstr>
      <vt:lpstr>Såhär når du riktlinjerna på vår hemsida:</vt:lpstr>
      <vt:lpstr>PowerPoint-presentation</vt:lpstr>
      <vt:lpstr>PowerPoint-presentation</vt:lpstr>
      <vt:lpstr>PowerPoint-presentation</vt:lpstr>
    </vt:vector>
  </TitlesOfParts>
  <Company>Landstinget Halland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Här skriver du vad presentationen handlar om  Här skriver du ditt namn, Titel och ev. Förvaltning </dc:title>
  <dc:creator>Nilsfelt Evelina AMD MIB</dc:creator>
  <cp:lastModifiedBy>Nilsfelt Evelina ADH MIB</cp:lastModifiedBy>
  <cp:revision>65</cp:revision>
  <cp:lastPrinted>2011-03-31T13:51:30Z</cp:lastPrinted>
  <dcterms:created xsi:type="dcterms:W3CDTF">2016-03-08T10:08:24Z</dcterms:created>
  <dcterms:modified xsi:type="dcterms:W3CDTF">2019-01-18T10:09:41Z</dcterms:modified>
</cp:coreProperties>
</file>