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Override1.xml" ContentType="application/vnd.openxmlformats-officedocument.themeOverr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12"/>
  </p:notesMasterIdLst>
  <p:sldIdLst>
    <p:sldId id="261" r:id="rId3"/>
    <p:sldId id="279" r:id="rId4"/>
    <p:sldId id="280" r:id="rId5"/>
    <p:sldId id="278" r:id="rId6"/>
    <p:sldId id="269" r:id="rId7"/>
    <p:sldId id="277" r:id="rId8"/>
    <p:sldId id="272" r:id="rId9"/>
    <p:sldId id="274" r:id="rId10"/>
    <p:sldId id="270" r:id="rId11"/>
  </p:sldIdLst>
  <p:sldSz cx="10693400" cy="7561263"/>
  <p:notesSz cx="6789738" cy="9929813"/>
  <p:defaultTextStyle>
    <a:defPPr>
      <a:defRPr lang="sv-SE"/>
    </a:defPPr>
    <a:lvl1pPr algn="l" rtl="0" fontAlgn="base">
      <a:spcBef>
        <a:spcPct val="0"/>
      </a:spcBef>
      <a:spcAft>
        <a:spcPct val="0"/>
      </a:spcAft>
      <a:defRPr sz="2100" kern="1200">
        <a:solidFill>
          <a:schemeClr val="tx1"/>
        </a:solidFill>
        <a:latin typeface="Arial" charset="0"/>
        <a:ea typeface="+mn-ea"/>
        <a:cs typeface="+mn-cs"/>
      </a:defRPr>
    </a:lvl1pPr>
    <a:lvl2pPr marL="457200" algn="l" rtl="0" fontAlgn="base">
      <a:spcBef>
        <a:spcPct val="0"/>
      </a:spcBef>
      <a:spcAft>
        <a:spcPct val="0"/>
      </a:spcAft>
      <a:defRPr sz="2100" kern="1200">
        <a:solidFill>
          <a:schemeClr val="tx1"/>
        </a:solidFill>
        <a:latin typeface="Arial" charset="0"/>
        <a:ea typeface="+mn-ea"/>
        <a:cs typeface="+mn-cs"/>
      </a:defRPr>
    </a:lvl2pPr>
    <a:lvl3pPr marL="914400" algn="l" rtl="0" fontAlgn="base">
      <a:spcBef>
        <a:spcPct val="0"/>
      </a:spcBef>
      <a:spcAft>
        <a:spcPct val="0"/>
      </a:spcAft>
      <a:defRPr sz="2100" kern="1200">
        <a:solidFill>
          <a:schemeClr val="tx1"/>
        </a:solidFill>
        <a:latin typeface="Arial" charset="0"/>
        <a:ea typeface="+mn-ea"/>
        <a:cs typeface="+mn-cs"/>
      </a:defRPr>
    </a:lvl3pPr>
    <a:lvl4pPr marL="1371600" algn="l" rtl="0" fontAlgn="base">
      <a:spcBef>
        <a:spcPct val="0"/>
      </a:spcBef>
      <a:spcAft>
        <a:spcPct val="0"/>
      </a:spcAft>
      <a:defRPr sz="2100" kern="1200">
        <a:solidFill>
          <a:schemeClr val="tx1"/>
        </a:solidFill>
        <a:latin typeface="Arial" charset="0"/>
        <a:ea typeface="+mn-ea"/>
        <a:cs typeface="+mn-cs"/>
      </a:defRPr>
    </a:lvl4pPr>
    <a:lvl5pPr marL="1828800" algn="l" rtl="0" fontAlgn="base">
      <a:spcBef>
        <a:spcPct val="0"/>
      </a:spcBef>
      <a:spcAft>
        <a:spcPct val="0"/>
      </a:spcAft>
      <a:defRPr sz="2100" kern="1200">
        <a:solidFill>
          <a:schemeClr val="tx1"/>
        </a:solidFill>
        <a:latin typeface="Arial" charset="0"/>
        <a:ea typeface="+mn-ea"/>
        <a:cs typeface="+mn-cs"/>
      </a:defRPr>
    </a:lvl5pPr>
    <a:lvl6pPr marL="2286000" algn="l" defTabSz="914400" rtl="0" eaLnBrk="1" latinLnBrk="0" hangingPunct="1">
      <a:defRPr sz="2100" kern="1200">
        <a:solidFill>
          <a:schemeClr val="tx1"/>
        </a:solidFill>
        <a:latin typeface="Arial" charset="0"/>
        <a:ea typeface="+mn-ea"/>
        <a:cs typeface="+mn-cs"/>
      </a:defRPr>
    </a:lvl6pPr>
    <a:lvl7pPr marL="2743200" algn="l" defTabSz="914400" rtl="0" eaLnBrk="1" latinLnBrk="0" hangingPunct="1">
      <a:defRPr sz="2100" kern="1200">
        <a:solidFill>
          <a:schemeClr val="tx1"/>
        </a:solidFill>
        <a:latin typeface="Arial" charset="0"/>
        <a:ea typeface="+mn-ea"/>
        <a:cs typeface="+mn-cs"/>
      </a:defRPr>
    </a:lvl7pPr>
    <a:lvl8pPr marL="3200400" algn="l" defTabSz="914400" rtl="0" eaLnBrk="1" latinLnBrk="0" hangingPunct="1">
      <a:defRPr sz="2100" kern="1200">
        <a:solidFill>
          <a:schemeClr val="tx1"/>
        </a:solidFill>
        <a:latin typeface="Arial" charset="0"/>
        <a:ea typeface="+mn-ea"/>
        <a:cs typeface="+mn-cs"/>
      </a:defRPr>
    </a:lvl8pPr>
    <a:lvl9pPr marL="3657600" algn="l" defTabSz="914400" rtl="0" eaLnBrk="1" latinLnBrk="0" hangingPunct="1">
      <a:defRPr sz="21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0000"/>
    <a:srgbClr val="FDB813"/>
    <a:srgbClr val="C9D556"/>
    <a:srgbClr val="438011"/>
    <a:srgbClr val="004B93"/>
    <a:srgbClr val="6CA2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6" autoAdjust="0"/>
    <p:restoredTop sz="72189" autoAdjust="0"/>
  </p:normalViewPr>
  <p:slideViewPr>
    <p:cSldViewPr>
      <p:cViewPr varScale="1">
        <p:scale>
          <a:sx n="76" d="100"/>
          <a:sy n="76" d="100"/>
        </p:scale>
        <p:origin x="-2232" y="-84"/>
      </p:cViewPr>
      <p:guideLst>
        <p:guide orient="horz" pos="881"/>
        <p:guide orient="horz" pos="1565"/>
        <p:guide pos="828"/>
        <p:guide pos="622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FB269298-F9AB-4AF4-862E-64259105CA19}" type="datetimeFigureOut">
              <a:rPr lang="sv-SE" smtClean="0"/>
              <a:t>2019-01-18</a:t>
            </a:fld>
            <a:endParaRPr lang="sv-SE"/>
          </a:p>
        </p:txBody>
      </p:sp>
      <p:sp>
        <p:nvSpPr>
          <p:cNvPr id="4" name="Platshållare för bildobjekt 3"/>
          <p:cNvSpPr>
            <a:spLocks noGrp="1" noRot="1" noChangeAspect="1"/>
          </p:cNvSpPr>
          <p:nvPr>
            <p:ph type="sldImg" idx="2"/>
          </p:nvPr>
        </p:nvSpPr>
        <p:spPr>
          <a:xfrm>
            <a:off x="762000" y="744538"/>
            <a:ext cx="5265738"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6408D3D1-CAF9-48B6-BE5F-7CF08CBDED1C}" type="slidenum">
              <a:rPr lang="sv-SE" smtClean="0"/>
              <a:t>‹#›</a:t>
            </a:fld>
            <a:endParaRPr lang="sv-SE"/>
          </a:p>
        </p:txBody>
      </p:sp>
    </p:spTree>
    <p:extLst>
      <p:ext uri="{BB962C8B-B14F-4D97-AF65-F5344CB8AC3E}">
        <p14:creationId xmlns:p14="http://schemas.microsoft.com/office/powerpoint/2010/main" val="2122216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smtClean="0"/>
              <a:t>Stödtext: </a:t>
            </a:r>
          </a:p>
          <a:p>
            <a:r>
              <a:rPr lang="sv-SE" dirty="0" smtClean="0"/>
              <a:t>Bakterier som utvecklat motståndskraft, resistens, mot antibiotika är ett växande folkhälsoproblem som orsakar ökad sjuklighet och dödlighet. Det medför också stora kostnader för sjukvården bland annat i form av förlängda vårdtider och dyrare läkemedel. Resistenta bakterier äventyrar inte bara behandlingen av svåra bakterieinfektioner. Vår moderna sjukvård är beroende av effektiva antibiotika vid exempelvis cancerbehandlingar, transplantationer och operationer som innebär en ökad infektionsrisk.</a:t>
            </a:r>
          </a:p>
          <a:p>
            <a:endParaRPr lang="sv-SE" dirty="0" smtClean="0"/>
          </a:p>
          <a:p>
            <a:r>
              <a:rPr lang="sv-SE" dirty="0" smtClean="0"/>
              <a:t>Multiresistenta bakterier ökar i samhället</a:t>
            </a:r>
            <a:r>
              <a:rPr lang="sv-SE" baseline="0" dirty="0" smtClean="0"/>
              <a:t> och inom hälso och sjukvården. </a:t>
            </a:r>
            <a:br>
              <a:rPr lang="sv-SE" baseline="0" dirty="0" smtClean="0"/>
            </a:br>
            <a:r>
              <a:rPr lang="sv-SE" baseline="0" dirty="0" smtClean="0"/>
              <a:t>Som en del av arbetet med att förhindra smittspridning samt att våra patienter får rätt behandling ska vi screena patienter mikrobiologiskt enligt vårdriktlinje på Vårdhygien Hallands hemsida på Extranätet.</a:t>
            </a:r>
            <a:endParaRPr lang="sv-SE" dirty="0"/>
          </a:p>
        </p:txBody>
      </p:sp>
      <p:sp>
        <p:nvSpPr>
          <p:cNvPr id="4" name="Platshållare för bildnummer 3"/>
          <p:cNvSpPr>
            <a:spLocks noGrp="1"/>
          </p:cNvSpPr>
          <p:nvPr>
            <p:ph type="sldNum" sz="quarter" idx="10"/>
          </p:nvPr>
        </p:nvSpPr>
        <p:spPr/>
        <p:txBody>
          <a:bodyPr/>
          <a:lstStyle/>
          <a:p>
            <a:fld id="{6408D3D1-CAF9-48B6-BE5F-7CF08CBDED1C}" type="slidenum">
              <a:rPr lang="sv-SE" smtClean="0"/>
              <a:t>2</a:t>
            </a:fld>
            <a:endParaRPr lang="sv-SE" dirty="0"/>
          </a:p>
        </p:txBody>
      </p:sp>
    </p:spTree>
    <p:extLst>
      <p:ext uri="{BB962C8B-B14F-4D97-AF65-F5344CB8AC3E}">
        <p14:creationId xmlns:p14="http://schemas.microsoft.com/office/powerpoint/2010/main" val="525561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smtClean="0"/>
              <a:t>Stödtext: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dirty="0" smtClean="0">
                <a:ln>
                  <a:noFill/>
                </a:ln>
                <a:solidFill>
                  <a:prstClr val="black"/>
                </a:solidFill>
                <a:effectLst/>
                <a:uLnTx/>
                <a:uFillTx/>
                <a:latin typeface="+mn-lt"/>
                <a:ea typeface="+mn-ea"/>
                <a:cs typeface="+mn-cs"/>
              </a:rPr>
              <a:t>Asteriskerna betyder följande: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200" b="0" i="0" u="none" strike="noStrike" kern="1200" cap="none" spc="0" normalizeH="0" baseline="0" noProof="0" dirty="0" smtClean="0">
              <a:ln>
                <a:noFill/>
              </a:ln>
              <a:solidFill>
                <a:prstClr val="black"/>
              </a:solidFill>
              <a:effectLst/>
              <a:uLnTx/>
              <a:uFillTx/>
              <a:latin typeface="+mn-lt"/>
              <a:ea typeface="+mn-ea"/>
              <a:cs typeface="+mn-cs"/>
            </a:endParaRPr>
          </a:p>
          <a:p>
            <a:r>
              <a:rPr lang="sv-SE" dirty="0" smtClean="0"/>
              <a:t>* T ex dialysbehandling, mödra-/graviditetsvård, rehabiliteringsvård, sår- och hudproblematik. </a:t>
            </a:r>
          </a:p>
          <a:p>
            <a:r>
              <a:rPr lang="sv-SE" dirty="0" smtClean="0"/>
              <a:t>** T ex behandling med urinkateter, operativa ingrepp </a:t>
            </a:r>
            <a:r>
              <a:rPr lang="sv-SE" dirty="0" err="1" smtClean="0"/>
              <a:t>inkl</a:t>
            </a:r>
            <a:r>
              <a:rPr lang="sv-SE" dirty="0" smtClean="0"/>
              <a:t> kirurgisk tandvårdsbehandling </a:t>
            </a:r>
          </a:p>
          <a:p>
            <a:r>
              <a:rPr lang="sv-SE" dirty="0" smtClean="0"/>
              <a:t>*** Förnyad provtagning vid återinläggning om senaste screening är äldre än 1 månad. </a:t>
            </a:r>
          </a:p>
          <a:p>
            <a:endParaRPr lang="sv-SE" dirty="0"/>
          </a:p>
        </p:txBody>
      </p:sp>
      <p:sp>
        <p:nvSpPr>
          <p:cNvPr id="4" name="Platshållare för bildnummer 3"/>
          <p:cNvSpPr>
            <a:spLocks noGrp="1"/>
          </p:cNvSpPr>
          <p:nvPr>
            <p:ph type="sldNum" sz="quarter" idx="10"/>
          </p:nvPr>
        </p:nvSpPr>
        <p:spPr/>
        <p:txBody>
          <a:bodyPr/>
          <a:lstStyle/>
          <a:p>
            <a:fld id="{6408D3D1-CAF9-48B6-BE5F-7CF08CBDED1C}" type="slidenum">
              <a:rPr lang="sv-SE" smtClean="0"/>
              <a:t>4</a:t>
            </a:fld>
            <a:endParaRPr lang="sv-SE"/>
          </a:p>
        </p:txBody>
      </p:sp>
    </p:spTree>
    <p:extLst>
      <p:ext uri="{BB962C8B-B14F-4D97-AF65-F5344CB8AC3E}">
        <p14:creationId xmlns:p14="http://schemas.microsoft.com/office/powerpoint/2010/main" val="1100908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408D3D1-CAF9-48B6-BE5F-7CF08CBDED1C}" type="slidenum">
              <a:rPr lang="sv-SE" smtClean="0"/>
              <a:t>5</a:t>
            </a:fld>
            <a:endParaRPr lang="sv-SE"/>
          </a:p>
        </p:txBody>
      </p:sp>
    </p:spTree>
    <p:extLst>
      <p:ext uri="{BB962C8B-B14F-4D97-AF65-F5344CB8AC3E}">
        <p14:creationId xmlns:p14="http://schemas.microsoft.com/office/powerpoint/2010/main" val="2742502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Platshållare för bildobjekt 1"/>
          <p:cNvSpPr>
            <a:spLocks noGrp="1" noRot="1" noChangeAspect="1" noTextEdit="1"/>
          </p:cNvSpPr>
          <p:nvPr>
            <p:ph type="sldImg"/>
          </p:nvPr>
        </p:nvSpPr>
        <p:spPr bwMode="auto">
          <a:xfrm>
            <a:off x="762000" y="744538"/>
            <a:ext cx="5265738"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Platshållare för anteckninga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smtClean="0"/>
              <a:t>Stödtext: </a:t>
            </a:r>
          </a:p>
          <a:p>
            <a:r>
              <a:rPr lang="sv-SE" altLang="sv-SE" dirty="0" smtClean="0"/>
              <a:t>Finns under </a:t>
            </a:r>
            <a:r>
              <a:rPr lang="sv-SE" altLang="sv-SE" i="1" dirty="0" smtClean="0"/>
              <a:t>patientinformation </a:t>
            </a:r>
            <a:r>
              <a:rPr lang="sv-SE" altLang="sv-SE" dirty="0" smtClean="0"/>
              <a:t>på vårdhygiens ”hemsida”.</a:t>
            </a:r>
          </a:p>
        </p:txBody>
      </p:sp>
      <p:sp>
        <p:nvSpPr>
          <p:cNvPr id="171012" name="Platshållare för bild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9638" eaLnBrk="0" hangingPunct="0">
              <a:spcBef>
                <a:spcPct val="30000"/>
              </a:spcBef>
              <a:defRPr sz="1200">
                <a:solidFill>
                  <a:schemeClr val="tx1"/>
                </a:solidFill>
                <a:latin typeface="Calibri" pitchFamily="34" charset="0"/>
              </a:defRPr>
            </a:lvl1pPr>
            <a:lvl2pPr marL="742950" indent="-285750" algn="l" defTabSz="909638" eaLnBrk="0" hangingPunct="0">
              <a:spcBef>
                <a:spcPct val="30000"/>
              </a:spcBef>
              <a:defRPr sz="1200">
                <a:solidFill>
                  <a:schemeClr val="tx1"/>
                </a:solidFill>
                <a:latin typeface="Calibri" pitchFamily="34" charset="0"/>
              </a:defRPr>
            </a:lvl2pPr>
            <a:lvl3pPr marL="1143000" indent="-228600" algn="l" defTabSz="909638" eaLnBrk="0" hangingPunct="0">
              <a:spcBef>
                <a:spcPct val="30000"/>
              </a:spcBef>
              <a:defRPr sz="1200">
                <a:solidFill>
                  <a:schemeClr val="tx1"/>
                </a:solidFill>
                <a:latin typeface="Calibri" pitchFamily="34" charset="0"/>
              </a:defRPr>
            </a:lvl3pPr>
            <a:lvl4pPr marL="1600200" indent="-228600" algn="l" defTabSz="909638" eaLnBrk="0" hangingPunct="0">
              <a:spcBef>
                <a:spcPct val="30000"/>
              </a:spcBef>
              <a:defRPr sz="1200">
                <a:solidFill>
                  <a:schemeClr val="tx1"/>
                </a:solidFill>
                <a:latin typeface="Calibri" pitchFamily="34" charset="0"/>
              </a:defRPr>
            </a:lvl4pPr>
            <a:lvl5pPr marL="2057400" indent="-228600" algn="l" defTabSz="909638" eaLnBrk="0" hangingPunct="0">
              <a:spcBef>
                <a:spcPct val="30000"/>
              </a:spcBef>
              <a:defRPr sz="1200">
                <a:solidFill>
                  <a:schemeClr val="tx1"/>
                </a:solidFill>
                <a:latin typeface="Calibri" pitchFamily="34" charset="0"/>
              </a:defRPr>
            </a:lvl5pPr>
            <a:lvl6pPr marL="2514600" indent="-228600" defTabSz="909638" eaLnBrk="0" fontAlgn="base" hangingPunct="0">
              <a:spcBef>
                <a:spcPct val="30000"/>
              </a:spcBef>
              <a:spcAft>
                <a:spcPct val="0"/>
              </a:spcAft>
              <a:defRPr sz="1200">
                <a:solidFill>
                  <a:schemeClr val="tx1"/>
                </a:solidFill>
                <a:latin typeface="Calibri" pitchFamily="34" charset="0"/>
              </a:defRPr>
            </a:lvl6pPr>
            <a:lvl7pPr marL="2971800" indent="-228600" defTabSz="909638" eaLnBrk="0" fontAlgn="base" hangingPunct="0">
              <a:spcBef>
                <a:spcPct val="30000"/>
              </a:spcBef>
              <a:spcAft>
                <a:spcPct val="0"/>
              </a:spcAft>
              <a:defRPr sz="1200">
                <a:solidFill>
                  <a:schemeClr val="tx1"/>
                </a:solidFill>
                <a:latin typeface="Calibri" pitchFamily="34" charset="0"/>
              </a:defRPr>
            </a:lvl7pPr>
            <a:lvl8pPr marL="3429000" indent="-228600" defTabSz="909638" eaLnBrk="0" fontAlgn="base" hangingPunct="0">
              <a:spcBef>
                <a:spcPct val="30000"/>
              </a:spcBef>
              <a:spcAft>
                <a:spcPct val="0"/>
              </a:spcAft>
              <a:defRPr sz="1200">
                <a:solidFill>
                  <a:schemeClr val="tx1"/>
                </a:solidFill>
                <a:latin typeface="Calibri" pitchFamily="34" charset="0"/>
              </a:defRPr>
            </a:lvl8pPr>
            <a:lvl9pPr marL="3886200" indent="-228600" defTabSz="9096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05A9FDDE-EA0C-4D44-921B-A356D4A8A7E3}" type="slidenum">
              <a:rPr lang="sv-SE" altLang="sv-SE" smtClean="0">
                <a:solidFill>
                  <a:srgbClr val="000000"/>
                </a:solidFill>
                <a:latin typeface="Arial" pitchFamily="34" charset="0"/>
                <a:cs typeface="Arial" pitchFamily="34" charset="0"/>
              </a:rPr>
              <a:pPr algn="r" eaLnBrk="1" hangingPunct="1">
                <a:spcBef>
                  <a:spcPct val="0"/>
                </a:spcBef>
              </a:pPr>
              <a:t>6</a:t>
            </a:fld>
            <a:endParaRPr lang="sv-SE" altLang="sv-SE" smtClean="0">
              <a:solidFill>
                <a:srgbClr val="000000"/>
              </a:solidFill>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smtClean="0"/>
              <a:t>Stödtext: </a:t>
            </a:r>
          </a:p>
          <a:p>
            <a:r>
              <a:rPr lang="sv-SE" dirty="0" smtClean="0"/>
              <a:t>Detta är grundreglerna för beläggning av </a:t>
            </a:r>
            <a:r>
              <a:rPr lang="sv-SE" dirty="0" err="1" smtClean="0"/>
              <a:t>vårdrum</a:t>
            </a:r>
            <a:r>
              <a:rPr lang="sv-SE" dirty="0" smtClean="0"/>
              <a:t> efter</a:t>
            </a:r>
            <a:r>
              <a:rPr lang="sv-SE" baseline="0" dirty="0" smtClean="0"/>
              <a:t> patient med misstänkt/konstaterad multiresistent bakterie.</a:t>
            </a:r>
          </a:p>
          <a:p>
            <a:r>
              <a:rPr lang="sv-SE" dirty="0" smtClean="0"/>
              <a:t>Det är av största vikt att ta hänsyn till vårdhygieniska riskfaktorer</a:t>
            </a:r>
            <a:r>
              <a:rPr lang="sv-SE" baseline="0" dirty="0" smtClean="0"/>
              <a:t>. Riskfaktorer utgör en ökad risk för smittspridning till både miljö, andra vårdtagare och personal.</a:t>
            </a:r>
            <a:endParaRPr lang="sv-SE" dirty="0"/>
          </a:p>
        </p:txBody>
      </p:sp>
      <p:sp>
        <p:nvSpPr>
          <p:cNvPr id="4" name="Platshållare för bildnummer 3"/>
          <p:cNvSpPr>
            <a:spLocks noGrp="1"/>
          </p:cNvSpPr>
          <p:nvPr>
            <p:ph type="sldNum" sz="quarter" idx="10"/>
          </p:nvPr>
        </p:nvSpPr>
        <p:spPr/>
        <p:txBody>
          <a:bodyPr/>
          <a:lstStyle/>
          <a:p>
            <a:fld id="{6408D3D1-CAF9-48B6-BE5F-7CF08CBDED1C}" type="slidenum">
              <a:rPr lang="sv-SE" smtClean="0"/>
              <a:t>7</a:t>
            </a:fld>
            <a:endParaRPr lang="sv-SE"/>
          </a:p>
        </p:txBody>
      </p:sp>
    </p:spTree>
    <p:extLst>
      <p:ext uri="{BB962C8B-B14F-4D97-AF65-F5344CB8AC3E}">
        <p14:creationId xmlns:p14="http://schemas.microsoft.com/office/powerpoint/2010/main" val="2682720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smtClean="0"/>
              <a:t>Stödtext: </a:t>
            </a:r>
          </a:p>
          <a:p>
            <a:r>
              <a:rPr lang="sv-SE" dirty="0" smtClean="0"/>
              <a:t>Screening sticka/lathund</a:t>
            </a:r>
          </a:p>
          <a:p>
            <a:r>
              <a:rPr lang="sv-SE" dirty="0" smtClean="0"/>
              <a:t>Går att skriva</a:t>
            </a:r>
            <a:r>
              <a:rPr lang="sv-SE" baseline="0" dirty="0" smtClean="0"/>
              <a:t> ut och plasta in. Den ligger under verktygslåda för hygienansvariga på vårdhygiens ”hemsida”</a:t>
            </a:r>
            <a:endParaRPr lang="sv-SE" dirty="0"/>
          </a:p>
        </p:txBody>
      </p:sp>
      <p:sp>
        <p:nvSpPr>
          <p:cNvPr id="4" name="Platshållare för bildnummer 3"/>
          <p:cNvSpPr>
            <a:spLocks noGrp="1"/>
          </p:cNvSpPr>
          <p:nvPr>
            <p:ph type="sldNum" sz="quarter" idx="10"/>
          </p:nvPr>
        </p:nvSpPr>
        <p:spPr/>
        <p:txBody>
          <a:bodyPr/>
          <a:lstStyle/>
          <a:p>
            <a:fld id="{6408D3D1-CAF9-48B6-BE5F-7CF08CBDED1C}" type="slidenum">
              <a:rPr lang="sv-SE" smtClean="0"/>
              <a:t>8</a:t>
            </a:fld>
            <a:endParaRPr lang="sv-SE"/>
          </a:p>
        </p:txBody>
      </p:sp>
    </p:spTree>
    <p:extLst>
      <p:ext uri="{BB962C8B-B14F-4D97-AF65-F5344CB8AC3E}">
        <p14:creationId xmlns:p14="http://schemas.microsoft.com/office/powerpoint/2010/main" val="719132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mtClean="0"/>
              <a:t>Stödtext: </a:t>
            </a:r>
          </a:p>
          <a:p>
            <a:r>
              <a:rPr lang="sv-SE" smtClean="0"/>
              <a:t>Dokumentet </a:t>
            </a:r>
            <a:r>
              <a:rPr lang="sv-SE" dirty="0" smtClean="0"/>
              <a:t>”Handläggning av utlandsvårdad patient eller patient vårdad inom svensk riskregion” är av största vikt att beakta vid denna typ av patient. </a:t>
            </a:r>
          </a:p>
          <a:p>
            <a:r>
              <a:rPr lang="sv-SE" dirty="0" smtClean="0"/>
              <a:t>Dokumentet ger</a:t>
            </a:r>
            <a:r>
              <a:rPr lang="sv-SE" baseline="0" dirty="0" smtClean="0"/>
              <a:t> vägledande vårdhygieniska råd om riskvärdering, handläggning, omhändertagande, placering och beaktande av vårdhygieniska riskfaktorer.</a:t>
            </a:r>
          </a:p>
          <a:p>
            <a:r>
              <a:rPr lang="sv-SE" baseline="0" dirty="0" smtClean="0"/>
              <a:t>Även detta dokument hittar ni bland Vårdhygien Hallands vårdriktlinjer på Extranätet.</a:t>
            </a:r>
            <a:endParaRPr lang="sv-SE" dirty="0"/>
          </a:p>
        </p:txBody>
      </p:sp>
      <p:sp>
        <p:nvSpPr>
          <p:cNvPr id="4" name="Platshållare för bildnummer 3"/>
          <p:cNvSpPr>
            <a:spLocks noGrp="1"/>
          </p:cNvSpPr>
          <p:nvPr>
            <p:ph type="sldNum" sz="quarter" idx="10"/>
          </p:nvPr>
        </p:nvSpPr>
        <p:spPr/>
        <p:txBody>
          <a:bodyPr/>
          <a:lstStyle/>
          <a:p>
            <a:fld id="{6408D3D1-CAF9-48B6-BE5F-7CF08CBDED1C}" type="slidenum">
              <a:rPr lang="sv-SE" smtClean="0"/>
              <a:t>9</a:t>
            </a:fld>
            <a:endParaRPr lang="sv-SE"/>
          </a:p>
        </p:txBody>
      </p:sp>
    </p:spTree>
    <p:extLst>
      <p:ext uri="{BB962C8B-B14F-4D97-AF65-F5344CB8AC3E}">
        <p14:creationId xmlns:p14="http://schemas.microsoft.com/office/powerpoint/2010/main" val="2430660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1893888" y="5208588"/>
            <a:ext cx="7747000" cy="1033462"/>
          </a:xfrm>
        </p:spPr>
        <p:txBody>
          <a:bodyPr/>
          <a:lstStyle>
            <a:lvl1pPr algn="r">
              <a:defRPr sz="2400"/>
            </a:lvl1pPr>
          </a:lstStyle>
          <a:p>
            <a:pPr lvl="0"/>
            <a:r>
              <a:rPr lang="sv-SE" noProof="0" smtClean="0"/>
              <a:t>Klicka här för att ändra format</a:t>
            </a:r>
          </a:p>
        </p:txBody>
      </p:sp>
      <p:sp>
        <p:nvSpPr>
          <p:cNvPr id="31747" name="Rectangle 3"/>
          <p:cNvSpPr>
            <a:spLocks noGrp="1" noChangeArrowheads="1"/>
          </p:cNvSpPr>
          <p:nvPr>
            <p:ph type="subTitle" idx="1"/>
          </p:nvPr>
        </p:nvSpPr>
        <p:spPr>
          <a:xfrm>
            <a:off x="1893888" y="6321425"/>
            <a:ext cx="7747000" cy="611188"/>
          </a:xfrm>
        </p:spPr>
        <p:txBody>
          <a:bodyPr/>
          <a:lstStyle>
            <a:lvl1pPr marL="0" indent="0" algn="r">
              <a:defRPr sz="2400"/>
            </a:lvl1pPr>
          </a:lstStyle>
          <a:p>
            <a:pPr lvl="0"/>
            <a:r>
              <a:rPr lang="sv-SE" noProof="0" smtClean="0"/>
              <a:t>Klicka här för att ändra format på underrubrik i bakgrunden</a:t>
            </a:r>
          </a:p>
        </p:txBody>
      </p:sp>
      <p:pic>
        <p:nvPicPr>
          <p:cNvPr id="31750" name="Bildobjekt 3" descr="RegionHalland_rgb.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69988" y="1858963"/>
            <a:ext cx="838835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mediaAndTx" preserve="1">
  <p:cSld name="Rubrik, medieklipp och text">
    <p:spTree>
      <p:nvGrpSpPr>
        <p:cNvPr id="1" name=""/>
        <p:cNvGrpSpPr/>
        <p:nvPr/>
      </p:nvGrpSpPr>
      <p:grpSpPr>
        <a:xfrm>
          <a:off x="0" y="0"/>
          <a:ext cx="0" cy="0"/>
          <a:chOff x="0" y="0"/>
          <a:chExt cx="0" cy="0"/>
        </a:xfrm>
      </p:grpSpPr>
      <p:sp>
        <p:nvSpPr>
          <p:cNvPr id="2" name="Rubrik 1"/>
          <p:cNvSpPr>
            <a:spLocks noGrp="1"/>
          </p:cNvSpPr>
          <p:nvPr>
            <p:ph type="title"/>
          </p:nvPr>
        </p:nvSpPr>
        <p:spPr>
          <a:xfrm>
            <a:off x="802005" y="672112"/>
            <a:ext cx="9089390" cy="1260211"/>
          </a:xfrm>
        </p:spPr>
        <p:txBody>
          <a:bodyPr/>
          <a:lstStyle/>
          <a:p>
            <a:r>
              <a:rPr lang="sv-SE" smtClean="0"/>
              <a:t>Klicka här för att ändra format</a:t>
            </a:r>
            <a:endParaRPr lang="sv-SE"/>
          </a:p>
        </p:txBody>
      </p:sp>
      <p:sp>
        <p:nvSpPr>
          <p:cNvPr id="3" name="Platshållare för media 2"/>
          <p:cNvSpPr>
            <a:spLocks noGrp="1"/>
          </p:cNvSpPr>
          <p:nvPr>
            <p:ph type="media" sz="half" idx="1"/>
          </p:nvPr>
        </p:nvSpPr>
        <p:spPr>
          <a:xfrm>
            <a:off x="802005" y="2184365"/>
            <a:ext cx="4455583" cy="4536758"/>
          </a:xfrm>
        </p:spPr>
        <p:txBody>
          <a:bodyPr/>
          <a:lstStyle/>
          <a:p>
            <a:pPr lvl="0"/>
            <a:r>
              <a:rPr lang="sv-SE" noProof="0" smtClean="0"/>
              <a:t>Klicka på ikonen för att lägga till ett medieklipp</a:t>
            </a:r>
          </a:p>
        </p:txBody>
      </p:sp>
      <p:sp>
        <p:nvSpPr>
          <p:cNvPr id="4" name="Platshållare för text 3"/>
          <p:cNvSpPr>
            <a:spLocks noGrp="1"/>
          </p:cNvSpPr>
          <p:nvPr>
            <p:ph type="body" sz="half" idx="2"/>
          </p:nvPr>
        </p:nvSpPr>
        <p:spPr>
          <a:xfrm>
            <a:off x="5435813" y="2184365"/>
            <a:ext cx="4455583" cy="453675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xfrm>
            <a:off x="534671"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endParaRPr lang="sv-SE" altLang="sv-SE"/>
          </a:p>
        </p:txBody>
      </p:sp>
      <p:sp>
        <p:nvSpPr>
          <p:cNvPr id="6" name="Rectangle 5"/>
          <p:cNvSpPr>
            <a:spLocks noGrp="1" noChangeArrowheads="1"/>
          </p:cNvSpPr>
          <p:nvPr>
            <p:ph type="ftr" sz="quarter" idx="11"/>
          </p:nvPr>
        </p:nvSpPr>
        <p:spPr>
          <a:xfrm>
            <a:off x="3653581" y="7008173"/>
            <a:ext cx="3386243"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endParaRPr lang="sv-SE" altLang="sv-SE"/>
          </a:p>
        </p:txBody>
      </p:sp>
      <p:sp>
        <p:nvSpPr>
          <p:cNvPr id="7" name="Rectangle 6"/>
          <p:cNvSpPr>
            <a:spLocks noGrp="1" noChangeArrowheads="1"/>
          </p:cNvSpPr>
          <p:nvPr>
            <p:ph type="sldNum" sz="quarter" idx="12"/>
          </p:nvPr>
        </p:nvSpPr>
        <p:spPr>
          <a:xfrm>
            <a:off x="7663603"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fld id="{1181C449-91C0-4EBA-9063-9E8FF12AD35C}" type="slidenum">
              <a:rPr lang="sv-SE" altLang="sv-SE"/>
              <a:pPr>
                <a:defRPr/>
              </a:pPr>
              <a:t>‹#›</a:t>
            </a:fld>
            <a:endParaRPr lang="sv-SE" altLang="sv-SE"/>
          </a:p>
        </p:txBody>
      </p:sp>
    </p:spTree>
    <p:extLst>
      <p:ext uri="{BB962C8B-B14F-4D97-AF65-F5344CB8AC3E}">
        <p14:creationId xmlns:p14="http://schemas.microsoft.com/office/powerpoint/2010/main" val="2458216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314450" y="1398588"/>
            <a:ext cx="8569325" cy="941883"/>
          </a:xfrm>
        </p:spPr>
        <p:txBody>
          <a:bodyPr/>
          <a:lstStyle>
            <a:lvl1pPr>
              <a:defRPr sz="3600"/>
            </a:lvl1pPr>
          </a:lstStyle>
          <a:p>
            <a:r>
              <a:rPr lang="sv-SE" smtClean="0"/>
              <a:t>Klicka här för att ändra format</a:t>
            </a:r>
            <a:endParaRPr lang="sv-SE" dirty="0"/>
          </a:p>
        </p:txBody>
      </p:sp>
      <p:sp>
        <p:nvSpPr>
          <p:cNvPr id="3" name="Platshållare för innehåll 2"/>
          <p:cNvSpPr>
            <a:spLocks noGrp="1"/>
          </p:cNvSpPr>
          <p:nvPr>
            <p:ph idx="1"/>
          </p:nvPr>
        </p:nvSpPr>
        <p:spPr>
          <a:xfrm>
            <a:off x="1314450" y="2509838"/>
            <a:ext cx="8569325" cy="3525837"/>
          </a:xfrm>
        </p:spPr>
        <p:txBody>
          <a:bodyPr/>
          <a:lstStyle>
            <a:lvl1pPr>
              <a:lnSpc>
                <a:spcPct val="150000"/>
              </a:lnSpc>
              <a:spcBef>
                <a:spcPts val="0"/>
              </a:spcBef>
              <a:buFont typeface="Arial" pitchFamily="34" charset="0"/>
              <a:buChar char="•"/>
              <a:defRPr sz="2400"/>
            </a:lvl1pPr>
            <a:lvl2pPr marL="865187" indent="-342900">
              <a:lnSpc>
                <a:spcPct val="150000"/>
              </a:lnSpc>
              <a:spcBef>
                <a:spcPts val="0"/>
              </a:spcBef>
              <a:buFont typeface="Arial" pitchFamily="34" charset="0"/>
              <a:buChar char="•"/>
              <a:defRPr sz="2400"/>
            </a:lvl2pPr>
            <a:lvl3pPr marL="1385888" indent="-342900">
              <a:lnSpc>
                <a:spcPct val="150000"/>
              </a:lnSpc>
              <a:spcBef>
                <a:spcPts val="0"/>
              </a:spcBef>
              <a:buFont typeface="Arial" pitchFamily="34" charset="0"/>
              <a:buChar char="•"/>
              <a:defRPr sz="2400"/>
            </a:lvl3pPr>
            <a:lvl4pPr marL="1908175" indent="-342900">
              <a:lnSpc>
                <a:spcPct val="150000"/>
              </a:lnSpc>
              <a:spcBef>
                <a:spcPts val="0"/>
              </a:spcBef>
              <a:buFont typeface="Arial" pitchFamily="34" charset="0"/>
              <a:buChar char="•"/>
              <a:defRPr sz="2400"/>
            </a:lvl4pPr>
            <a:lvl5pPr marL="2428875" indent="-342900">
              <a:lnSpc>
                <a:spcPct val="150000"/>
              </a:lnSpc>
              <a:spcBef>
                <a:spcPts val="0"/>
              </a:spcBef>
              <a:buFont typeface="Arial" pitchFamily="34" charset="0"/>
              <a:buChar char="•"/>
              <a:defRPr sz="2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584449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314450" y="1398588"/>
            <a:ext cx="8569325" cy="1013891"/>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1314450" y="2484487"/>
            <a:ext cx="4140000" cy="3525837"/>
          </a:xfrm>
        </p:spPr>
        <p:txBody>
          <a:bodyPr/>
          <a:lstStyle>
            <a:lvl1pPr>
              <a:lnSpc>
                <a:spcPct val="150000"/>
              </a:lnSpc>
              <a:spcBef>
                <a:spcPts val="0"/>
              </a:spcBef>
              <a:buFont typeface="Arial" pitchFamily="34" charset="0"/>
              <a:buChar char="•"/>
              <a:defRPr sz="2400"/>
            </a:lvl1pPr>
            <a:lvl2pPr marL="865187" indent="-342900">
              <a:lnSpc>
                <a:spcPct val="150000"/>
              </a:lnSpc>
              <a:spcBef>
                <a:spcPts val="0"/>
              </a:spcBef>
              <a:buFont typeface="Arial" pitchFamily="34" charset="0"/>
              <a:buChar char="•"/>
              <a:defRPr sz="2400"/>
            </a:lvl2pPr>
            <a:lvl3pPr marL="1385888" indent="-342900">
              <a:lnSpc>
                <a:spcPct val="150000"/>
              </a:lnSpc>
              <a:spcBef>
                <a:spcPts val="0"/>
              </a:spcBef>
              <a:buFont typeface="Arial" pitchFamily="34" charset="0"/>
              <a:buChar char="•"/>
              <a:defRPr sz="2400"/>
            </a:lvl3pPr>
            <a:lvl4pPr marL="1908175" indent="-342900">
              <a:lnSpc>
                <a:spcPct val="150000"/>
              </a:lnSpc>
              <a:spcBef>
                <a:spcPts val="0"/>
              </a:spcBef>
              <a:buFont typeface="Arial" pitchFamily="34" charset="0"/>
              <a:buChar char="•"/>
              <a:defRPr sz="2400"/>
            </a:lvl4pPr>
            <a:lvl5pPr marL="2428875" indent="-342900">
              <a:lnSpc>
                <a:spcPct val="150000"/>
              </a:lnSpc>
              <a:spcBef>
                <a:spcPts val="0"/>
              </a:spcBef>
              <a:buFont typeface="Arial" pitchFamily="34" charset="0"/>
              <a:buChar cha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5758108" y="2484438"/>
            <a:ext cx="4140000" cy="3525837"/>
          </a:xfrm>
        </p:spPr>
        <p:txBody>
          <a:bodyPr/>
          <a:lstStyle>
            <a:lvl1pPr>
              <a:lnSpc>
                <a:spcPct val="150000"/>
              </a:lnSpc>
              <a:spcBef>
                <a:spcPts val="0"/>
              </a:spcBef>
              <a:buFont typeface="Arial" pitchFamily="34" charset="0"/>
              <a:buChar char="•"/>
              <a:defRPr sz="2400"/>
            </a:lvl1pPr>
            <a:lvl2pPr marL="865187" indent="-342900">
              <a:lnSpc>
                <a:spcPct val="150000"/>
              </a:lnSpc>
              <a:spcBef>
                <a:spcPts val="0"/>
              </a:spcBef>
              <a:buFont typeface="Arial" pitchFamily="34" charset="0"/>
              <a:buChar char="•"/>
              <a:defRPr sz="2400"/>
            </a:lvl2pPr>
            <a:lvl3pPr marL="1385888" indent="-342900">
              <a:lnSpc>
                <a:spcPct val="150000"/>
              </a:lnSpc>
              <a:spcBef>
                <a:spcPts val="0"/>
              </a:spcBef>
              <a:buFont typeface="Arial" pitchFamily="34" charset="0"/>
              <a:buChar char="•"/>
              <a:defRPr sz="2400"/>
            </a:lvl3pPr>
            <a:lvl4pPr marL="1908175" indent="-342900">
              <a:lnSpc>
                <a:spcPct val="150000"/>
              </a:lnSpc>
              <a:spcBef>
                <a:spcPts val="0"/>
              </a:spcBef>
              <a:buFont typeface="Arial" pitchFamily="34" charset="0"/>
              <a:buChar char="•"/>
              <a:defRPr sz="2400"/>
            </a:lvl4pPr>
            <a:lvl5pPr marL="2428875" indent="-342900">
              <a:lnSpc>
                <a:spcPct val="150000"/>
              </a:lnSpc>
              <a:spcBef>
                <a:spcPts val="0"/>
              </a:spcBef>
              <a:buFont typeface="Arial" pitchFamily="34" charset="0"/>
              <a:buChar cha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100960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534670" y="7008171"/>
            <a:ext cx="2495127" cy="402567"/>
          </a:xfrm>
          <a:prstGeom prst="rect">
            <a:avLst/>
          </a:prstGeom>
        </p:spPr>
        <p:txBody>
          <a:bodyPr lIns="104306" tIns="52153" rIns="104306" bIns="52153"/>
          <a:lstStyle/>
          <a:p>
            <a:fld id="{4F16C1F9-7C4D-415F-8A25-A71649FC5190}" type="datetimeFigureOut">
              <a:rPr lang="sv-SE" smtClean="0"/>
              <a:t>2019-01-18</a:t>
            </a:fld>
            <a:endParaRPr lang="sv-SE"/>
          </a:p>
        </p:txBody>
      </p:sp>
      <p:sp>
        <p:nvSpPr>
          <p:cNvPr id="3" name="Platshållare för sidfot 2"/>
          <p:cNvSpPr>
            <a:spLocks noGrp="1"/>
          </p:cNvSpPr>
          <p:nvPr>
            <p:ph type="ftr" sz="quarter" idx="11"/>
          </p:nvPr>
        </p:nvSpPr>
        <p:spPr>
          <a:xfrm>
            <a:off x="3653579" y="7008171"/>
            <a:ext cx="3386243" cy="402567"/>
          </a:xfrm>
          <a:prstGeom prst="rect">
            <a:avLst/>
          </a:prstGeom>
        </p:spPr>
        <p:txBody>
          <a:bodyPr lIns="104306" tIns="52153" rIns="104306" bIns="52153"/>
          <a:lstStyle/>
          <a:p>
            <a:endParaRPr lang="sv-SE"/>
          </a:p>
        </p:txBody>
      </p:sp>
      <p:sp>
        <p:nvSpPr>
          <p:cNvPr id="4" name="Platshållare för bildnummer 3"/>
          <p:cNvSpPr>
            <a:spLocks noGrp="1"/>
          </p:cNvSpPr>
          <p:nvPr>
            <p:ph type="sldNum" sz="quarter" idx="12"/>
          </p:nvPr>
        </p:nvSpPr>
        <p:spPr>
          <a:xfrm>
            <a:off x="7663603" y="7008171"/>
            <a:ext cx="2495127" cy="402567"/>
          </a:xfrm>
          <a:prstGeom prst="rect">
            <a:avLst/>
          </a:prstGeom>
        </p:spPr>
        <p:txBody>
          <a:bodyPr lIns="104306" tIns="52153" rIns="104306" bIns="52153"/>
          <a:lstStyle/>
          <a:p>
            <a:fld id="{81C932B6-96E8-423F-B57C-6A7EC3568F44}" type="slidenum">
              <a:rPr lang="sv-SE" smtClean="0"/>
              <a:t>‹#›</a:t>
            </a:fld>
            <a:endParaRPr lang="sv-SE"/>
          </a:p>
        </p:txBody>
      </p:sp>
    </p:spTree>
    <p:extLst>
      <p:ext uri="{BB962C8B-B14F-4D97-AF65-F5344CB8AC3E}">
        <p14:creationId xmlns:p14="http://schemas.microsoft.com/office/powerpoint/2010/main" val="1477154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Bildobjekt 5" descr="RegionHalland_rg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9593" y="1858813"/>
            <a:ext cx="8389493" cy="186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Rectangle 2"/>
          <p:cNvSpPr>
            <a:spLocks noGrp="1" noChangeArrowheads="1"/>
          </p:cNvSpPr>
          <p:nvPr>
            <p:ph type="ctrTitle"/>
          </p:nvPr>
        </p:nvSpPr>
        <p:spPr>
          <a:xfrm>
            <a:off x="1893890" y="5208588"/>
            <a:ext cx="7747000" cy="1033462"/>
          </a:xfrm>
        </p:spPr>
        <p:txBody>
          <a:bodyPr/>
          <a:lstStyle>
            <a:lvl1pPr algn="r">
              <a:defRPr sz="2400"/>
            </a:lvl1pPr>
          </a:lstStyle>
          <a:p>
            <a:pPr lvl="0"/>
            <a:r>
              <a:rPr lang="sv-SE" noProof="0" smtClean="0"/>
              <a:t>Klicka här för att ändra format</a:t>
            </a:r>
          </a:p>
        </p:txBody>
      </p:sp>
      <p:sp>
        <p:nvSpPr>
          <p:cNvPr id="31747" name="Rectangle 3"/>
          <p:cNvSpPr>
            <a:spLocks noGrp="1" noChangeArrowheads="1"/>
          </p:cNvSpPr>
          <p:nvPr>
            <p:ph type="subTitle" idx="1"/>
          </p:nvPr>
        </p:nvSpPr>
        <p:spPr>
          <a:xfrm>
            <a:off x="1893890" y="6321425"/>
            <a:ext cx="7747000" cy="611188"/>
          </a:xfrm>
        </p:spPr>
        <p:txBody>
          <a:bodyPr/>
          <a:lstStyle>
            <a:lvl1pPr marL="0" indent="0" algn="r">
              <a:defRPr sz="2400"/>
            </a:lvl1pPr>
          </a:lstStyle>
          <a:p>
            <a:pPr lvl="0"/>
            <a:r>
              <a:rPr lang="sv-SE" noProof="0" smtClean="0"/>
              <a:t>Klicka här för att ändra format på underrubrik i bakgrunden</a:t>
            </a:r>
          </a:p>
        </p:txBody>
      </p:sp>
    </p:spTree>
    <p:extLst>
      <p:ext uri="{BB962C8B-B14F-4D97-AF65-F5344CB8AC3E}">
        <p14:creationId xmlns:p14="http://schemas.microsoft.com/office/powerpoint/2010/main" val="277551797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314454" y="1398589"/>
            <a:ext cx="8569325" cy="941883"/>
          </a:xfrm>
        </p:spPr>
        <p:txBody>
          <a:bodyPr/>
          <a:lstStyle>
            <a:lvl1pPr>
              <a:defRPr sz="3700"/>
            </a:lvl1pPr>
          </a:lstStyle>
          <a:p>
            <a:r>
              <a:rPr lang="sv-SE" smtClean="0"/>
              <a:t>Klicka här för att ändra format</a:t>
            </a:r>
            <a:endParaRPr lang="sv-SE" dirty="0"/>
          </a:p>
        </p:txBody>
      </p:sp>
      <p:sp>
        <p:nvSpPr>
          <p:cNvPr id="3" name="Platshållare för innehåll 2"/>
          <p:cNvSpPr>
            <a:spLocks noGrp="1"/>
          </p:cNvSpPr>
          <p:nvPr>
            <p:ph idx="1"/>
          </p:nvPr>
        </p:nvSpPr>
        <p:spPr>
          <a:xfrm>
            <a:off x="1314454" y="2509839"/>
            <a:ext cx="8569325" cy="3525837"/>
          </a:xfrm>
        </p:spPr>
        <p:txBody>
          <a:bodyPr/>
          <a:lstStyle>
            <a:lvl1pPr>
              <a:lnSpc>
                <a:spcPct val="150000"/>
              </a:lnSpc>
              <a:spcBef>
                <a:spcPts val="0"/>
              </a:spcBef>
              <a:buFont typeface="Arial" pitchFamily="34" charset="0"/>
              <a:buChar char="•"/>
              <a:defRPr sz="2400"/>
            </a:lvl1pPr>
            <a:lvl2pPr marL="864728" indent="-342719">
              <a:lnSpc>
                <a:spcPct val="150000"/>
              </a:lnSpc>
              <a:spcBef>
                <a:spcPts val="0"/>
              </a:spcBef>
              <a:buFont typeface="Arial" pitchFamily="34" charset="0"/>
              <a:buChar char="•"/>
              <a:defRPr sz="2400"/>
            </a:lvl2pPr>
            <a:lvl3pPr marL="1385155" indent="-342719">
              <a:lnSpc>
                <a:spcPct val="150000"/>
              </a:lnSpc>
              <a:spcBef>
                <a:spcPts val="0"/>
              </a:spcBef>
              <a:buFont typeface="Arial" pitchFamily="34" charset="0"/>
              <a:buChar char="•"/>
              <a:defRPr sz="2400"/>
            </a:lvl3pPr>
            <a:lvl4pPr marL="1907165" indent="-342719">
              <a:lnSpc>
                <a:spcPct val="150000"/>
              </a:lnSpc>
              <a:spcBef>
                <a:spcPts val="0"/>
              </a:spcBef>
              <a:buFont typeface="Arial" pitchFamily="34" charset="0"/>
              <a:buChar char="•"/>
              <a:defRPr sz="2400"/>
            </a:lvl4pPr>
            <a:lvl5pPr marL="2427590" indent="-342719">
              <a:lnSpc>
                <a:spcPct val="150000"/>
              </a:lnSpc>
              <a:spcBef>
                <a:spcPts val="0"/>
              </a:spcBef>
              <a:buFont typeface="Arial" pitchFamily="34" charset="0"/>
              <a:buChar char="•"/>
              <a:defRPr sz="2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46576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314454" y="1398591"/>
            <a:ext cx="8569325" cy="1013891"/>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1314452" y="2484487"/>
            <a:ext cx="4140001" cy="3525837"/>
          </a:xfrm>
        </p:spPr>
        <p:txBody>
          <a:bodyPr/>
          <a:lstStyle>
            <a:lvl1pPr>
              <a:lnSpc>
                <a:spcPct val="150000"/>
              </a:lnSpc>
              <a:spcBef>
                <a:spcPts val="0"/>
              </a:spcBef>
              <a:buFont typeface="Arial" pitchFamily="34" charset="0"/>
              <a:buChar char="•"/>
              <a:defRPr sz="2400"/>
            </a:lvl1pPr>
            <a:lvl2pPr marL="864728" indent="-342719">
              <a:lnSpc>
                <a:spcPct val="150000"/>
              </a:lnSpc>
              <a:spcBef>
                <a:spcPts val="0"/>
              </a:spcBef>
              <a:buFont typeface="Arial" pitchFamily="34" charset="0"/>
              <a:buChar char="•"/>
              <a:defRPr sz="2400"/>
            </a:lvl2pPr>
            <a:lvl3pPr marL="1385155" indent="-342719">
              <a:lnSpc>
                <a:spcPct val="150000"/>
              </a:lnSpc>
              <a:spcBef>
                <a:spcPts val="0"/>
              </a:spcBef>
              <a:buFont typeface="Arial" pitchFamily="34" charset="0"/>
              <a:buChar char="•"/>
              <a:defRPr sz="2400"/>
            </a:lvl3pPr>
            <a:lvl4pPr marL="1907165" indent="-342719">
              <a:lnSpc>
                <a:spcPct val="150000"/>
              </a:lnSpc>
              <a:spcBef>
                <a:spcPts val="0"/>
              </a:spcBef>
              <a:buFont typeface="Arial" pitchFamily="34" charset="0"/>
              <a:buChar char="•"/>
              <a:defRPr sz="2400"/>
            </a:lvl4pPr>
            <a:lvl5pPr marL="2427590" indent="-342719">
              <a:lnSpc>
                <a:spcPct val="150000"/>
              </a:lnSpc>
              <a:spcBef>
                <a:spcPts val="0"/>
              </a:spcBef>
              <a:buFont typeface="Arial" pitchFamily="34" charset="0"/>
              <a:buChar cha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5758111" y="2484441"/>
            <a:ext cx="4140001" cy="3525837"/>
          </a:xfrm>
        </p:spPr>
        <p:txBody>
          <a:bodyPr/>
          <a:lstStyle>
            <a:lvl1pPr>
              <a:lnSpc>
                <a:spcPct val="150000"/>
              </a:lnSpc>
              <a:spcBef>
                <a:spcPts val="0"/>
              </a:spcBef>
              <a:buFont typeface="Arial" pitchFamily="34" charset="0"/>
              <a:buChar char="•"/>
              <a:defRPr sz="2400"/>
            </a:lvl1pPr>
            <a:lvl2pPr marL="864728" indent="-342719">
              <a:lnSpc>
                <a:spcPct val="150000"/>
              </a:lnSpc>
              <a:spcBef>
                <a:spcPts val="0"/>
              </a:spcBef>
              <a:buFont typeface="Arial" pitchFamily="34" charset="0"/>
              <a:buChar char="•"/>
              <a:defRPr sz="2400"/>
            </a:lvl2pPr>
            <a:lvl3pPr marL="1385155" indent="-342719">
              <a:lnSpc>
                <a:spcPct val="150000"/>
              </a:lnSpc>
              <a:spcBef>
                <a:spcPts val="0"/>
              </a:spcBef>
              <a:buFont typeface="Arial" pitchFamily="34" charset="0"/>
              <a:buChar char="•"/>
              <a:defRPr sz="2400"/>
            </a:lvl3pPr>
            <a:lvl4pPr marL="1907165" indent="-342719">
              <a:lnSpc>
                <a:spcPct val="150000"/>
              </a:lnSpc>
              <a:spcBef>
                <a:spcPts val="0"/>
              </a:spcBef>
              <a:buFont typeface="Arial" pitchFamily="34" charset="0"/>
              <a:buChar char="•"/>
              <a:defRPr sz="2400"/>
            </a:lvl4pPr>
            <a:lvl5pPr marL="2427590" indent="-342719">
              <a:lnSpc>
                <a:spcPct val="150000"/>
              </a:lnSpc>
              <a:spcBef>
                <a:spcPts val="0"/>
              </a:spcBef>
              <a:buFont typeface="Arial" pitchFamily="34" charset="0"/>
              <a:buChar cha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70652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a:xfrm>
            <a:off x="534671"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fld id="{534DA56D-AE99-46F6-B68B-7CEA5C1C98DA}" type="datetime1">
              <a:rPr lang="sv-SE"/>
              <a:pPr>
                <a:defRPr/>
              </a:pPr>
              <a:t>2019-01-18</a:t>
            </a:fld>
            <a:endParaRPr lang="sv-SE"/>
          </a:p>
        </p:txBody>
      </p:sp>
      <p:sp>
        <p:nvSpPr>
          <p:cNvPr id="3" name="Platshållare för sidfot 4"/>
          <p:cNvSpPr>
            <a:spLocks noGrp="1"/>
          </p:cNvSpPr>
          <p:nvPr>
            <p:ph type="ftr" sz="quarter" idx="11"/>
          </p:nvPr>
        </p:nvSpPr>
        <p:spPr>
          <a:xfrm>
            <a:off x="3653581" y="7008173"/>
            <a:ext cx="3386243"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endParaRPr lang="sv-SE"/>
          </a:p>
        </p:txBody>
      </p:sp>
      <p:sp>
        <p:nvSpPr>
          <p:cNvPr id="4" name="Platshållare för bildnummer 5"/>
          <p:cNvSpPr>
            <a:spLocks noGrp="1"/>
          </p:cNvSpPr>
          <p:nvPr>
            <p:ph type="sldNum" sz="quarter" idx="12"/>
          </p:nvPr>
        </p:nvSpPr>
        <p:spPr>
          <a:xfrm>
            <a:off x="7663603"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fld id="{6F27F11D-DA40-4131-B068-553106ADC2C1}" type="slidenum">
              <a:rPr lang="sv-SE"/>
              <a:pPr>
                <a:defRPr/>
              </a:pPr>
              <a:t>‹#›</a:t>
            </a:fld>
            <a:endParaRPr lang="sv-SE"/>
          </a:p>
        </p:txBody>
      </p:sp>
    </p:spTree>
    <p:extLst>
      <p:ext uri="{BB962C8B-B14F-4D97-AF65-F5344CB8AC3E}">
        <p14:creationId xmlns:p14="http://schemas.microsoft.com/office/powerpoint/2010/main" val="203778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2652929" y="1102687"/>
            <a:ext cx="7505801" cy="1102684"/>
          </a:xfrm>
        </p:spPr>
        <p:txBody>
          <a:bodyPr/>
          <a:lstStyle/>
          <a:p>
            <a:r>
              <a:rPr lang="sv-SE" smtClean="0"/>
              <a:t>Klicka här för att ändra format</a:t>
            </a:r>
            <a:endParaRPr lang="sv-SE"/>
          </a:p>
        </p:txBody>
      </p:sp>
      <p:sp>
        <p:nvSpPr>
          <p:cNvPr id="3" name="Platshållare för datum 3"/>
          <p:cNvSpPr>
            <a:spLocks noGrp="1"/>
          </p:cNvSpPr>
          <p:nvPr>
            <p:ph type="dt" sz="half" idx="10"/>
          </p:nvPr>
        </p:nvSpPr>
        <p:spPr>
          <a:xfrm>
            <a:off x="534671"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fld id="{6EE7D739-90B7-44E5-81EA-A9ADB5755762}" type="datetime1">
              <a:rPr lang="sv-SE"/>
              <a:pPr>
                <a:defRPr/>
              </a:pPr>
              <a:t>2019-01-18</a:t>
            </a:fld>
            <a:endParaRPr lang="sv-SE"/>
          </a:p>
        </p:txBody>
      </p:sp>
      <p:sp>
        <p:nvSpPr>
          <p:cNvPr id="4" name="Platshållare för sidfot 4"/>
          <p:cNvSpPr>
            <a:spLocks noGrp="1"/>
          </p:cNvSpPr>
          <p:nvPr>
            <p:ph type="ftr" sz="quarter" idx="11"/>
          </p:nvPr>
        </p:nvSpPr>
        <p:spPr>
          <a:xfrm>
            <a:off x="3653581" y="7008173"/>
            <a:ext cx="3386243"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endParaRPr lang="sv-SE"/>
          </a:p>
        </p:txBody>
      </p:sp>
      <p:sp>
        <p:nvSpPr>
          <p:cNvPr id="5" name="Platshållare för bildnummer 5"/>
          <p:cNvSpPr>
            <a:spLocks noGrp="1"/>
          </p:cNvSpPr>
          <p:nvPr>
            <p:ph type="sldNum" sz="quarter" idx="12"/>
          </p:nvPr>
        </p:nvSpPr>
        <p:spPr>
          <a:xfrm>
            <a:off x="7663603"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fld id="{C26315C5-C6CB-426C-B7F8-A7D6F809599F}" type="slidenum">
              <a:rPr lang="sv-SE"/>
              <a:pPr>
                <a:defRPr/>
              </a:pPr>
              <a:t>‹#›</a:t>
            </a:fld>
            <a:endParaRPr lang="sv-SE"/>
          </a:p>
        </p:txBody>
      </p:sp>
    </p:spTree>
    <p:extLst>
      <p:ext uri="{BB962C8B-B14F-4D97-AF65-F5344CB8AC3E}">
        <p14:creationId xmlns:p14="http://schemas.microsoft.com/office/powerpoint/2010/main" val="2854562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36850" y="1398588"/>
            <a:ext cx="7434263" cy="1013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p>
            <a:pPr lvl="0"/>
            <a:r>
              <a:rPr lang="sv-SE" smtClean="0"/>
              <a:t>Klicka här för att ändra format</a:t>
            </a:r>
          </a:p>
        </p:txBody>
      </p:sp>
      <p:sp>
        <p:nvSpPr>
          <p:cNvPr id="1027" name="Rectangle 3"/>
          <p:cNvSpPr>
            <a:spLocks noGrp="1" noChangeArrowheads="1"/>
          </p:cNvSpPr>
          <p:nvPr>
            <p:ph type="body" idx="1"/>
          </p:nvPr>
        </p:nvSpPr>
        <p:spPr bwMode="auto">
          <a:xfrm>
            <a:off x="2736850" y="2509838"/>
            <a:ext cx="7421563" cy="352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p>
        </p:txBody>
      </p:sp>
      <p:pic>
        <p:nvPicPr>
          <p:cNvPr id="1031" name="Bildobjekt 8" descr="RegionHalland_rgb.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513" y="327025"/>
            <a:ext cx="2193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objekt 1"/>
          <p:cNvPicPr>
            <a:picLocks noChangeAspect="1"/>
          </p:cNvPicPr>
          <p:nvPr/>
        </p:nvPicPr>
        <p:blipFill>
          <a:blip r:embed="rId7" cstate="print">
            <a:extLst>
              <a:ext uri="{28A0092B-C50C-407E-A947-70E740481C1C}">
                <a14:useLocalDpi xmlns:a14="http://schemas.microsoft.com/office/drawing/2010/main" val="0"/>
              </a:ext>
            </a:extLst>
          </a:blip>
          <a:srcRect t="3752"/>
          <a:stretch>
            <a:fillRect/>
          </a:stretch>
        </p:blipFill>
        <p:spPr>
          <a:xfrm>
            <a:off x="-3395" y="7092999"/>
            <a:ext cx="10699200" cy="499341"/>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3" r:id="rId2"/>
    <p:sldLayoutId id="2147483655" r:id="rId3"/>
    <p:sldLayoutId id="2147483675" r:id="rId4"/>
  </p:sldLayoutIdLst>
  <p:txStyles>
    <p:titleStyle>
      <a:lvl1pPr algn="l" defTabSz="1042988" rtl="0" eaLnBrk="1" fontAlgn="base" hangingPunct="1">
        <a:spcBef>
          <a:spcPct val="0"/>
        </a:spcBef>
        <a:spcAft>
          <a:spcPct val="0"/>
        </a:spcAft>
        <a:defRPr sz="3600" b="1">
          <a:solidFill>
            <a:schemeClr val="tx2"/>
          </a:solidFill>
          <a:latin typeface="+mj-lt"/>
          <a:ea typeface="+mj-ea"/>
          <a:cs typeface="+mj-cs"/>
        </a:defRPr>
      </a:lvl1pPr>
      <a:lvl2pPr algn="l" defTabSz="1042988" rtl="0" eaLnBrk="1" fontAlgn="base" hangingPunct="1">
        <a:spcBef>
          <a:spcPct val="0"/>
        </a:spcBef>
        <a:spcAft>
          <a:spcPct val="0"/>
        </a:spcAft>
        <a:defRPr sz="4100" b="1">
          <a:solidFill>
            <a:schemeClr val="tx2"/>
          </a:solidFill>
          <a:latin typeface="Arial" charset="0"/>
        </a:defRPr>
      </a:lvl2pPr>
      <a:lvl3pPr algn="l" defTabSz="1042988" rtl="0" eaLnBrk="1" fontAlgn="base" hangingPunct="1">
        <a:spcBef>
          <a:spcPct val="0"/>
        </a:spcBef>
        <a:spcAft>
          <a:spcPct val="0"/>
        </a:spcAft>
        <a:defRPr sz="4100" b="1">
          <a:solidFill>
            <a:schemeClr val="tx2"/>
          </a:solidFill>
          <a:latin typeface="Arial" charset="0"/>
        </a:defRPr>
      </a:lvl3pPr>
      <a:lvl4pPr algn="l" defTabSz="1042988" rtl="0" eaLnBrk="1" fontAlgn="base" hangingPunct="1">
        <a:spcBef>
          <a:spcPct val="0"/>
        </a:spcBef>
        <a:spcAft>
          <a:spcPct val="0"/>
        </a:spcAft>
        <a:defRPr sz="4100" b="1">
          <a:solidFill>
            <a:schemeClr val="tx2"/>
          </a:solidFill>
          <a:latin typeface="Arial" charset="0"/>
        </a:defRPr>
      </a:lvl4pPr>
      <a:lvl5pPr algn="l" defTabSz="1042988" rtl="0" eaLnBrk="1" fontAlgn="base" hangingPunct="1">
        <a:spcBef>
          <a:spcPct val="0"/>
        </a:spcBef>
        <a:spcAft>
          <a:spcPct val="0"/>
        </a:spcAft>
        <a:defRPr sz="4100" b="1">
          <a:solidFill>
            <a:schemeClr val="tx2"/>
          </a:solidFill>
          <a:latin typeface="Arial" charset="0"/>
        </a:defRPr>
      </a:lvl5pPr>
      <a:lvl6pPr marL="457200" algn="l" defTabSz="1042988" rtl="0" eaLnBrk="1" fontAlgn="base" hangingPunct="1">
        <a:spcBef>
          <a:spcPct val="0"/>
        </a:spcBef>
        <a:spcAft>
          <a:spcPct val="0"/>
        </a:spcAft>
        <a:defRPr sz="4100" b="1">
          <a:solidFill>
            <a:schemeClr val="tx2"/>
          </a:solidFill>
          <a:latin typeface="Arial" charset="0"/>
        </a:defRPr>
      </a:lvl6pPr>
      <a:lvl7pPr marL="914400" algn="l" defTabSz="1042988" rtl="0" eaLnBrk="1" fontAlgn="base" hangingPunct="1">
        <a:spcBef>
          <a:spcPct val="0"/>
        </a:spcBef>
        <a:spcAft>
          <a:spcPct val="0"/>
        </a:spcAft>
        <a:defRPr sz="4100" b="1">
          <a:solidFill>
            <a:schemeClr val="tx2"/>
          </a:solidFill>
          <a:latin typeface="Arial" charset="0"/>
        </a:defRPr>
      </a:lvl7pPr>
      <a:lvl8pPr marL="1371600" algn="l" defTabSz="1042988" rtl="0" eaLnBrk="1" fontAlgn="base" hangingPunct="1">
        <a:spcBef>
          <a:spcPct val="0"/>
        </a:spcBef>
        <a:spcAft>
          <a:spcPct val="0"/>
        </a:spcAft>
        <a:defRPr sz="4100" b="1">
          <a:solidFill>
            <a:schemeClr val="tx2"/>
          </a:solidFill>
          <a:latin typeface="Arial" charset="0"/>
        </a:defRPr>
      </a:lvl8pPr>
      <a:lvl9pPr marL="1828800" algn="l" defTabSz="1042988" rtl="0" eaLnBrk="1" fontAlgn="base" hangingPunct="1">
        <a:spcBef>
          <a:spcPct val="0"/>
        </a:spcBef>
        <a:spcAft>
          <a:spcPct val="0"/>
        </a:spcAft>
        <a:defRPr sz="4100" b="1">
          <a:solidFill>
            <a:schemeClr val="tx2"/>
          </a:solidFill>
          <a:latin typeface="Arial" charset="0"/>
        </a:defRPr>
      </a:lvl9pPr>
    </p:titleStyle>
    <p:bodyStyle>
      <a:lvl1pPr marL="390525" indent="-390525" algn="l" defTabSz="1042988" rtl="0" eaLnBrk="1" fontAlgn="base" hangingPunct="1">
        <a:spcBef>
          <a:spcPct val="20000"/>
        </a:spcBef>
        <a:spcAft>
          <a:spcPct val="0"/>
        </a:spcAft>
        <a:defRPr sz="2400">
          <a:solidFill>
            <a:schemeClr val="tx1"/>
          </a:solidFill>
          <a:latin typeface="+mn-lt"/>
          <a:ea typeface="+mn-ea"/>
          <a:cs typeface="+mn-cs"/>
        </a:defRPr>
      </a:lvl1pPr>
      <a:lvl2pPr marL="847725" indent="-325438" algn="l" defTabSz="1042988" rtl="0" eaLnBrk="1" fontAlgn="base" hangingPunct="1">
        <a:spcBef>
          <a:spcPct val="20000"/>
        </a:spcBef>
        <a:spcAft>
          <a:spcPct val="0"/>
        </a:spcAft>
        <a:defRPr sz="2400">
          <a:solidFill>
            <a:schemeClr val="tx1"/>
          </a:solidFill>
          <a:latin typeface="+mn-lt"/>
        </a:defRPr>
      </a:lvl2pPr>
      <a:lvl3pPr marL="1303338" indent="-260350" algn="l" defTabSz="1042988" rtl="0" eaLnBrk="1" fontAlgn="base" hangingPunct="1">
        <a:spcBef>
          <a:spcPct val="20000"/>
        </a:spcBef>
        <a:spcAft>
          <a:spcPct val="0"/>
        </a:spcAft>
        <a:defRPr sz="2400">
          <a:solidFill>
            <a:schemeClr val="tx1"/>
          </a:solidFill>
          <a:latin typeface="+mn-lt"/>
        </a:defRPr>
      </a:lvl3pPr>
      <a:lvl4pPr marL="1825625" indent="-260350" algn="l" defTabSz="1042988" rtl="0" eaLnBrk="1" fontAlgn="base" hangingPunct="1">
        <a:spcBef>
          <a:spcPct val="20000"/>
        </a:spcBef>
        <a:spcAft>
          <a:spcPct val="0"/>
        </a:spcAft>
        <a:defRPr sz="2400">
          <a:solidFill>
            <a:schemeClr val="tx1"/>
          </a:solidFill>
          <a:latin typeface="+mn-lt"/>
        </a:defRPr>
      </a:lvl4pPr>
      <a:lvl5pPr marL="2346325" indent="-260350" algn="l" defTabSz="1042988" rtl="0" eaLnBrk="1" fontAlgn="base" hangingPunct="1">
        <a:spcBef>
          <a:spcPct val="20000"/>
        </a:spcBef>
        <a:spcAft>
          <a:spcPct val="0"/>
        </a:spcAft>
        <a:defRPr sz="2400">
          <a:solidFill>
            <a:schemeClr val="tx1"/>
          </a:solidFill>
          <a:latin typeface="+mn-lt"/>
        </a:defRPr>
      </a:lvl5pPr>
      <a:lvl6pPr marL="2803525" indent="-260350" algn="l" defTabSz="1042988" rtl="0" eaLnBrk="1" fontAlgn="base" hangingPunct="1">
        <a:spcBef>
          <a:spcPct val="20000"/>
        </a:spcBef>
        <a:spcAft>
          <a:spcPct val="0"/>
        </a:spcAft>
        <a:defRPr sz="2700">
          <a:solidFill>
            <a:schemeClr val="tx1"/>
          </a:solidFill>
          <a:latin typeface="+mn-lt"/>
        </a:defRPr>
      </a:lvl6pPr>
      <a:lvl7pPr marL="3260725" indent="-260350" algn="l" defTabSz="1042988" rtl="0" eaLnBrk="1" fontAlgn="base" hangingPunct="1">
        <a:spcBef>
          <a:spcPct val="20000"/>
        </a:spcBef>
        <a:spcAft>
          <a:spcPct val="0"/>
        </a:spcAft>
        <a:defRPr sz="2700">
          <a:solidFill>
            <a:schemeClr val="tx1"/>
          </a:solidFill>
          <a:latin typeface="+mn-lt"/>
        </a:defRPr>
      </a:lvl7pPr>
      <a:lvl8pPr marL="3717925" indent="-260350" algn="l" defTabSz="1042988" rtl="0" eaLnBrk="1" fontAlgn="base" hangingPunct="1">
        <a:spcBef>
          <a:spcPct val="20000"/>
        </a:spcBef>
        <a:spcAft>
          <a:spcPct val="0"/>
        </a:spcAft>
        <a:defRPr sz="2700">
          <a:solidFill>
            <a:schemeClr val="tx1"/>
          </a:solidFill>
          <a:latin typeface="+mn-lt"/>
        </a:defRPr>
      </a:lvl8pPr>
      <a:lvl9pPr marL="4175125" indent="-260350" algn="l" defTabSz="1042988" rtl="0" eaLnBrk="1" fontAlgn="base" hangingPunct="1">
        <a:spcBef>
          <a:spcPct val="20000"/>
        </a:spcBef>
        <a:spcAft>
          <a:spcPct val="0"/>
        </a:spcAft>
        <a:defRPr sz="27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736472" y="1398484"/>
            <a:ext cx="7435255" cy="1013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69" tIns="52135" rIns="104269" bIns="52135" numCol="1" anchor="ctr" anchorCtr="0" compatLnSpc="1">
            <a:prstTxWarp prst="textNoShape">
              <a:avLst/>
            </a:prstTxWarp>
          </a:bodyPr>
          <a:lstStyle/>
          <a:p>
            <a:pPr lvl="0"/>
            <a:r>
              <a:rPr lang="sv-SE" altLang="sv-SE" smtClean="0"/>
              <a:t>Klicka här för att ändra format</a:t>
            </a:r>
          </a:p>
        </p:txBody>
      </p:sp>
      <p:sp>
        <p:nvSpPr>
          <p:cNvPr id="2051" name="Rectangle 3"/>
          <p:cNvSpPr>
            <a:spLocks noGrp="1" noChangeArrowheads="1"/>
          </p:cNvSpPr>
          <p:nvPr>
            <p:ph type="body" idx="1"/>
          </p:nvPr>
        </p:nvSpPr>
        <p:spPr bwMode="auto">
          <a:xfrm>
            <a:off x="2736473" y="2509921"/>
            <a:ext cx="7422259" cy="3525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69" tIns="52135" rIns="104269" bIns="52135"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pic>
        <p:nvPicPr>
          <p:cNvPr id="2052" name="Bildobjekt 8" descr="RegionHalland_rgb.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7713" y="327305"/>
            <a:ext cx="2194375" cy="488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Bildobjekt 1"/>
          <p:cNvPicPr>
            <a:picLocks noChangeAspect="1"/>
          </p:cNvPicPr>
          <p:nvPr/>
        </p:nvPicPr>
        <p:blipFill>
          <a:blip r:embed="rId9">
            <a:extLst>
              <a:ext uri="{28A0092B-C50C-407E-A947-70E740481C1C}">
                <a14:useLocalDpi xmlns:a14="http://schemas.microsoft.com/office/drawing/2010/main" val="0"/>
              </a:ext>
            </a:extLst>
          </a:blip>
          <a:srcRect t="3752"/>
          <a:stretch>
            <a:fillRect/>
          </a:stretch>
        </p:blipFill>
        <p:spPr bwMode="auto">
          <a:xfrm>
            <a:off x="-3711" y="7092185"/>
            <a:ext cx="10698970" cy="500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191897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hf sldNum="0" hdr="0" ftr="0"/>
  <p:txStyles>
    <p:titleStyle>
      <a:lvl1pPr algn="l" defTabSz="1041062" rtl="0" eaLnBrk="1" fontAlgn="base" hangingPunct="1">
        <a:spcBef>
          <a:spcPct val="0"/>
        </a:spcBef>
        <a:spcAft>
          <a:spcPct val="0"/>
        </a:spcAft>
        <a:defRPr sz="3700" b="1">
          <a:solidFill>
            <a:schemeClr val="tx2"/>
          </a:solidFill>
          <a:latin typeface="+mj-lt"/>
          <a:ea typeface="+mj-ea"/>
          <a:cs typeface="+mj-cs"/>
        </a:defRPr>
      </a:lvl1pPr>
      <a:lvl2pPr algn="l" defTabSz="1041062" rtl="0" eaLnBrk="1" fontAlgn="base" hangingPunct="1">
        <a:spcBef>
          <a:spcPct val="0"/>
        </a:spcBef>
        <a:spcAft>
          <a:spcPct val="0"/>
        </a:spcAft>
        <a:defRPr sz="3700" b="1">
          <a:solidFill>
            <a:schemeClr val="tx2"/>
          </a:solidFill>
          <a:latin typeface="Arial" charset="0"/>
        </a:defRPr>
      </a:lvl2pPr>
      <a:lvl3pPr algn="l" defTabSz="1041062" rtl="0" eaLnBrk="1" fontAlgn="base" hangingPunct="1">
        <a:spcBef>
          <a:spcPct val="0"/>
        </a:spcBef>
        <a:spcAft>
          <a:spcPct val="0"/>
        </a:spcAft>
        <a:defRPr sz="3700" b="1">
          <a:solidFill>
            <a:schemeClr val="tx2"/>
          </a:solidFill>
          <a:latin typeface="Arial" charset="0"/>
        </a:defRPr>
      </a:lvl3pPr>
      <a:lvl4pPr algn="l" defTabSz="1041062" rtl="0" eaLnBrk="1" fontAlgn="base" hangingPunct="1">
        <a:spcBef>
          <a:spcPct val="0"/>
        </a:spcBef>
        <a:spcAft>
          <a:spcPct val="0"/>
        </a:spcAft>
        <a:defRPr sz="3700" b="1">
          <a:solidFill>
            <a:schemeClr val="tx2"/>
          </a:solidFill>
          <a:latin typeface="Arial" charset="0"/>
        </a:defRPr>
      </a:lvl4pPr>
      <a:lvl5pPr algn="l" defTabSz="1041062" rtl="0" eaLnBrk="1" fontAlgn="base" hangingPunct="1">
        <a:spcBef>
          <a:spcPct val="0"/>
        </a:spcBef>
        <a:spcAft>
          <a:spcPct val="0"/>
        </a:spcAft>
        <a:defRPr sz="3700" b="1">
          <a:solidFill>
            <a:schemeClr val="tx2"/>
          </a:solidFill>
          <a:latin typeface="Arial" charset="0"/>
        </a:defRPr>
      </a:lvl5pPr>
      <a:lvl6pPr marL="457040" algn="l" defTabSz="1042620" rtl="0" eaLnBrk="1" fontAlgn="base" hangingPunct="1">
        <a:spcBef>
          <a:spcPct val="0"/>
        </a:spcBef>
        <a:spcAft>
          <a:spcPct val="0"/>
        </a:spcAft>
        <a:defRPr sz="4100" b="1">
          <a:solidFill>
            <a:schemeClr val="tx2"/>
          </a:solidFill>
          <a:latin typeface="Arial" charset="0"/>
        </a:defRPr>
      </a:lvl6pPr>
      <a:lvl7pPr marL="914077" algn="l" defTabSz="1042620" rtl="0" eaLnBrk="1" fontAlgn="base" hangingPunct="1">
        <a:spcBef>
          <a:spcPct val="0"/>
        </a:spcBef>
        <a:spcAft>
          <a:spcPct val="0"/>
        </a:spcAft>
        <a:defRPr sz="4100" b="1">
          <a:solidFill>
            <a:schemeClr val="tx2"/>
          </a:solidFill>
          <a:latin typeface="Arial" charset="0"/>
        </a:defRPr>
      </a:lvl7pPr>
      <a:lvl8pPr marL="1371116" algn="l" defTabSz="1042620" rtl="0" eaLnBrk="1" fontAlgn="base" hangingPunct="1">
        <a:spcBef>
          <a:spcPct val="0"/>
        </a:spcBef>
        <a:spcAft>
          <a:spcPct val="0"/>
        </a:spcAft>
        <a:defRPr sz="4100" b="1">
          <a:solidFill>
            <a:schemeClr val="tx2"/>
          </a:solidFill>
          <a:latin typeface="Arial" charset="0"/>
        </a:defRPr>
      </a:lvl8pPr>
      <a:lvl9pPr marL="1828154" algn="l" defTabSz="1042620" rtl="0" eaLnBrk="1" fontAlgn="base" hangingPunct="1">
        <a:spcBef>
          <a:spcPct val="0"/>
        </a:spcBef>
        <a:spcAft>
          <a:spcPct val="0"/>
        </a:spcAft>
        <a:defRPr sz="4100" b="1">
          <a:solidFill>
            <a:schemeClr val="tx2"/>
          </a:solidFill>
          <a:latin typeface="Arial" charset="0"/>
        </a:defRPr>
      </a:lvl9pPr>
    </p:titleStyle>
    <p:bodyStyle>
      <a:lvl1pPr marL="389267" indent="-389267" algn="l" defTabSz="1041062" rtl="0" eaLnBrk="1" fontAlgn="base" hangingPunct="1">
        <a:spcBef>
          <a:spcPct val="20000"/>
        </a:spcBef>
        <a:spcAft>
          <a:spcPct val="0"/>
        </a:spcAft>
        <a:defRPr sz="2400">
          <a:solidFill>
            <a:schemeClr val="tx1"/>
          </a:solidFill>
          <a:latin typeface="+mn-lt"/>
          <a:ea typeface="+mn-ea"/>
          <a:cs typeface="+mn-cs"/>
        </a:defRPr>
      </a:lvl1pPr>
      <a:lvl2pPr marL="847334" indent="-324088" algn="l" defTabSz="1041062" rtl="0" eaLnBrk="1" fontAlgn="base" hangingPunct="1">
        <a:spcBef>
          <a:spcPct val="20000"/>
        </a:spcBef>
        <a:spcAft>
          <a:spcPct val="0"/>
        </a:spcAft>
        <a:defRPr sz="2400">
          <a:solidFill>
            <a:schemeClr val="tx1"/>
          </a:solidFill>
          <a:latin typeface="+mn-lt"/>
        </a:defRPr>
      </a:lvl2pPr>
      <a:lvl3pPr marL="1301781" indent="-258908" algn="l" defTabSz="1041062" rtl="0" eaLnBrk="1" fontAlgn="base" hangingPunct="1">
        <a:spcBef>
          <a:spcPct val="20000"/>
        </a:spcBef>
        <a:spcAft>
          <a:spcPct val="0"/>
        </a:spcAft>
        <a:defRPr sz="2400">
          <a:solidFill>
            <a:schemeClr val="tx1"/>
          </a:solidFill>
          <a:latin typeface="+mn-lt"/>
        </a:defRPr>
      </a:lvl3pPr>
      <a:lvl4pPr marL="1823216" indent="-258908" algn="l" defTabSz="1041062" rtl="0" eaLnBrk="1" fontAlgn="base" hangingPunct="1">
        <a:spcBef>
          <a:spcPct val="20000"/>
        </a:spcBef>
        <a:spcAft>
          <a:spcPct val="0"/>
        </a:spcAft>
        <a:defRPr sz="2400">
          <a:solidFill>
            <a:schemeClr val="tx1"/>
          </a:solidFill>
          <a:latin typeface="+mn-lt"/>
        </a:defRPr>
      </a:lvl4pPr>
      <a:lvl5pPr marL="2344652" indent="-258908" algn="l" defTabSz="1041062" rtl="0" eaLnBrk="1" fontAlgn="base" hangingPunct="1">
        <a:spcBef>
          <a:spcPct val="20000"/>
        </a:spcBef>
        <a:spcAft>
          <a:spcPct val="0"/>
        </a:spcAft>
        <a:defRPr sz="2400">
          <a:solidFill>
            <a:schemeClr val="tx1"/>
          </a:solidFill>
          <a:latin typeface="+mn-lt"/>
        </a:defRPr>
      </a:lvl5pPr>
      <a:lvl6pPr marL="2802537" indent="-260258" algn="l" defTabSz="1042620" rtl="0" eaLnBrk="1" fontAlgn="base" hangingPunct="1">
        <a:spcBef>
          <a:spcPct val="20000"/>
        </a:spcBef>
        <a:spcAft>
          <a:spcPct val="0"/>
        </a:spcAft>
        <a:defRPr sz="2700">
          <a:solidFill>
            <a:schemeClr val="tx1"/>
          </a:solidFill>
          <a:latin typeface="+mn-lt"/>
        </a:defRPr>
      </a:lvl6pPr>
      <a:lvl7pPr marL="3259574" indent="-260258" algn="l" defTabSz="1042620" rtl="0" eaLnBrk="1" fontAlgn="base" hangingPunct="1">
        <a:spcBef>
          <a:spcPct val="20000"/>
        </a:spcBef>
        <a:spcAft>
          <a:spcPct val="0"/>
        </a:spcAft>
        <a:defRPr sz="2700">
          <a:solidFill>
            <a:schemeClr val="tx1"/>
          </a:solidFill>
          <a:latin typeface="+mn-lt"/>
        </a:defRPr>
      </a:lvl7pPr>
      <a:lvl8pPr marL="3716613" indent="-260258" algn="l" defTabSz="1042620" rtl="0" eaLnBrk="1" fontAlgn="base" hangingPunct="1">
        <a:spcBef>
          <a:spcPct val="20000"/>
        </a:spcBef>
        <a:spcAft>
          <a:spcPct val="0"/>
        </a:spcAft>
        <a:defRPr sz="2700">
          <a:solidFill>
            <a:schemeClr val="tx1"/>
          </a:solidFill>
          <a:latin typeface="+mn-lt"/>
        </a:defRPr>
      </a:lvl8pPr>
      <a:lvl9pPr marL="4173651" indent="-260258" algn="l" defTabSz="1042620" rtl="0" eaLnBrk="1" fontAlgn="base" hangingPunct="1">
        <a:spcBef>
          <a:spcPct val="20000"/>
        </a:spcBef>
        <a:spcAft>
          <a:spcPct val="0"/>
        </a:spcAft>
        <a:defRPr sz="2700">
          <a:solidFill>
            <a:schemeClr val="tx1"/>
          </a:solidFill>
          <a:latin typeface="+mn-lt"/>
        </a:defRPr>
      </a:lvl9pPr>
    </p:bodyStyle>
    <p:otherStyle>
      <a:defPPr>
        <a:defRPr lang="sv-SE"/>
      </a:defPPr>
      <a:lvl1pPr marL="0" algn="l" defTabSz="914077" rtl="0" eaLnBrk="1" latinLnBrk="0" hangingPunct="1">
        <a:defRPr sz="1800" kern="1200">
          <a:solidFill>
            <a:schemeClr val="tx1"/>
          </a:solidFill>
          <a:latin typeface="+mn-lt"/>
          <a:ea typeface="+mn-ea"/>
          <a:cs typeface="+mn-cs"/>
        </a:defRPr>
      </a:lvl1pPr>
      <a:lvl2pPr marL="457040"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4" algn="l" defTabSz="914077" rtl="0" eaLnBrk="1" latinLnBrk="0" hangingPunct="1">
        <a:defRPr sz="1800" kern="1200">
          <a:solidFill>
            <a:schemeClr val="tx1"/>
          </a:solidFill>
          <a:latin typeface="+mn-lt"/>
          <a:ea typeface="+mn-ea"/>
          <a:cs typeface="+mn-cs"/>
        </a:defRPr>
      </a:lvl5pPr>
      <a:lvl6pPr marL="2285194" algn="l" defTabSz="914077" rtl="0" eaLnBrk="1" latinLnBrk="0" hangingPunct="1">
        <a:defRPr sz="1800" kern="1200">
          <a:solidFill>
            <a:schemeClr val="tx1"/>
          </a:solidFill>
          <a:latin typeface="+mn-lt"/>
          <a:ea typeface="+mn-ea"/>
          <a:cs typeface="+mn-cs"/>
        </a:defRPr>
      </a:lvl6pPr>
      <a:lvl7pPr marL="2742233"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9" algn="l" defTabSz="9140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2" Type="http://schemas.openxmlformats.org/officeDocument/2006/relationships/hyperlink" Target="https://vardgivare.regionhalland.se/behandlingsstod/vardhygien/"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4.xml"/><Relationship Id="rId7" Type="http://schemas.openxmlformats.org/officeDocument/2006/relationships/image" Target="../media/image12.jpe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notesSlide" Target="../notesSlides/notesSlide4.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402484" y="3852639"/>
            <a:ext cx="2729683" cy="1620771"/>
          </a:xfrm>
        </p:spPr>
        <p:txBody>
          <a:bodyPr/>
          <a:lstStyle/>
          <a:p>
            <a:r>
              <a:rPr lang="sv-SE" sz="3600" dirty="0" smtClean="0"/>
              <a:t>Mars</a:t>
            </a:r>
            <a:endParaRPr lang="sv-SE" sz="3600" dirty="0"/>
          </a:p>
        </p:txBody>
      </p:sp>
      <p:sp>
        <p:nvSpPr>
          <p:cNvPr id="3" name="Underrubrik 2"/>
          <p:cNvSpPr>
            <a:spLocks noGrp="1"/>
          </p:cNvSpPr>
          <p:nvPr>
            <p:ph type="subTitle" idx="1"/>
          </p:nvPr>
        </p:nvSpPr>
        <p:spPr>
          <a:xfrm>
            <a:off x="3618508" y="5273431"/>
            <a:ext cx="3740964" cy="1932323"/>
          </a:xfrm>
        </p:spPr>
        <p:txBody>
          <a:bodyPr/>
          <a:lstStyle/>
          <a:p>
            <a:r>
              <a:rPr lang="sv-SE" dirty="0" smtClean="0">
                <a:solidFill>
                  <a:schemeClr val="bg2">
                    <a:lumMod val="75000"/>
                  </a:schemeClr>
                </a:solidFill>
              </a:rPr>
              <a:t>Mikrobiologisk screening</a:t>
            </a:r>
            <a:endParaRPr lang="sv-SE" dirty="0">
              <a:solidFill>
                <a:schemeClr val="bg2">
                  <a:lumMod val="75000"/>
                </a:schemeClr>
              </a:solidFill>
            </a:endParaRPr>
          </a:p>
        </p:txBody>
      </p:sp>
      <p:sp>
        <p:nvSpPr>
          <p:cNvPr id="4" name="AutoShape 2" descr="Bildresultat för influensa virus"/>
          <p:cNvSpPr>
            <a:spLocks noChangeAspect="1" noChangeArrowheads="1"/>
          </p:cNvSpPr>
          <p:nvPr/>
        </p:nvSpPr>
        <p:spPr bwMode="auto">
          <a:xfrm>
            <a:off x="74260" y="-159276"/>
            <a:ext cx="356447" cy="3360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4306" tIns="52153" rIns="104306" bIns="52153" numCol="1" anchor="t" anchorCtr="0" compatLnSpc="1">
            <a:prstTxWarp prst="textNoShape">
              <a:avLst/>
            </a:prstTxWarp>
          </a:bodyPr>
          <a:lstStyle/>
          <a:p>
            <a:endParaRPr lang="sv-SE" dirty="0"/>
          </a:p>
        </p:txBody>
      </p:sp>
      <p:pic>
        <p:nvPicPr>
          <p:cNvPr id="6"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202684" y="5940871"/>
            <a:ext cx="609600" cy="609600"/>
          </a:xfrm>
          <a:prstGeom prst="rect">
            <a:avLst/>
          </a:prstGeom>
        </p:spPr>
      </p:pic>
    </p:spTree>
    <p:extLst>
      <p:ext uri="{BB962C8B-B14F-4D97-AF65-F5344CB8AC3E}">
        <p14:creationId xmlns:p14="http://schemas.microsoft.com/office/powerpoint/2010/main" val="33347222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729" fill="hold"/>
                                        <p:tgtEl>
                                          <p:spTgt spid="6"/>
                                        </p:tgtEl>
                                      </p:cBhvr>
                                    </p:cmd>
                                  </p:childTnLst>
                                </p:cTn>
                              </p:par>
                            </p:childTnLst>
                          </p:cTn>
                        </p:par>
                      </p:childTnLst>
                    </p:cTn>
                  </p:par>
                </p:childTnLst>
              </p:cTn>
              <p:nextCondLst>
                <p:cond evt="onClick" delay="0">
                  <p:tgtEl>
                    <p:spTgt spid="6"/>
                  </p:tgtEl>
                </p:cond>
              </p:nextCondLst>
            </p:seq>
            <p:audio>
              <p:cMediaNode vol="10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ubrik 1"/>
          <p:cNvSpPr>
            <a:spLocks noGrp="1"/>
          </p:cNvSpPr>
          <p:nvPr>
            <p:ph type="title"/>
          </p:nvPr>
        </p:nvSpPr>
        <p:spPr/>
        <p:txBody>
          <a:bodyPr/>
          <a:lstStyle/>
          <a:p>
            <a:endParaRPr lang="sv-SE" altLang="sv-SE" dirty="0" smtClean="0"/>
          </a:p>
        </p:txBody>
      </p:sp>
      <p:sp>
        <p:nvSpPr>
          <p:cNvPr id="70659" name="Platshållare för innehåll 2"/>
          <p:cNvSpPr>
            <a:spLocks noGrp="1"/>
          </p:cNvSpPr>
          <p:nvPr>
            <p:ph idx="1"/>
          </p:nvPr>
        </p:nvSpPr>
        <p:spPr/>
        <p:txBody>
          <a:bodyPr/>
          <a:lstStyle/>
          <a:p>
            <a:endParaRPr lang="sv-SE" altLang="sv-SE" dirty="0" smtClean="0"/>
          </a:p>
        </p:txBody>
      </p:sp>
      <p:pic>
        <p:nvPicPr>
          <p:cNvPr id="7066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21" y="49011"/>
            <a:ext cx="10504038" cy="7424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661" name="textruta 1"/>
          <p:cNvSpPr txBox="1">
            <a:spLocks noChangeArrowheads="1"/>
          </p:cNvSpPr>
          <p:nvPr/>
        </p:nvSpPr>
        <p:spPr bwMode="auto">
          <a:xfrm rot="-1172918">
            <a:off x="2389307" y="3125879"/>
            <a:ext cx="6399331" cy="47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69" tIns="52135" rIns="104269" bIns="52135">
            <a:spAutoFit/>
          </a:bodyPr>
          <a:lstStyle>
            <a:lvl1pPr algn="l" eaLnBrk="0" hangingPunct="0">
              <a:spcBef>
                <a:spcPct val="20000"/>
              </a:spcBef>
              <a:buFont typeface="Arial" charset="0"/>
              <a:buChar char="•"/>
              <a:defRPr sz="2400">
                <a:solidFill>
                  <a:schemeClr val="tx1"/>
                </a:solidFill>
                <a:latin typeface="Arial" charset="0"/>
              </a:defRPr>
            </a:lvl1pPr>
            <a:lvl2pPr marL="742950" indent="-285750" algn="l" eaLnBrk="0" hangingPunct="0">
              <a:spcBef>
                <a:spcPct val="20000"/>
              </a:spcBef>
              <a:buFont typeface="Arial" charset="0"/>
              <a:buChar char="–"/>
              <a:defRPr sz="2000">
                <a:solidFill>
                  <a:schemeClr val="tx1"/>
                </a:solidFill>
                <a:latin typeface="Arial" charset="0"/>
              </a:defRPr>
            </a:lvl2pPr>
            <a:lvl3pPr marL="1143000" indent="-228600" algn="l" eaLnBrk="0" hangingPunct="0">
              <a:spcBef>
                <a:spcPct val="20000"/>
              </a:spcBef>
              <a:buFont typeface="Arial" charset="0"/>
              <a:buChar char="•"/>
              <a:defRPr>
                <a:solidFill>
                  <a:schemeClr val="tx1"/>
                </a:solidFill>
                <a:latin typeface="Arial" charset="0"/>
              </a:defRPr>
            </a:lvl3pPr>
            <a:lvl4pPr marL="1600200" indent="-228600" algn="l" eaLnBrk="0" hangingPunct="0">
              <a:spcBef>
                <a:spcPct val="20000"/>
              </a:spcBef>
              <a:buFont typeface="Arial" charset="0"/>
              <a:buChar char="–"/>
              <a:defRPr sz="2000">
                <a:solidFill>
                  <a:schemeClr val="tx1"/>
                </a:solidFill>
                <a:latin typeface="Arial" charset="0"/>
              </a:defRPr>
            </a:lvl4pPr>
            <a:lvl5pPr marL="2057400" indent="-228600" algn="l"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0"/>
              </a:spcBef>
              <a:buFontTx/>
              <a:buNone/>
            </a:pPr>
            <a:r>
              <a:rPr lang="sv-SE" altLang="sv-SE" dirty="0">
                <a:solidFill>
                  <a:srgbClr val="FFFF00"/>
                </a:solidFill>
                <a:latin typeface="Comic Sans MS" pitchFamily="66" charset="0"/>
              </a:rPr>
              <a:t>Screening (se vårdrutiner) !</a:t>
            </a:r>
          </a:p>
        </p:txBody>
      </p:sp>
      <p:sp>
        <p:nvSpPr>
          <p:cNvPr id="3" name="Ellips 2"/>
          <p:cNvSpPr/>
          <p:nvPr/>
        </p:nvSpPr>
        <p:spPr>
          <a:xfrm>
            <a:off x="4167830" y="2669196"/>
            <a:ext cx="421423" cy="397316"/>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04269" tIns="52135" rIns="104269" bIns="52135" anchor="ctr"/>
          <a:lstStyle/>
          <a:p>
            <a:pPr>
              <a:defRPr/>
            </a:pPr>
            <a:endParaRPr lang="sv-SE" dirty="0"/>
          </a:p>
        </p:txBody>
      </p:sp>
      <p:sp>
        <p:nvSpPr>
          <p:cNvPr id="7" name="Ellips 6"/>
          <p:cNvSpPr/>
          <p:nvPr/>
        </p:nvSpPr>
        <p:spPr>
          <a:xfrm>
            <a:off x="5010678" y="2747962"/>
            <a:ext cx="419567" cy="397317"/>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04269" tIns="52135" rIns="104269" bIns="52135" anchor="ctr"/>
          <a:lstStyle/>
          <a:p>
            <a:pPr>
              <a:defRPr/>
            </a:pPr>
            <a:endParaRPr lang="sv-SE" dirty="0"/>
          </a:p>
        </p:txBody>
      </p:sp>
      <p:sp>
        <p:nvSpPr>
          <p:cNvPr id="4" name="Båge 3"/>
          <p:cNvSpPr/>
          <p:nvPr/>
        </p:nvSpPr>
        <p:spPr>
          <a:xfrm rot="19460278">
            <a:off x="4353478" y="2830226"/>
            <a:ext cx="757449" cy="556593"/>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lIns="104269" tIns="52135" rIns="104269" bIns="52135" anchor="ctr"/>
          <a:lstStyle/>
          <a:p>
            <a:pPr>
              <a:defRPr/>
            </a:pPr>
            <a:endParaRPr lang="sv-SE" dirty="0"/>
          </a:p>
        </p:txBody>
      </p:sp>
      <p:sp>
        <p:nvSpPr>
          <p:cNvPr id="5" name="Frihandsfigur 4"/>
          <p:cNvSpPr/>
          <p:nvPr/>
        </p:nvSpPr>
        <p:spPr>
          <a:xfrm>
            <a:off x="5365266" y="2168613"/>
            <a:ext cx="68691" cy="644108"/>
          </a:xfrm>
          <a:custGeom>
            <a:avLst/>
            <a:gdLst>
              <a:gd name="connsiteX0" fmla="*/ 26095 w 57993"/>
              <a:gd name="connsiteY0" fmla="*/ 584791 h 584791"/>
              <a:gd name="connsiteX1" fmla="*/ 36728 w 57993"/>
              <a:gd name="connsiteY1" fmla="*/ 531628 h 584791"/>
              <a:gd name="connsiteX2" fmla="*/ 26095 w 57993"/>
              <a:gd name="connsiteY2" fmla="*/ 393405 h 584791"/>
              <a:gd name="connsiteX3" fmla="*/ 57993 w 57993"/>
              <a:gd name="connsiteY3" fmla="*/ 0 h 584791"/>
            </a:gdLst>
            <a:ahLst/>
            <a:cxnLst>
              <a:cxn ang="0">
                <a:pos x="connsiteX0" y="connsiteY0"/>
              </a:cxn>
              <a:cxn ang="0">
                <a:pos x="connsiteX1" y="connsiteY1"/>
              </a:cxn>
              <a:cxn ang="0">
                <a:pos x="connsiteX2" y="connsiteY2"/>
              </a:cxn>
              <a:cxn ang="0">
                <a:pos x="connsiteX3" y="connsiteY3"/>
              </a:cxn>
            </a:cxnLst>
            <a:rect l="l" t="t" r="r" b="b"/>
            <a:pathLst>
              <a:path w="57993" h="584791">
                <a:moveTo>
                  <a:pt x="26095" y="584791"/>
                </a:moveTo>
                <a:cubicBezTo>
                  <a:pt x="29639" y="567070"/>
                  <a:pt x="36728" y="549700"/>
                  <a:pt x="36728" y="531628"/>
                </a:cubicBezTo>
                <a:cubicBezTo>
                  <a:pt x="36728" y="485418"/>
                  <a:pt x="26095" y="439615"/>
                  <a:pt x="26095" y="393405"/>
                </a:cubicBezTo>
                <a:cubicBezTo>
                  <a:pt x="26095" y="22164"/>
                  <a:pt x="-50140" y="108133"/>
                  <a:pt x="57993" y="0"/>
                </a:cubicBez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04269" tIns="52135" rIns="104269" bIns="52135" anchor="ctr"/>
          <a:lstStyle/>
          <a:p>
            <a:pPr>
              <a:defRPr/>
            </a:pPr>
            <a:endParaRPr lang="sv-SE" dirty="0"/>
          </a:p>
        </p:txBody>
      </p:sp>
      <p:sp>
        <p:nvSpPr>
          <p:cNvPr id="6" name="Frihandsfigur 5"/>
          <p:cNvSpPr/>
          <p:nvPr/>
        </p:nvSpPr>
        <p:spPr>
          <a:xfrm>
            <a:off x="4216099" y="2063598"/>
            <a:ext cx="76116" cy="668612"/>
          </a:xfrm>
          <a:custGeom>
            <a:avLst/>
            <a:gdLst>
              <a:gd name="connsiteX0" fmla="*/ 0 w 65862"/>
              <a:gd name="connsiteY0" fmla="*/ 606056 h 606056"/>
              <a:gd name="connsiteX1" fmla="*/ 31898 w 65862"/>
              <a:gd name="connsiteY1" fmla="*/ 297712 h 606056"/>
              <a:gd name="connsiteX2" fmla="*/ 53163 w 65862"/>
              <a:gd name="connsiteY2" fmla="*/ 265814 h 606056"/>
              <a:gd name="connsiteX3" fmla="*/ 63796 w 65862"/>
              <a:gd name="connsiteY3" fmla="*/ 0 h 606056"/>
            </a:gdLst>
            <a:ahLst/>
            <a:cxnLst>
              <a:cxn ang="0">
                <a:pos x="connsiteX0" y="connsiteY0"/>
              </a:cxn>
              <a:cxn ang="0">
                <a:pos x="connsiteX1" y="connsiteY1"/>
              </a:cxn>
              <a:cxn ang="0">
                <a:pos x="connsiteX2" y="connsiteY2"/>
              </a:cxn>
              <a:cxn ang="0">
                <a:pos x="connsiteX3" y="connsiteY3"/>
              </a:cxn>
            </a:cxnLst>
            <a:rect l="l" t="t" r="r" b="b"/>
            <a:pathLst>
              <a:path w="65862" h="606056">
                <a:moveTo>
                  <a:pt x="0" y="606056"/>
                </a:moveTo>
                <a:cubicBezTo>
                  <a:pt x="11607" y="339113"/>
                  <a:pt x="-15169" y="438913"/>
                  <a:pt x="31898" y="297712"/>
                </a:cubicBezTo>
                <a:cubicBezTo>
                  <a:pt x="35939" y="285589"/>
                  <a:pt x="46075" y="276447"/>
                  <a:pt x="53163" y="265814"/>
                </a:cubicBezTo>
                <a:cubicBezTo>
                  <a:pt x="72818" y="128232"/>
                  <a:pt x="63796" y="216447"/>
                  <a:pt x="63796" y="0"/>
                </a:cubicBez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04269" tIns="52135" rIns="104269" bIns="52135" anchor="ctr"/>
          <a:lstStyle/>
          <a:p>
            <a:pPr>
              <a:defRPr/>
            </a:pPr>
            <a:endParaRPr lang="sv-SE" dirty="0"/>
          </a:p>
        </p:txBody>
      </p:sp>
      <p:pic>
        <p:nvPicPr>
          <p:cNvPr id="8"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739188" y="1369254"/>
            <a:ext cx="609600" cy="609600"/>
          </a:xfrm>
          <a:prstGeom prst="rect">
            <a:avLst/>
          </a:prstGeom>
        </p:spPr>
      </p:pic>
    </p:spTree>
    <p:extLst>
      <p:ext uri="{BB962C8B-B14F-4D97-AF65-F5344CB8AC3E}">
        <p14:creationId xmlns:p14="http://schemas.microsoft.com/office/powerpoint/2010/main" val="6465847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820"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0156" y="1836415"/>
            <a:ext cx="9883204" cy="941883"/>
          </a:xfrm>
        </p:spPr>
        <p:txBody>
          <a:bodyPr/>
          <a:lstStyle/>
          <a:p>
            <a:r>
              <a:rPr lang="sv-SE" dirty="0" smtClean="0"/>
              <a:t>Såhär når du riktlinjerna på vår hemsida:</a:t>
            </a:r>
            <a:endParaRPr lang="sv-SE" dirty="0"/>
          </a:p>
        </p:txBody>
      </p:sp>
      <p:sp>
        <p:nvSpPr>
          <p:cNvPr id="3" name="Platshållare för innehåll 2"/>
          <p:cNvSpPr>
            <a:spLocks noGrp="1"/>
          </p:cNvSpPr>
          <p:nvPr>
            <p:ph idx="1"/>
          </p:nvPr>
        </p:nvSpPr>
        <p:spPr>
          <a:xfrm>
            <a:off x="666180" y="3204567"/>
            <a:ext cx="9289607" cy="1054768"/>
          </a:xfrm>
        </p:spPr>
        <p:txBody>
          <a:bodyPr/>
          <a:lstStyle/>
          <a:p>
            <a:pPr marL="0" indent="0" algn="ctr">
              <a:buNone/>
            </a:pPr>
            <a:r>
              <a:rPr lang="sv-SE" dirty="0">
                <a:hlinkClick r:id="rId2"/>
              </a:rPr>
              <a:t>https://vardgivare.regionhalland.se/behandlingsstod/vardhygien</a:t>
            </a:r>
            <a:r>
              <a:rPr lang="sv-SE" dirty="0" smtClean="0">
                <a:hlinkClick r:id="rId2"/>
              </a:rPr>
              <a:t>/</a:t>
            </a:r>
            <a:r>
              <a:rPr lang="sv-SE" dirty="0" smtClean="0"/>
              <a:t> </a:t>
            </a:r>
            <a:endParaRPr lang="sv-SE" dirty="0"/>
          </a:p>
        </p:txBody>
      </p:sp>
    </p:spTree>
    <p:extLst>
      <p:ext uri="{BB962C8B-B14F-4D97-AF65-F5344CB8AC3E}">
        <p14:creationId xmlns:p14="http://schemas.microsoft.com/office/powerpoint/2010/main" val="1172444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265" b="13446"/>
          <a:stretch/>
        </p:blipFill>
        <p:spPr bwMode="auto">
          <a:xfrm>
            <a:off x="3330476" y="396255"/>
            <a:ext cx="6192688" cy="6909739"/>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Rak 2"/>
          <p:cNvCxnSpPr/>
          <p:nvPr/>
        </p:nvCxnSpPr>
        <p:spPr bwMode="auto">
          <a:xfrm>
            <a:off x="6570836" y="3117835"/>
            <a:ext cx="0" cy="3039345"/>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Rak 4"/>
          <p:cNvCxnSpPr/>
          <p:nvPr/>
        </p:nvCxnSpPr>
        <p:spPr bwMode="auto">
          <a:xfrm>
            <a:off x="7686960" y="3149083"/>
            <a:ext cx="18002" cy="3008097"/>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Rak 9"/>
          <p:cNvCxnSpPr/>
          <p:nvPr/>
        </p:nvCxnSpPr>
        <p:spPr bwMode="auto">
          <a:xfrm>
            <a:off x="8820514" y="3117835"/>
            <a:ext cx="0" cy="3109144"/>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Rak 11"/>
          <p:cNvCxnSpPr/>
          <p:nvPr/>
        </p:nvCxnSpPr>
        <p:spPr bwMode="auto">
          <a:xfrm>
            <a:off x="6570836" y="3132559"/>
            <a:ext cx="2232248" cy="16524"/>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Rak 13"/>
          <p:cNvCxnSpPr/>
          <p:nvPr/>
        </p:nvCxnSpPr>
        <p:spPr bwMode="auto">
          <a:xfrm>
            <a:off x="6570836" y="6157180"/>
            <a:ext cx="2232248" cy="0"/>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658338">
            <a:off x="91904" y="2694965"/>
            <a:ext cx="2600934" cy="18527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87571" y="1188343"/>
            <a:ext cx="609600" cy="609600"/>
          </a:xfrm>
          <a:prstGeom prst="rect">
            <a:avLst/>
          </a:prstGeom>
        </p:spPr>
      </p:pic>
    </p:spTree>
    <p:extLst>
      <p:ext uri="{BB962C8B-B14F-4D97-AF65-F5344CB8AC3E}">
        <p14:creationId xmlns:p14="http://schemas.microsoft.com/office/powerpoint/2010/main" val="8205971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068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9299" t="30195" r="30181" b="26005"/>
          <a:stretch/>
        </p:blipFill>
        <p:spPr bwMode="auto">
          <a:xfrm>
            <a:off x="234132" y="972319"/>
            <a:ext cx="7247746"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2431" y="992663"/>
            <a:ext cx="1676414" cy="3946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Faecesrö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6820" y="5811268"/>
            <a:ext cx="3975625" cy="110318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ak 4"/>
          <p:cNvCxnSpPr/>
          <p:nvPr/>
        </p:nvCxnSpPr>
        <p:spPr bwMode="auto">
          <a:xfrm>
            <a:off x="1746300" y="5292799"/>
            <a:ext cx="1656184" cy="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Rak 16"/>
          <p:cNvCxnSpPr/>
          <p:nvPr/>
        </p:nvCxnSpPr>
        <p:spPr bwMode="auto">
          <a:xfrm flipV="1">
            <a:off x="594172" y="3049338"/>
            <a:ext cx="1728192" cy="1"/>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252396" y="5893760"/>
            <a:ext cx="609600" cy="609600"/>
          </a:xfrm>
          <a:prstGeom prst="rect">
            <a:avLst/>
          </a:prstGeom>
        </p:spPr>
      </p:pic>
    </p:spTree>
    <p:extLst>
      <p:ext uri="{BB962C8B-B14F-4D97-AF65-F5344CB8AC3E}">
        <p14:creationId xmlns:p14="http://schemas.microsoft.com/office/powerpoint/2010/main" val="12107086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980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8668" y="0"/>
            <a:ext cx="1676414" cy="3946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884" name="Picture 2"/>
          <p:cNvPicPr>
            <a:picLocks noChangeAspect="1" noChangeArrowheads="1"/>
          </p:cNvPicPr>
          <p:nvPr/>
        </p:nvPicPr>
        <p:blipFill>
          <a:blip r:embed="rId6">
            <a:extLst>
              <a:ext uri="{28A0092B-C50C-407E-A947-70E740481C1C}">
                <a14:useLocalDpi xmlns:a14="http://schemas.microsoft.com/office/drawing/2010/main" val="0"/>
              </a:ext>
            </a:extLst>
          </a:blip>
          <a:srcRect l="29552" t="17786" r="31575" b="7520"/>
          <a:stretch>
            <a:fillRect/>
          </a:stretch>
        </p:blipFill>
        <p:spPr bwMode="auto">
          <a:xfrm>
            <a:off x="6426820" y="10903"/>
            <a:ext cx="4358942" cy="6186333"/>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2885" name="Picture 3"/>
          <p:cNvPicPr>
            <a:picLocks noChangeAspect="1" noChangeArrowheads="1"/>
          </p:cNvPicPr>
          <p:nvPr/>
        </p:nvPicPr>
        <p:blipFill>
          <a:blip r:embed="rId7">
            <a:extLst>
              <a:ext uri="{28A0092B-C50C-407E-A947-70E740481C1C}">
                <a14:useLocalDpi xmlns:a14="http://schemas.microsoft.com/office/drawing/2010/main" val="0"/>
              </a:ext>
            </a:extLst>
          </a:blip>
          <a:srcRect l="28877" t="17184" r="30676" b="7521"/>
          <a:stretch>
            <a:fillRect/>
          </a:stretch>
        </p:blipFill>
        <p:spPr bwMode="auto">
          <a:xfrm>
            <a:off x="0" y="9653"/>
            <a:ext cx="5120942" cy="6723305"/>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descr="Faecesrö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4037952" y="5277413"/>
            <a:ext cx="3586178" cy="995117"/>
          </a:xfrm>
          <a:prstGeom prst="rect">
            <a:avLst/>
          </a:prstGeom>
          <a:noFill/>
          <a:extLst>
            <a:ext uri="{909E8E84-426E-40DD-AFC4-6F175D3DCCD1}">
              <a14:hiddenFill xmlns:a14="http://schemas.microsoft.com/office/drawing/2010/main">
                <a:solidFill>
                  <a:srgbClr val="FFFFFF"/>
                </a:solidFill>
              </a14:hiddenFill>
            </a:ext>
          </a:extLst>
        </p:spPr>
      </p:pic>
      <p:sp>
        <p:nvSpPr>
          <p:cNvPr id="122882" name="textruta 4"/>
          <p:cNvSpPr txBox="1">
            <a:spLocks noChangeArrowheads="1"/>
          </p:cNvSpPr>
          <p:nvPr/>
        </p:nvSpPr>
        <p:spPr bwMode="auto">
          <a:xfrm>
            <a:off x="2970436" y="4140671"/>
            <a:ext cx="1683941" cy="2044317"/>
          </a:xfrm>
          <a:prstGeom prst="rect">
            <a:avLst/>
          </a:prstGeom>
          <a:solidFill>
            <a:srgbClr val="DAE97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4306" tIns="52153" rIns="104306" bIns="52153">
            <a:spAutoFit/>
          </a:bodyPr>
          <a:lstStyle>
            <a:lvl1pPr algn="l" eaLnBrk="0" hangingPunct="0">
              <a:spcBef>
                <a:spcPct val="20000"/>
              </a:spcBef>
              <a:defRPr sz="2100">
                <a:solidFill>
                  <a:schemeClr val="tx1"/>
                </a:solidFill>
                <a:latin typeface="Arial" pitchFamily="34" charset="0"/>
              </a:defRPr>
            </a:lvl1pPr>
            <a:lvl2pPr marL="742950" indent="-285750" algn="l" eaLnBrk="0" hangingPunct="0">
              <a:spcBef>
                <a:spcPct val="20000"/>
              </a:spcBef>
              <a:defRPr sz="2100">
                <a:solidFill>
                  <a:schemeClr val="tx1"/>
                </a:solidFill>
                <a:latin typeface="Arial" pitchFamily="34" charset="0"/>
              </a:defRPr>
            </a:lvl2pPr>
            <a:lvl3pPr marL="1143000" indent="-228600" algn="l" eaLnBrk="0" hangingPunct="0">
              <a:spcBef>
                <a:spcPct val="20000"/>
              </a:spcBef>
              <a:defRPr sz="2100">
                <a:solidFill>
                  <a:schemeClr val="tx1"/>
                </a:solidFill>
                <a:latin typeface="Arial" pitchFamily="34" charset="0"/>
              </a:defRPr>
            </a:lvl3pPr>
            <a:lvl4pPr marL="1600200" indent="-228600" algn="l" eaLnBrk="0" hangingPunct="0">
              <a:spcBef>
                <a:spcPct val="20000"/>
              </a:spcBef>
              <a:defRPr sz="2100">
                <a:solidFill>
                  <a:schemeClr val="tx1"/>
                </a:solidFill>
                <a:latin typeface="Arial" pitchFamily="34" charset="0"/>
              </a:defRPr>
            </a:lvl4pPr>
            <a:lvl5pPr marL="2057400" indent="-228600" algn="l" eaLnBrk="0" hangingPunct="0">
              <a:spcBef>
                <a:spcPct val="20000"/>
              </a:spcBef>
              <a:defRPr sz="2100">
                <a:solidFill>
                  <a:schemeClr val="tx1"/>
                </a:solidFill>
                <a:latin typeface="Arial" pitchFamily="34" charset="0"/>
              </a:defRPr>
            </a:lvl5pPr>
            <a:lvl6pPr marL="2514600" indent="-228600" eaLnBrk="0" fontAlgn="base" hangingPunct="0">
              <a:spcBef>
                <a:spcPct val="20000"/>
              </a:spcBef>
              <a:spcAft>
                <a:spcPct val="0"/>
              </a:spcAft>
              <a:defRPr sz="2100">
                <a:solidFill>
                  <a:schemeClr val="tx1"/>
                </a:solidFill>
                <a:latin typeface="Arial" pitchFamily="34" charset="0"/>
              </a:defRPr>
            </a:lvl6pPr>
            <a:lvl7pPr marL="2971800" indent="-228600" eaLnBrk="0" fontAlgn="base" hangingPunct="0">
              <a:spcBef>
                <a:spcPct val="20000"/>
              </a:spcBef>
              <a:spcAft>
                <a:spcPct val="0"/>
              </a:spcAft>
              <a:defRPr sz="2100">
                <a:solidFill>
                  <a:schemeClr val="tx1"/>
                </a:solidFill>
                <a:latin typeface="Arial" pitchFamily="34" charset="0"/>
              </a:defRPr>
            </a:lvl7pPr>
            <a:lvl8pPr marL="3429000" indent="-228600" eaLnBrk="0" fontAlgn="base" hangingPunct="0">
              <a:spcBef>
                <a:spcPct val="20000"/>
              </a:spcBef>
              <a:spcAft>
                <a:spcPct val="0"/>
              </a:spcAft>
              <a:defRPr sz="2100">
                <a:solidFill>
                  <a:schemeClr val="tx1"/>
                </a:solidFill>
                <a:latin typeface="Arial" pitchFamily="34" charset="0"/>
              </a:defRPr>
            </a:lvl8pPr>
            <a:lvl9pPr marL="3886200" indent="-228600" eaLnBrk="0" fontAlgn="base" hangingPunct="0">
              <a:spcBef>
                <a:spcPct val="20000"/>
              </a:spcBef>
              <a:spcAft>
                <a:spcPct val="0"/>
              </a:spcAft>
              <a:defRPr sz="2100">
                <a:solidFill>
                  <a:schemeClr val="tx1"/>
                </a:solidFill>
                <a:latin typeface="Arial" pitchFamily="34" charset="0"/>
              </a:defRPr>
            </a:lvl9pPr>
          </a:lstStyle>
          <a:p>
            <a:pPr algn="ctr" eaLnBrk="1" hangingPunct="1">
              <a:spcBef>
                <a:spcPct val="0"/>
              </a:spcBef>
            </a:pPr>
            <a:r>
              <a:rPr lang="sv-SE" altLang="sv-SE" sz="1800" dirty="0">
                <a:solidFill>
                  <a:srgbClr val="000000"/>
                </a:solidFill>
              </a:rPr>
              <a:t>Finns på:</a:t>
            </a:r>
          </a:p>
          <a:p>
            <a:pPr algn="ctr" eaLnBrk="1" hangingPunct="1">
              <a:spcBef>
                <a:spcPct val="0"/>
              </a:spcBef>
            </a:pPr>
            <a:r>
              <a:rPr lang="sv-SE" altLang="sv-SE" sz="1800" dirty="0">
                <a:solidFill>
                  <a:srgbClr val="000000"/>
                </a:solidFill>
              </a:rPr>
              <a:t>Arabiska</a:t>
            </a:r>
          </a:p>
          <a:p>
            <a:pPr algn="ctr" eaLnBrk="1" hangingPunct="1">
              <a:spcBef>
                <a:spcPct val="0"/>
              </a:spcBef>
            </a:pPr>
            <a:r>
              <a:rPr lang="sv-SE" altLang="sv-SE" sz="1800" dirty="0">
                <a:solidFill>
                  <a:srgbClr val="000000"/>
                </a:solidFill>
              </a:rPr>
              <a:t>Somaliska</a:t>
            </a:r>
            <a:br>
              <a:rPr lang="sv-SE" altLang="sv-SE" sz="1800" dirty="0">
                <a:solidFill>
                  <a:srgbClr val="000000"/>
                </a:solidFill>
              </a:rPr>
            </a:br>
            <a:r>
              <a:rPr lang="sv-SE" altLang="sv-SE" sz="1800" dirty="0">
                <a:solidFill>
                  <a:srgbClr val="000000"/>
                </a:solidFill>
              </a:rPr>
              <a:t>Svenska</a:t>
            </a:r>
            <a:br>
              <a:rPr lang="sv-SE" altLang="sv-SE" sz="1800" dirty="0">
                <a:solidFill>
                  <a:srgbClr val="000000"/>
                </a:solidFill>
              </a:rPr>
            </a:br>
            <a:r>
              <a:rPr lang="sv-SE" altLang="sv-SE" sz="1800" dirty="0">
                <a:solidFill>
                  <a:srgbClr val="000000"/>
                </a:solidFill>
              </a:rPr>
              <a:t>Engelska</a:t>
            </a:r>
            <a:br>
              <a:rPr lang="sv-SE" altLang="sv-SE" sz="1800" dirty="0">
                <a:solidFill>
                  <a:srgbClr val="000000"/>
                </a:solidFill>
              </a:rPr>
            </a:br>
            <a:r>
              <a:rPr lang="sv-SE" altLang="sv-SE" sz="1800" dirty="0">
                <a:solidFill>
                  <a:srgbClr val="000000"/>
                </a:solidFill>
              </a:rPr>
              <a:t>Tyska</a:t>
            </a:r>
          </a:p>
          <a:p>
            <a:pPr algn="ctr" eaLnBrk="1" hangingPunct="1">
              <a:spcBef>
                <a:spcPct val="0"/>
              </a:spcBef>
            </a:pPr>
            <a:r>
              <a:rPr lang="sv-SE" altLang="sv-SE" sz="1800" dirty="0">
                <a:solidFill>
                  <a:srgbClr val="000000"/>
                </a:solidFill>
              </a:rPr>
              <a:t>Serbiska</a:t>
            </a:r>
          </a:p>
        </p:txBody>
      </p:sp>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449068" y="684287"/>
            <a:ext cx="609600" cy="609600"/>
          </a:xfrm>
          <a:prstGeom prst="rect">
            <a:avLst/>
          </a:prstGeom>
        </p:spPr>
      </p:pic>
    </p:spTree>
    <p:extLst>
      <p:ext uri="{BB962C8B-B14F-4D97-AF65-F5344CB8AC3E}">
        <p14:creationId xmlns:p14="http://schemas.microsoft.com/office/powerpoint/2010/main" val="7191583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52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6187" t="15968" r="18212" b="5813"/>
          <a:stretch/>
        </p:blipFill>
        <p:spPr bwMode="auto">
          <a:xfrm>
            <a:off x="1052022" y="604945"/>
            <a:ext cx="8851171" cy="6218703"/>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4132" y="1836415"/>
            <a:ext cx="609600" cy="609600"/>
          </a:xfrm>
          <a:prstGeom prst="rect">
            <a:avLst/>
          </a:prstGeom>
        </p:spPr>
      </p:pic>
    </p:spTree>
    <p:extLst>
      <p:ext uri="{BB962C8B-B14F-4D97-AF65-F5344CB8AC3E}">
        <p14:creationId xmlns:p14="http://schemas.microsoft.com/office/powerpoint/2010/main" val="34431286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173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7492" t="23348" r="62994" b="19177"/>
          <a:stretch/>
        </p:blipFill>
        <p:spPr bwMode="auto">
          <a:xfrm>
            <a:off x="1458268" y="914001"/>
            <a:ext cx="3264457" cy="6009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17356" t="23417" r="62907" b="18583"/>
          <a:stretch/>
        </p:blipFill>
        <p:spPr bwMode="auto">
          <a:xfrm>
            <a:off x="6138788" y="912186"/>
            <a:ext cx="3312368" cy="6083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041900" y="3475038"/>
            <a:ext cx="609600" cy="609600"/>
          </a:xfrm>
          <a:prstGeom prst="rect">
            <a:avLst/>
          </a:prstGeom>
        </p:spPr>
      </p:pic>
    </p:spTree>
    <p:extLst>
      <p:ext uri="{BB962C8B-B14F-4D97-AF65-F5344CB8AC3E}">
        <p14:creationId xmlns:p14="http://schemas.microsoft.com/office/powerpoint/2010/main" val="8862320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27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0414" t="16100" r="31413" b="10319"/>
          <a:stretch/>
        </p:blipFill>
        <p:spPr bwMode="auto">
          <a:xfrm>
            <a:off x="2920180" y="324248"/>
            <a:ext cx="5594872" cy="6740164"/>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42244" y="1908423"/>
            <a:ext cx="609600" cy="609600"/>
          </a:xfrm>
          <a:prstGeom prst="rect">
            <a:avLst/>
          </a:prstGeom>
        </p:spPr>
      </p:pic>
    </p:spTree>
    <p:extLst>
      <p:ext uri="{BB962C8B-B14F-4D97-AF65-F5344CB8AC3E}">
        <p14:creationId xmlns:p14="http://schemas.microsoft.com/office/powerpoint/2010/main" val="37900397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46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Mall_Region_Halland">
  <a:themeElements>
    <a:clrScheme name="Standardformgivning 1">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438011"/>
      </a:hlink>
      <a:folHlink>
        <a:srgbClr val="C9D556"/>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sv-SE"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sv-SE" sz="2100" b="0" i="0" u="none" strike="noStrike" cap="none" normalizeH="0" baseline="0" smtClean="0">
            <a:ln>
              <a:noFill/>
            </a:ln>
            <a:solidFill>
              <a:schemeClr val="tx1"/>
            </a:solidFill>
            <a:effectLst/>
            <a:latin typeface="Arial" charset="0"/>
          </a:defRPr>
        </a:defPPr>
      </a:lstStyle>
    </a:lnDef>
  </a:objectDefaults>
  <a:extraClrSchemeLst>
    <a:extraClrScheme>
      <a:clrScheme name="Standardformgivning 1">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438011"/>
        </a:hlink>
        <a:folHlink>
          <a:srgbClr val="C9D55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llregionhalland">
  <a:themeElements>
    <a:clrScheme name="Standardformgivning 1">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438011"/>
      </a:hlink>
      <a:folHlink>
        <a:srgbClr val="C9D556"/>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sv-SE"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sv-SE" sz="2100" b="0" i="0" u="none" strike="noStrike" cap="none" normalizeH="0" baseline="0" smtClean="0">
            <a:ln>
              <a:noFill/>
            </a:ln>
            <a:solidFill>
              <a:schemeClr val="tx1"/>
            </a:solidFill>
            <a:effectLst/>
            <a:latin typeface="Arial" charset="0"/>
          </a:defRPr>
        </a:defPPr>
      </a:lstStyle>
    </a:lnDef>
  </a:objectDefaults>
  <a:extraClrSchemeLst>
    <a:extraClrScheme>
      <a:clrScheme name="Standardformgivning 1">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438011"/>
        </a:hlink>
        <a:folHlink>
          <a:srgbClr val="C9D55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Mall_Region_Halland</Template>
  <TotalTime>126</TotalTime>
  <Words>297</Words>
  <Application>Microsoft Office PowerPoint</Application>
  <PresentationFormat>Anpassad</PresentationFormat>
  <Paragraphs>38</Paragraphs>
  <Slides>9</Slides>
  <Notes>7</Notes>
  <HiddenSlides>0</HiddenSlides>
  <MMClips>8</MMClips>
  <ScaleCrop>false</ScaleCrop>
  <HeadingPairs>
    <vt:vector size="4" baseType="variant">
      <vt:variant>
        <vt:lpstr>Tema</vt:lpstr>
      </vt:variant>
      <vt:variant>
        <vt:i4>2</vt:i4>
      </vt:variant>
      <vt:variant>
        <vt:lpstr>Bildrubriker</vt:lpstr>
      </vt:variant>
      <vt:variant>
        <vt:i4>9</vt:i4>
      </vt:variant>
    </vt:vector>
  </HeadingPairs>
  <TitlesOfParts>
    <vt:vector size="11" baseType="lpstr">
      <vt:lpstr>Mall_Region_Halland</vt:lpstr>
      <vt:lpstr>mallregionhalland</vt:lpstr>
      <vt:lpstr>Mars</vt:lpstr>
      <vt:lpstr>PowerPoint-presentation</vt:lpstr>
      <vt:lpstr>Såhär når du riktlinjerna på vår hemsida:</vt:lpstr>
      <vt:lpstr>PowerPoint-presentation</vt:lpstr>
      <vt:lpstr>PowerPoint-presentation</vt:lpstr>
      <vt:lpstr>PowerPoint-presentation</vt:lpstr>
      <vt:lpstr>PowerPoint-presentation</vt:lpstr>
      <vt:lpstr>PowerPoint-presentation</vt:lpstr>
      <vt:lpstr>PowerPoint-presentation</vt:lpstr>
    </vt:vector>
  </TitlesOfParts>
  <Company>Landstinget Halland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Mars</dc:title>
  <dc:creator>Nilsfelt Evelina AMD MIB</dc:creator>
  <cp:lastModifiedBy>Nilsfelt Evelina ADH MIB</cp:lastModifiedBy>
  <cp:revision>41</cp:revision>
  <cp:lastPrinted>2016-12-05T09:18:56Z</cp:lastPrinted>
  <dcterms:created xsi:type="dcterms:W3CDTF">2016-03-08T10:13:19Z</dcterms:created>
  <dcterms:modified xsi:type="dcterms:W3CDTF">2019-01-18T10:11:12Z</dcterms:modified>
</cp:coreProperties>
</file>