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9" r:id="rId6"/>
    <p:sldId id="260" r:id="rId7"/>
    <p:sldId id="261" r:id="rId8"/>
    <p:sldId id="263" r:id="rId9"/>
    <p:sldId id="264" r:id="rId10"/>
    <p:sldId id="265" r:id="rId11"/>
    <p:sldId id="266" r:id="rId12"/>
    <p:sldId id="267" r:id="rId1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533081-2906-454F-BCBA-1D827C8D4DFB}" v="118" dt="2023-08-15T10:16:05.282"/>
    <p1510:client id="{6825790D-3CCD-43B3-8325-745B6CBA5AFC}" v="84" dt="2023-08-16T12:14:00.208"/>
    <p1510:client id="{A903EE21-CE5C-484F-87D6-24F2A4C3647A}" v="13" dt="2023-08-15T13:00:31.742"/>
    <p1510:client id="{D897B66C-1FB5-F999-0BCC-9428A05FC56F}" v="381" dt="2023-08-17T07:09:45.7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tersson Britt-Inger RK" userId="S::britt-inger.pettersson@regionhalland.se::1bbdc8f9-eda4-4724-b45d-5e7132e19760" providerId="AD" clId="Web-{6825790D-3CCD-43B3-8325-745B6CBA5AFC}"/>
    <pc:docChg chg="modSld sldOrd">
      <pc:chgData name="Pettersson Britt-Inger RK" userId="S::britt-inger.pettersson@regionhalland.se::1bbdc8f9-eda4-4724-b45d-5e7132e19760" providerId="AD" clId="Web-{6825790D-3CCD-43B3-8325-745B6CBA5AFC}" dt="2023-08-16T12:14:00.208" v="81" actId="20577"/>
      <pc:docMkLst>
        <pc:docMk/>
      </pc:docMkLst>
      <pc:sldChg chg="modSp">
        <pc:chgData name="Pettersson Britt-Inger RK" userId="S::britt-inger.pettersson@regionhalland.se::1bbdc8f9-eda4-4724-b45d-5e7132e19760" providerId="AD" clId="Web-{6825790D-3CCD-43B3-8325-745B6CBA5AFC}" dt="2023-08-16T11:43:57.066" v="6" actId="20577"/>
        <pc:sldMkLst>
          <pc:docMk/>
          <pc:sldMk cId="3447967823" sldId="259"/>
        </pc:sldMkLst>
        <pc:spChg chg="mod">
          <ac:chgData name="Pettersson Britt-Inger RK" userId="S::britt-inger.pettersson@regionhalland.se::1bbdc8f9-eda4-4724-b45d-5e7132e19760" providerId="AD" clId="Web-{6825790D-3CCD-43B3-8325-745B6CBA5AFC}" dt="2023-08-16T11:43:57.066" v="6" actId="20577"/>
          <ac:spMkLst>
            <pc:docMk/>
            <pc:sldMk cId="3447967823" sldId="259"/>
            <ac:spMk id="57" creationId="{DBA31737-3C02-03E4-F50C-9DEFBC8601FF}"/>
          </ac:spMkLst>
        </pc:spChg>
      </pc:sldChg>
      <pc:sldChg chg="modSp ord">
        <pc:chgData name="Pettersson Britt-Inger RK" userId="S::britt-inger.pettersson@regionhalland.se::1bbdc8f9-eda4-4724-b45d-5e7132e19760" providerId="AD" clId="Web-{6825790D-3CCD-43B3-8325-745B6CBA5AFC}" dt="2023-08-16T11:44:35.083" v="12" actId="20577"/>
        <pc:sldMkLst>
          <pc:docMk/>
          <pc:sldMk cId="1715302056" sldId="260"/>
        </pc:sldMkLst>
        <pc:spChg chg="mod">
          <ac:chgData name="Pettersson Britt-Inger RK" userId="S::britt-inger.pettersson@regionhalland.se::1bbdc8f9-eda4-4724-b45d-5e7132e19760" providerId="AD" clId="Web-{6825790D-3CCD-43B3-8325-745B6CBA5AFC}" dt="2023-08-16T11:44:35.083" v="12" actId="20577"/>
          <ac:spMkLst>
            <pc:docMk/>
            <pc:sldMk cId="1715302056" sldId="260"/>
            <ac:spMk id="19" creationId="{D0CF689B-BD1C-3C17-B1A2-94E5BE578B20}"/>
          </ac:spMkLst>
        </pc:spChg>
      </pc:sldChg>
      <pc:sldChg chg="modSp">
        <pc:chgData name="Pettersson Britt-Inger RK" userId="S::britt-inger.pettersson@regionhalland.se::1bbdc8f9-eda4-4724-b45d-5e7132e19760" providerId="AD" clId="Web-{6825790D-3CCD-43B3-8325-745B6CBA5AFC}" dt="2023-08-16T12:02:14.214" v="53" actId="20577"/>
        <pc:sldMkLst>
          <pc:docMk/>
          <pc:sldMk cId="1159376719" sldId="263"/>
        </pc:sldMkLst>
        <pc:spChg chg="mod">
          <ac:chgData name="Pettersson Britt-Inger RK" userId="S::britt-inger.pettersson@regionhalland.se::1bbdc8f9-eda4-4724-b45d-5e7132e19760" providerId="AD" clId="Web-{6825790D-3CCD-43B3-8325-745B6CBA5AFC}" dt="2023-08-16T12:02:14.214" v="53" actId="20577"/>
          <ac:spMkLst>
            <pc:docMk/>
            <pc:sldMk cId="1159376719" sldId="263"/>
            <ac:spMk id="28" creationId="{56D9CEB0-F66C-ED22-D699-D0AF76B9FE56}"/>
          </ac:spMkLst>
        </pc:spChg>
        <pc:spChg chg="mod">
          <ac:chgData name="Pettersson Britt-Inger RK" userId="S::britt-inger.pettersson@regionhalland.se::1bbdc8f9-eda4-4724-b45d-5e7132e19760" providerId="AD" clId="Web-{6825790D-3CCD-43B3-8325-745B6CBA5AFC}" dt="2023-08-16T12:00:45.898" v="29" actId="20577"/>
          <ac:spMkLst>
            <pc:docMk/>
            <pc:sldMk cId="1159376719" sldId="263"/>
            <ac:spMk id="29" creationId="{51A88B58-FEE7-6CFD-7DE1-B8808F23845A}"/>
          </ac:spMkLst>
        </pc:spChg>
      </pc:sldChg>
      <pc:sldChg chg="modSp">
        <pc:chgData name="Pettersson Britt-Inger RK" userId="S::britt-inger.pettersson@regionhalland.se::1bbdc8f9-eda4-4724-b45d-5e7132e19760" providerId="AD" clId="Web-{6825790D-3CCD-43B3-8325-745B6CBA5AFC}" dt="2023-08-16T12:14:00.208" v="81" actId="20577"/>
        <pc:sldMkLst>
          <pc:docMk/>
          <pc:sldMk cId="1095108737" sldId="265"/>
        </pc:sldMkLst>
        <pc:spChg chg="mod">
          <ac:chgData name="Pettersson Britt-Inger RK" userId="S::britt-inger.pettersson@regionhalland.se::1bbdc8f9-eda4-4724-b45d-5e7132e19760" providerId="AD" clId="Web-{6825790D-3CCD-43B3-8325-745B6CBA5AFC}" dt="2023-08-16T12:11:35.968" v="76" actId="14100"/>
          <ac:spMkLst>
            <pc:docMk/>
            <pc:sldMk cId="1095108737" sldId="265"/>
            <ac:spMk id="2" creationId="{5AF72641-638B-410B-3F98-92EFB48E5A2A}"/>
          </ac:spMkLst>
        </pc:spChg>
        <pc:spChg chg="mod">
          <ac:chgData name="Pettersson Britt-Inger RK" userId="S::britt-inger.pettersson@regionhalland.se::1bbdc8f9-eda4-4724-b45d-5e7132e19760" providerId="AD" clId="Web-{6825790D-3CCD-43B3-8325-745B6CBA5AFC}" dt="2023-08-16T12:14:00.208" v="81" actId="20577"/>
          <ac:spMkLst>
            <pc:docMk/>
            <pc:sldMk cId="1095108737" sldId="265"/>
            <ac:spMk id="3" creationId="{3CE16B12-2422-04D0-D828-ACE167FF5D0E}"/>
          </ac:spMkLst>
        </pc:spChg>
      </pc:sldChg>
      <pc:sldChg chg="modSp">
        <pc:chgData name="Pettersson Britt-Inger RK" userId="S::britt-inger.pettersson@regionhalland.se::1bbdc8f9-eda4-4724-b45d-5e7132e19760" providerId="AD" clId="Web-{6825790D-3CCD-43B3-8325-745B6CBA5AFC}" dt="2023-08-16T12:09:49.699" v="56" actId="20577"/>
        <pc:sldMkLst>
          <pc:docMk/>
          <pc:sldMk cId="1821920802" sldId="266"/>
        </pc:sldMkLst>
        <pc:spChg chg="mod">
          <ac:chgData name="Pettersson Britt-Inger RK" userId="S::britt-inger.pettersson@regionhalland.se::1bbdc8f9-eda4-4724-b45d-5e7132e19760" providerId="AD" clId="Web-{6825790D-3CCD-43B3-8325-745B6CBA5AFC}" dt="2023-08-16T12:09:49.699" v="56" actId="20577"/>
          <ac:spMkLst>
            <pc:docMk/>
            <pc:sldMk cId="1821920802" sldId="266"/>
            <ac:spMk id="35" creationId="{631C1EC7-DF94-81BD-2EB2-29C05DB13BB7}"/>
          </ac:spMkLst>
        </pc:spChg>
      </pc:sldChg>
    </pc:docChg>
  </pc:docChgLst>
  <pc:docChgLst>
    <pc:chgData name="Pettersson Britt-Inger RK" userId="S::britt-inger.pettersson@regionhalland.se::1bbdc8f9-eda4-4724-b45d-5e7132e19760" providerId="AD" clId="Web-{A903EE21-CE5C-484F-87D6-24F2A4C3647A}"/>
    <pc:docChg chg="modSld">
      <pc:chgData name="Pettersson Britt-Inger RK" userId="S::britt-inger.pettersson@regionhalland.se::1bbdc8f9-eda4-4724-b45d-5e7132e19760" providerId="AD" clId="Web-{A903EE21-CE5C-484F-87D6-24F2A4C3647A}" dt="2023-08-15T13:00:31.742" v="12" actId="20577"/>
      <pc:docMkLst>
        <pc:docMk/>
      </pc:docMkLst>
      <pc:sldChg chg="modSp">
        <pc:chgData name="Pettersson Britt-Inger RK" userId="S::britt-inger.pettersson@regionhalland.se::1bbdc8f9-eda4-4724-b45d-5e7132e19760" providerId="AD" clId="Web-{A903EE21-CE5C-484F-87D6-24F2A4C3647A}" dt="2023-08-15T13:00:31.742" v="12" actId="20577"/>
        <pc:sldMkLst>
          <pc:docMk/>
          <pc:sldMk cId="1526386496" sldId="257"/>
        </pc:sldMkLst>
        <pc:spChg chg="mod">
          <ac:chgData name="Pettersson Britt-Inger RK" userId="S::britt-inger.pettersson@regionhalland.se::1bbdc8f9-eda4-4724-b45d-5e7132e19760" providerId="AD" clId="Web-{A903EE21-CE5C-484F-87D6-24F2A4C3647A}" dt="2023-08-15T13:00:31.742" v="12" actId="20577"/>
          <ac:spMkLst>
            <pc:docMk/>
            <pc:sldMk cId="1526386496" sldId="257"/>
            <ac:spMk id="8" creationId="{169642F7-39C0-4DA8-B782-418EA80A247C}"/>
          </ac:spMkLst>
        </pc:spChg>
      </pc:sldChg>
    </pc:docChg>
  </pc:docChgLst>
  <pc:docChgLst>
    <pc:chgData name="Pettersson Britt-Inger RK" userId="1bbdc8f9-eda4-4724-b45d-5e7132e19760" providerId="ADAL" clId="{25533081-2906-454F-BCBA-1D827C8D4DFB}"/>
    <pc:docChg chg="undo custSel addSld delSld modSld">
      <pc:chgData name="Pettersson Britt-Inger RK" userId="1bbdc8f9-eda4-4724-b45d-5e7132e19760" providerId="ADAL" clId="{25533081-2906-454F-BCBA-1D827C8D4DFB}" dt="2023-08-15T11:20:47.028" v="5667" actId="20577"/>
      <pc:docMkLst>
        <pc:docMk/>
      </pc:docMkLst>
      <pc:sldChg chg="modSp mod">
        <pc:chgData name="Pettersson Britt-Inger RK" userId="1bbdc8f9-eda4-4724-b45d-5e7132e19760" providerId="ADAL" clId="{25533081-2906-454F-BCBA-1D827C8D4DFB}" dt="2023-08-15T11:20:47.028" v="5667" actId="20577"/>
        <pc:sldMkLst>
          <pc:docMk/>
          <pc:sldMk cId="1526386496" sldId="257"/>
        </pc:sldMkLst>
        <pc:spChg chg="mod">
          <ac:chgData name="Pettersson Britt-Inger RK" userId="1bbdc8f9-eda4-4724-b45d-5e7132e19760" providerId="ADAL" clId="{25533081-2906-454F-BCBA-1D827C8D4DFB}" dt="2023-08-15T11:20:47.028" v="5667" actId="20577"/>
          <ac:spMkLst>
            <pc:docMk/>
            <pc:sldMk cId="1526386496" sldId="257"/>
            <ac:spMk id="8" creationId="{169642F7-39C0-4DA8-B782-418EA80A247C}"/>
          </ac:spMkLst>
        </pc:spChg>
      </pc:sldChg>
      <pc:sldChg chg="modSp mod">
        <pc:chgData name="Pettersson Britt-Inger RK" userId="1bbdc8f9-eda4-4724-b45d-5e7132e19760" providerId="ADAL" clId="{25533081-2906-454F-BCBA-1D827C8D4DFB}" dt="2023-08-15T11:08:22.825" v="5046" actId="14100"/>
        <pc:sldMkLst>
          <pc:docMk/>
          <pc:sldMk cId="3447967823" sldId="259"/>
        </pc:sldMkLst>
        <pc:spChg chg="mod">
          <ac:chgData name="Pettersson Britt-Inger RK" userId="1bbdc8f9-eda4-4724-b45d-5e7132e19760" providerId="ADAL" clId="{25533081-2906-454F-BCBA-1D827C8D4DFB}" dt="2023-08-15T08:40:51.515" v="473" actId="2711"/>
          <ac:spMkLst>
            <pc:docMk/>
            <pc:sldMk cId="3447967823" sldId="259"/>
            <ac:spMk id="7" creationId="{D7559AA3-9B49-BC91-0EE0-AA32701E5542}"/>
          </ac:spMkLst>
        </pc:spChg>
        <pc:spChg chg="mod">
          <ac:chgData name="Pettersson Britt-Inger RK" userId="1bbdc8f9-eda4-4724-b45d-5e7132e19760" providerId="ADAL" clId="{25533081-2906-454F-BCBA-1D827C8D4DFB}" dt="2023-08-15T11:06:02.313" v="4883" actId="2711"/>
          <ac:spMkLst>
            <pc:docMk/>
            <pc:sldMk cId="3447967823" sldId="259"/>
            <ac:spMk id="55" creationId="{00544218-F55A-824C-40A2-CD1B72C5582E}"/>
          </ac:spMkLst>
        </pc:spChg>
        <pc:spChg chg="mod">
          <ac:chgData name="Pettersson Britt-Inger RK" userId="1bbdc8f9-eda4-4724-b45d-5e7132e19760" providerId="ADAL" clId="{25533081-2906-454F-BCBA-1D827C8D4DFB}" dt="2023-08-15T11:07:52.402" v="5043" actId="20577"/>
          <ac:spMkLst>
            <pc:docMk/>
            <pc:sldMk cId="3447967823" sldId="259"/>
            <ac:spMk id="56" creationId="{83E89AC8-B67D-DBE9-8444-7192637EE8BC}"/>
          </ac:spMkLst>
        </pc:spChg>
        <pc:spChg chg="mod">
          <ac:chgData name="Pettersson Britt-Inger RK" userId="1bbdc8f9-eda4-4724-b45d-5e7132e19760" providerId="ADAL" clId="{25533081-2906-454F-BCBA-1D827C8D4DFB}" dt="2023-08-15T11:08:22.825" v="5046" actId="14100"/>
          <ac:spMkLst>
            <pc:docMk/>
            <pc:sldMk cId="3447967823" sldId="259"/>
            <ac:spMk id="57" creationId="{DBA31737-3C02-03E4-F50C-9DEFBC8601FF}"/>
          </ac:spMkLst>
        </pc:spChg>
      </pc:sldChg>
      <pc:sldChg chg="modSp mod">
        <pc:chgData name="Pettersson Britt-Inger RK" userId="1bbdc8f9-eda4-4724-b45d-5e7132e19760" providerId="ADAL" clId="{25533081-2906-454F-BCBA-1D827C8D4DFB}" dt="2023-08-15T11:09:55.446" v="5155" actId="20577"/>
        <pc:sldMkLst>
          <pc:docMk/>
          <pc:sldMk cId="1715302056" sldId="260"/>
        </pc:sldMkLst>
        <pc:spChg chg="mod">
          <ac:chgData name="Pettersson Britt-Inger RK" userId="1bbdc8f9-eda4-4724-b45d-5e7132e19760" providerId="ADAL" clId="{25533081-2906-454F-BCBA-1D827C8D4DFB}" dt="2023-08-15T08:40:41.833" v="472" actId="255"/>
          <ac:spMkLst>
            <pc:docMk/>
            <pc:sldMk cId="1715302056" sldId="260"/>
            <ac:spMk id="4" creationId="{50C663E9-55A2-A1A4-9F3C-4B750AB3ECD8}"/>
          </ac:spMkLst>
        </pc:spChg>
        <pc:spChg chg="mod">
          <ac:chgData name="Pettersson Britt-Inger RK" userId="1bbdc8f9-eda4-4724-b45d-5e7132e19760" providerId="ADAL" clId="{25533081-2906-454F-BCBA-1D827C8D4DFB}" dt="2023-08-15T08:30:36.422" v="288" actId="1076"/>
          <ac:spMkLst>
            <pc:docMk/>
            <pc:sldMk cId="1715302056" sldId="260"/>
            <ac:spMk id="7" creationId="{65FA728D-AE0C-6090-B8C1-6E1ACF1DB19C}"/>
          </ac:spMkLst>
        </pc:spChg>
        <pc:spChg chg="mod">
          <ac:chgData name="Pettersson Britt-Inger RK" userId="1bbdc8f9-eda4-4724-b45d-5e7132e19760" providerId="ADAL" clId="{25533081-2906-454F-BCBA-1D827C8D4DFB}" dt="2023-08-15T08:30:40.192" v="289" actId="1076"/>
          <ac:spMkLst>
            <pc:docMk/>
            <pc:sldMk cId="1715302056" sldId="260"/>
            <ac:spMk id="8" creationId="{79D64FF5-73C6-1EDD-FAF2-2D9CB13A3C52}"/>
          </ac:spMkLst>
        </pc:spChg>
        <pc:spChg chg="mod">
          <ac:chgData name="Pettersson Britt-Inger RK" userId="1bbdc8f9-eda4-4724-b45d-5e7132e19760" providerId="ADAL" clId="{25533081-2906-454F-BCBA-1D827C8D4DFB}" dt="2023-08-15T11:09:17.333" v="5144" actId="20577"/>
          <ac:spMkLst>
            <pc:docMk/>
            <pc:sldMk cId="1715302056" sldId="260"/>
            <ac:spMk id="9" creationId="{FD66BA4A-1907-4E7B-DCB9-39650727B7B2}"/>
          </ac:spMkLst>
        </pc:spChg>
        <pc:spChg chg="mod">
          <ac:chgData name="Pettersson Britt-Inger RK" userId="1bbdc8f9-eda4-4724-b45d-5e7132e19760" providerId="ADAL" clId="{25533081-2906-454F-BCBA-1D827C8D4DFB}" dt="2023-08-15T08:30:32.374" v="287" actId="1076"/>
          <ac:spMkLst>
            <pc:docMk/>
            <pc:sldMk cId="1715302056" sldId="260"/>
            <ac:spMk id="10" creationId="{A0632692-BC6D-5F5E-8DB8-4F7A6293F0A2}"/>
          </ac:spMkLst>
        </pc:spChg>
        <pc:spChg chg="mod">
          <ac:chgData name="Pettersson Britt-Inger RK" userId="1bbdc8f9-eda4-4724-b45d-5e7132e19760" providerId="ADAL" clId="{25533081-2906-454F-BCBA-1D827C8D4DFB}" dt="2023-08-15T11:09:29.271" v="5153" actId="20577"/>
          <ac:spMkLst>
            <pc:docMk/>
            <pc:sldMk cId="1715302056" sldId="260"/>
            <ac:spMk id="19" creationId="{D0CF689B-BD1C-3C17-B1A2-94E5BE578B20}"/>
          </ac:spMkLst>
        </pc:spChg>
        <pc:spChg chg="mod">
          <ac:chgData name="Pettersson Britt-Inger RK" userId="1bbdc8f9-eda4-4724-b45d-5e7132e19760" providerId="ADAL" clId="{25533081-2906-454F-BCBA-1D827C8D4DFB}" dt="2023-08-15T11:09:47.512" v="5154" actId="2711"/>
          <ac:spMkLst>
            <pc:docMk/>
            <pc:sldMk cId="1715302056" sldId="260"/>
            <ac:spMk id="43" creationId="{19DD9C11-CA92-2DF8-22ED-6CF696F0D17E}"/>
          </ac:spMkLst>
        </pc:spChg>
        <pc:spChg chg="mod">
          <ac:chgData name="Pettersson Britt-Inger RK" userId="1bbdc8f9-eda4-4724-b45d-5e7132e19760" providerId="ADAL" clId="{25533081-2906-454F-BCBA-1D827C8D4DFB}" dt="2023-08-15T11:09:55.446" v="5155" actId="20577"/>
          <ac:spMkLst>
            <pc:docMk/>
            <pc:sldMk cId="1715302056" sldId="260"/>
            <ac:spMk id="44" creationId="{CEDCB308-3A30-85EC-4DF2-F9EEE12D409C}"/>
          </ac:spMkLst>
        </pc:spChg>
        <pc:cxnChg chg="mod">
          <ac:chgData name="Pettersson Britt-Inger RK" userId="1bbdc8f9-eda4-4724-b45d-5e7132e19760" providerId="ADAL" clId="{25533081-2906-454F-BCBA-1D827C8D4DFB}" dt="2023-08-15T08:30:45.277" v="291" actId="1076"/>
          <ac:cxnSpMkLst>
            <pc:docMk/>
            <pc:sldMk cId="1715302056" sldId="260"/>
            <ac:cxnSpMk id="12" creationId="{AFF580EE-CFEC-0FF7-8688-2B771A713CB3}"/>
          </ac:cxnSpMkLst>
        </pc:cxnChg>
        <pc:cxnChg chg="mod">
          <ac:chgData name="Pettersson Britt-Inger RK" userId="1bbdc8f9-eda4-4724-b45d-5e7132e19760" providerId="ADAL" clId="{25533081-2906-454F-BCBA-1D827C8D4DFB}" dt="2023-08-15T08:30:43.124" v="290" actId="1076"/>
          <ac:cxnSpMkLst>
            <pc:docMk/>
            <pc:sldMk cId="1715302056" sldId="260"/>
            <ac:cxnSpMk id="13" creationId="{FED373A6-439C-3789-B908-3C95DC749161}"/>
          </ac:cxnSpMkLst>
        </pc:cxnChg>
      </pc:sldChg>
      <pc:sldChg chg="addSp delSp modSp new mod">
        <pc:chgData name="Pettersson Britt-Inger RK" userId="1bbdc8f9-eda4-4724-b45d-5e7132e19760" providerId="ADAL" clId="{25533081-2906-454F-BCBA-1D827C8D4DFB}" dt="2023-08-15T10:09:54.710" v="4152" actId="478"/>
        <pc:sldMkLst>
          <pc:docMk/>
          <pc:sldMk cId="678852615" sldId="261"/>
        </pc:sldMkLst>
        <pc:spChg chg="mod">
          <ac:chgData name="Pettersson Britt-Inger RK" userId="1bbdc8f9-eda4-4724-b45d-5e7132e19760" providerId="ADAL" clId="{25533081-2906-454F-BCBA-1D827C8D4DFB}" dt="2023-08-15T08:39:09.801" v="348" actId="115"/>
          <ac:spMkLst>
            <pc:docMk/>
            <pc:sldMk cId="678852615" sldId="261"/>
            <ac:spMk id="2" creationId="{11D0E43B-955B-32BD-10B0-A47BE3E8C883}"/>
          </ac:spMkLst>
        </pc:spChg>
        <pc:spChg chg="add del mod">
          <ac:chgData name="Pettersson Britt-Inger RK" userId="1bbdc8f9-eda4-4724-b45d-5e7132e19760" providerId="ADAL" clId="{25533081-2906-454F-BCBA-1D827C8D4DFB}" dt="2023-08-15T08:25:49.358" v="161" actId="20577"/>
          <ac:spMkLst>
            <pc:docMk/>
            <pc:sldMk cId="678852615" sldId="261"/>
            <ac:spMk id="3" creationId="{F8B0C665-B929-44BE-2843-782DF520D4BC}"/>
          </ac:spMkLst>
        </pc:spChg>
        <pc:spChg chg="add mod">
          <ac:chgData name="Pettersson Britt-Inger RK" userId="1bbdc8f9-eda4-4724-b45d-5e7132e19760" providerId="ADAL" clId="{25533081-2906-454F-BCBA-1D827C8D4DFB}" dt="2023-08-15T08:22:54.481" v="106"/>
          <ac:spMkLst>
            <pc:docMk/>
            <pc:sldMk cId="678852615" sldId="261"/>
            <ac:spMk id="7" creationId="{CF6AEB9C-4D62-6188-9445-561D9482AC29}"/>
          </ac:spMkLst>
        </pc:spChg>
        <pc:spChg chg="add mod">
          <ac:chgData name="Pettersson Britt-Inger RK" userId="1bbdc8f9-eda4-4724-b45d-5e7132e19760" providerId="ADAL" clId="{25533081-2906-454F-BCBA-1D827C8D4DFB}" dt="2023-08-15T08:22:53.916" v="105"/>
          <ac:spMkLst>
            <pc:docMk/>
            <pc:sldMk cId="678852615" sldId="261"/>
            <ac:spMk id="8" creationId="{C7513F47-6900-1281-EC01-012F1714E9F3}"/>
          </ac:spMkLst>
        </pc:spChg>
        <pc:spChg chg="add mod">
          <ac:chgData name="Pettersson Britt-Inger RK" userId="1bbdc8f9-eda4-4724-b45d-5e7132e19760" providerId="ADAL" clId="{25533081-2906-454F-BCBA-1D827C8D4DFB}" dt="2023-08-15T08:53:15.281" v="603" actId="207"/>
          <ac:spMkLst>
            <pc:docMk/>
            <pc:sldMk cId="678852615" sldId="261"/>
            <ac:spMk id="9" creationId="{B05ECFDB-8E93-B151-95DB-8FA58C68E436}"/>
          </ac:spMkLst>
        </pc:spChg>
        <pc:spChg chg="add mod">
          <ac:chgData name="Pettersson Britt-Inger RK" userId="1bbdc8f9-eda4-4724-b45d-5e7132e19760" providerId="ADAL" clId="{25533081-2906-454F-BCBA-1D827C8D4DFB}" dt="2023-08-15T08:52:19.882" v="594" actId="207"/>
          <ac:spMkLst>
            <pc:docMk/>
            <pc:sldMk cId="678852615" sldId="261"/>
            <ac:spMk id="10" creationId="{83FE3E55-F9C3-A216-8FFF-FEDB1A1BEDCE}"/>
          </ac:spMkLst>
        </pc:spChg>
        <pc:spChg chg="add mod">
          <ac:chgData name="Pettersson Britt-Inger RK" userId="1bbdc8f9-eda4-4724-b45d-5e7132e19760" providerId="ADAL" clId="{25533081-2906-454F-BCBA-1D827C8D4DFB}" dt="2023-08-15T08:23:32.773" v="108" actId="1076"/>
          <ac:spMkLst>
            <pc:docMk/>
            <pc:sldMk cId="678852615" sldId="261"/>
            <ac:spMk id="13" creationId="{F6D72E89-4A52-B93E-80A9-F1DE0B6E549E}"/>
          </ac:spMkLst>
        </pc:spChg>
        <pc:spChg chg="add mod">
          <ac:chgData name="Pettersson Britt-Inger RK" userId="1bbdc8f9-eda4-4724-b45d-5e7132e19760" providerId="ADAL" clId="{25533081-2906-454F-BCBA-1D827C8D4DFB}" dt="2023-08-15T08:23:32.773" v="108" actId="1076"/>
          <ac:spMkLst>
            <pc:docMk/>
            <pc:sldMk cId="678852615" sldId="261"/>
            <ac:spMk id="14" creationId="{D3A5B9BA-8ADC-A430-A409-30DC60BCE722}"/>
          </ac:spMkLst>
        </pc:spChg>
        <pc:spChg chg="add mod">
          <ac:chgData name="Pettersson Britt-Inger RK" userId="1bbdc8f9-eda4-4724-b45d-5e7132e19760" providerId="ADAL" clId="{25533081-2906-454F-BCBA-1D827C8D4DFB}" dt="2023-08-15T08:53:24.065" v="606" actId="207"/>
          <ac:spMkLst>
            <pc:docMk/>
            <pc:sldMk cId="678852615" sldId="261"/>
            <ac:spMk id="15" creationId="{D40EFD6F-BA04-A8BE-83B2-52A0AA2A6C88}"/>
          </ac:spMkLst>
        </pc:spChg>
        <pc:spChg chg="add mod">
          <ac:chgData name="Pettersson Britt-Inger RK" userId="1bbdc8f9-eda4-4724-b45d-5e7132e19760" providerId="ADAL" clId="{25533081-2906-454F-BCBA-1D827C8D4DFB}" dt="2023-08-15T08:52:22.386" v="595" actId="207"/>
          <ac:spMkLst>
            <pc:docMk/>
            <pc:sldMk cId="678852615" sldId="261"/>
            <ac:spMk id="16" creationId="{B07F0AC6-4BE2-70DD-45D3-587B4C0A08E5}"/>
          </ac:spMkLst>
        </pc:spChg>
        <pc:spChg chg="add mod">
          <ac:chgData name="Pettersson Britt-Inger RK" userId="1bbdc8f9-eda4-4724-b45d-5e7132e19760" providerId="ADAL" clId="{25533081-2906-454F-BCBA-1D827C8D4DFB}" dt="2023-08-15T08:24:14.206" v="117" actId="1076"/>
          <ac:spMkLst>
            <pc:docMk/>
            <pc:sldMk cId="678852615" sldId="261"/>
            <ac:spMk id="19" creationId="{6F98FB1B-CA3C-C2EB-5C20-6AEF172D5DF9}"/>
          </ac:spMkLst>
        </pc:spChg>
        <pc:spChg chg="add mod">
          <ac:chgData name="Pettersson Britt-Inger RK" userId="1bbdc8f9-eda4-4724-b45d-5e7132e19760" providerId="ADAL" clId="{25533081-2906-454F-BCBA-1D827C8D4DFB}" dt="2023-08-15T08:24:14.206" v="117" actId="1076"/>
          <ac:spMkLst>
            <pc:docMk/>
            <pc:sldMk cId="678852615" sldId="261"/>
            <ac:spMk id="20" creationId="{B8E88147-AC2B-1598-C095-9CBC047B0905}"/>
          </ac:spMkLst>
        </pc:spChg>
        <pc:spChg chg="add mod">
          <ac:chgData name="Pettersson Britt-Inger RK" userId="1bbdc8f9-eda4-4724-b45d-5e7132e19760" providerId="ADAL" clId="{25533081-2906-454F-BCBA-1D827C8D4DFB}" dt="2023-08-15T08:25:37.942" v="157"/>
          <ac:spMkLst>
            <pc:docMk/>
            <pc:sldMk cId="678852615" sldId="261"/>
            <ac:spMk id="23" creationId="{37BEB301-175A-44E1-DF24-CDCF89BFBB1C}"/>
          </ac:spMkLst>
        </pc:spChg>
        <pc:spChg chg="add mod">
          <ac:chgData name="Pettersson Britt-Inger RK" userId="1bbdc8f9-eda4-4724-b45d-5e7132e19760" providerId="ADAL" clId="{25533081-2906-454F-BCBA-1D827C8D4DFB}" dt="2023-08-15T08:38:48.589" v="347" actId="2711"/>
          <ac:spMkLst>
            <pc:docMk/>
            <pc:sldMk cId="678852615" sldId="261"/>
            <ac:spMk id="24" creationId="{B1DC2C10-4C03-B38C-A2E1-E2647A3ABB21}"/>
          </ac:spMkLst>
        </pc:spChg>
        <pc:spChg chg="add del mod">
          <ac:chgData name="Pettersson Britt-Inger RK" userId="1bbdc8f9-eda4-4724-b45d-5e7132e19760" providerId="ADAL" clId="{25533081-2906-454F-BCBA-1D827C8D4DFB}" dt="2023-08-15T10:09:54.710" v="4152" actId="478"/>
          <ac:spMkLst>
            <pc:docMk/>
            <pc:sldMk cId="678852615" sldId="261"/>
            <ac:spMk id="25" creationId="{7366A8D6-E224-3581-4A25-8D230D63ACCF}"/>
          </ac:spMkLst>
        </pc:spChg>
        <pc:cxnChg chg="add mod">
          <ac:chgData name="Pettersson Britt-Inger RK" userId="1bbdc8f9-eda4-4724-b45d-5e7132e19760" providerId="ADAL" clId="{25533081-2906-454F-BCBA-1D827C8D4DFB}" dt="2023-08-15T08:25:14.578" v="153" actId="1076"/>
          <ac:cxnSpMkLst>
            <pc:docMk/>
            <pc:sldMk cId="678852615" sldId="261"/>
            <ac:cxnSpMk id="11" creationId="{BCCD0709-6052-DF6D-5D10-B3D154E368A6}"/>
          </ac:cxnSpMkLst>
        </pc:cxnChg>
        <pc:cxnChg chg="add del mod">
          <ac:chgData name="Pettersson Britt-Inger RK" userId="1bbdc8f9-eda4-4724-b45d-5e7132e19760" providerId="ADAL" clId="{25533081-2906-454F-BCBA-1D827C8D4DFB}" dt="2023-08-15T08:25:10.210" v="152" actId="478"/>
          <ac:cxnSpMkLst>
            <pc:docMk/>
            <pc:sldMk cId="678852615" sldId="261"/>
            <ac:cxnSpMk id="12" creationId="{1C609397-06EC-24EC-3F0E-31BBF7165B6B}"/>
          </ac:cxnSpMkLst>
        </pc:cxnChg>
        <pc:cxnChg chg="add del mod">
          <ac:chgData name="Pettersson Britt-Inger RK" userId="1bbdc8f9-eda4-4724-b45d-5e7132e19760" providerId="ADAL" clId="{25533081-2906-454F-BCBA-1D827C8D4DFB}" dt="2023-08-15T08:25:08.224" v="151" actId="478"/>
          <ac:cxnSpMkLst>
            <pc:docMk/>
            <pc:sldMk cId="678852615" sldId="261"/>
            <ac:cxnSpMk id="17" creationId="{2ACE3B55-6DA3-5F9D-C39C-63AB10A6EF23}"/>
          </ac:cxnSpMkLst>
        </pc:cxnChg>
        <pc:cxnChg chg="add mod">
          <ac:chgData name="Pettersson Britt-Inger RK" userId="1bbdc8f9-eda4-4724-b45d-5e7132e19760" providerId="ADAL" clId="{25533081-2906-454F-BCBA-1D827C8D4DFB}" dt="2023-08-15T08:25:05.706" v="149" actId="1076"/>
          <ac:cxnSpMkLst>
            <pc:docMk/>
            <pc:sldMk cId="678852615" sldId="261"/>
            <ac:cxnSpMk id="18" creationId="{6B911DD5-4D70-7791-D89E-01F757D9D217}"/>
          </ac:cxnSpMkLst>
        </pc:cxnChg>
      </pc:sldChg>
      <pc:sldChg chg="addSp delSp modSp new del mod modClrScheme chgLayout">
        <pc:chgData name="Pettersson Britt-Inger RK" userId="1bbdc8f9-eda4-4724-b45d-5e7132e19760" providerId="ADAL" clId="{25533081-2906-454F-BCBA-1D827C8D4DFB}" dt="2023-08-15T09:30:29.228" v="2576" actId="2696"/>
        <pc:sldMkLst>
          <pc:docMk/>
          <pc:sldMk cId="4254405580" sldId="262"/>
        </pc:sldMkLst>
        <pc:spChg chg="del mod ord">
          <ac:chgData name="Pettersson Britt-Inger RK" userId="1bbdc8f9-eda4-4724-b45d-5e7132e19760" providerId="ADAL" clId="{25533081-2906-454F-BCBA-1D827C8D4DFB}" dt="2023-08-15T08:39:24.835" v="350" actId="700"/>
          <ac:spMkLst>
            <pc:docMk/>
            <pc:sldMk cId="4254405580" sldId="262"/>
            <ac:spMk id="2" creationId="{EAAF5DA2-A285-8F50-47FF-E67A2F9D487F}"/>
          </ac:spMkLst>
        </pc:spChg>
        <pc:spChg chg="del mod ord">
          <ac:chgData name="Pettersson Britt-Inger RK" userId="1bbdc8f9-eda4-4724-b45d-5e7132e19760" providerId="ADAL" clId="{25533081-2906-454F-BCBA-1D827C8D4DFB}" dt="2023-08-15T08:39:24.835" v="350" actId="700"/>
          <ac:spMkLst>
            <pc:docMk/>
            <pc:sldMk cId="4254405580" sldId="262"/>
            <ac:spMk id="3" creationId="{46FD56E5-1D97-07D0-17D3-BE20B0A258CF}"/>
          </ac:spMkLst>
        </pc:spChg>
        <pc:spChg chg="add mod ord">
          <ac:chgData name="Pettersson Britt-Inger RK" userId="1bbdc8f9-eda4-4724-b45d-5e7132e19760" providerId="ADAL" clId="{25533081-2906-454F-BCBA-1D827C8D4DFB}" dt="2023-08-15T09:30:23.574" v="2575" actId="700"/>
          <ac:spMkLst>
            <pc:docMk/>
            <pc:sldMk cId="4254405580" sldId="262"/>
            <ac:spMk id="4" creationId="{0BAC8C50-1E03-7D88-6E23-2F84D2E7F942}"/>
          </ac:spMkLst>
        </pc:spChg>
        <pc:spChg chg="add del mod ord">
          <ac:chgData name="Pettersson Britt-Inger RK" userId="1bbdc8f9-eda4-4724-b45d-5e7132e19760" providerId="ADAL" clId="{25533081-2906-454F-BCBA-1D827C8D4DFB}" dt="2023-08-15T08:42:36.109" v="477"/>
          <ac:spMkLst>
            <pc:docMk/>
            <pc:sldMk cId="4254405580" sldId="262"/>
            <ac:spMk id="5" creationId="{7172E2E7-9161-671B-CBF3-3104CB47B538}"/>
          </ac:spMkLst>
        </pc:spChg>
        <pc:spChg chg="add mod">
          <ac:chgData name="Pettersson Britt-Inger RK" userId="1bbdc8f9-eda4-4724-b45d-5e7132e19760" providerId="ADAL" clId="{25533081-2906-454F-BCBA-1D827C8D4DFB}" dt="2023-08-15T08:42:08.803" v="476"/>
          <ac:spMkLst>
            <pc:docMk/>
            <pc:sldMk cId="4254405580" sldId="262"/>
            <ac:spMk id="6" creationId="{369A9B73-EE6C-0853-8A03-C927D011CC42}"/>
          </ac:spMkLst>
        </pc:spChg>
        <pc:spChg chg="add del">
          <ac:chgData name="Pettersson Britt-Inger RK" userId="1bbdc8f9-eda4-4724-b45d-5e7132e19760" providerId="ADAL" clId="{25533081-2906-454F-BCBA-1D827C8D4DFB}" dt="2023-08-15T08:44:12.561" v="491" actId="22"/>
          <ac:spMkLst>
            <pc:docMk/>
            <pc:sldMk cId="4254405580" sldId="262"/>
            <ac:spMk id="14" creationId="{602D3400-FEA4-EA53-960B-F4FD585835DF}"/>
          </ac:spMkLst>
        </pc:spChg>
        <pc:spChg chg="add del mod">
          <ac:chgData name="Pettersson Britt-Inger RK" userId="1bbdc8f9-eda4-4724-b45d-5e7132e19760" providerId="ADAL" clId="{25533081-2906-454F-BCBA-1D827C8D4DFB}" dt="2023-08-15T09:30:23.574" v="2575" actId="700"/>
          <ac:spMkLst>
            <pc:docMk/>
            <pc:sldMk cId="4254405580" sldId="262"/>
            <ac:spMk id="38" creationId="{69E55C9E-7F7F-AB64-289F-43A6157DC12A}"/>
          </ac:spMkLst>
        </pc:spChg>
        <pc:spChg chg="add mod ord">
          <ac:chgData name="Pettersson Britt-Inger RK" userId="1bbdc8f9-eda4-4724-b45d-5e7132e19760" providerId="ADAL" clId="{25533081-2906-454F-BCBA-1D827C8D4DFB}" dt="2023-08-15T09:30:23.574" v="2575" actId="700"/>
          <ac:spMkLst>
            <pc:docMk/>
            <pc:sldMk cId="4254405580" sldId="262"/>
            <ac:spMk id="39" creationId="{D87CA5CA-03DD-53D1-D173-9910ABE3E6E0}"/>
          </ac:spMkLst>
        </pc:spChg>
        <pc:picChg chg="add del mod">
          <ac:chgData name="Pettersson Britt-Inger RK" userId="1bbdc8f9-eda4-4724-b45d-5e7132e19760" providerId="ADAL" clId="{25533081-2906-454F-BCBA-1D827C8D4DFB}" dt="2023-08-15T08:57:09.616" v="614" actId="478"/>
          <ac:picMkLst>
            <pc:docMk/>
            <pc:sldMk cId="4254405580" sldId="262"/>
            <ac:picMk id="7" creationId="{1A07ECE9-D3F9-35C7-EB98-6BB11B1B0D90}"/>
          </ac:picMkLst>
        </pc:picChg>
        <pc:picChg chg="add mod">
          <ac:chgData name="Pettersson Britt-Inger RK" userId="1bbdc8f9-eda4-4724-b45d-5e7132e19760" providerId="ADAL" clId="{25533081-2906-454F-BCBA-1D827C8D4DFB}" dt="2023-08-15T08:48:33.121" v="545" actId="1076"/>
          <ac:picMkLst>
            <pc:docMk/>
            <pc:sldMk cId="4254405580" sldId="262"/>
            <ac:picMk id="8" creationId="{2750AFC4-90B4-8376-3692-2E34E0584083}"/>
          </ac:picMkLst>
        </pc:picChg>
        <pc:picChg chg="add del mod">
          <ac:chgData name="Pettersson Britt-Inger RK" userId="1bbdc8f9-eda4-4724-b45d-5e7132e19760" providerId="ADAL" clId="{25533081-2906-454F-BCBA-1D827C8D4DFB}" dt="2023-08-15T08:57:17.278" v="616" actId="478"/>
          <ac:picMkLst>
            <pc:docMk/>
            <pc:sldMk cId="4254405580" sldId="262"/>
            <ac:picMk id="9" creationId="{0B4CA11E-AE17-30DE-74D8-C5EA599E172B}"/>
          </ac:picMkLst>
        </pc:picChg>
        <pc:picChg chg="add del mod">
          <ac:chgData name="Pettersson Britt-Inger RK" userId="1bbdc8f9-eda4-4724-b45d-5e7132e19760" providerId="ADAL" clId="{25533081-2906-454F-BCBA-1D827C8D4DFB}" dt="2023-08-15T08:57:18.079" v="617" actId="478"/>
          <ac:picMkLst>
            <pc:docMk/>
            <pc:sldMk cId="4254405580" sldId="262"/>
            <ac:picMk id="10" creationId="{1A296416-2941-B872-3960-3755B30496B1}"/>
          </ac:picMkLst>
        </pc:picChg>
        <pc:picChg chg="add mod">
          <ac:chgData name="Pettersson Britt-Inger RK" userId="1bbdc8f9-eda4-4724-b45d-5e7132e19760" providerId="ADAL" clId="{25533081-2906-454F-BCBA-1D827C8D4DFB}" dt="2023-08-15T08:45:34.180" v="510" actId="1076"/>
          <ac:picMkLst>
            <pc:docMk/>
            <pc:sldMk cId="4254405580" sldId="262"/>
            <ac:picMk id="11" creationId="{97B54D3B-BDBA-A01F-A57E-94D457680AB1}"/>
          </ac:picMkLst>
        </pc:picChg>
        <pc:picChg chg="add mod">
          <ac:chgData name="Pettersson Britt-Inger RK" userId="1bbdc8f9-eda4-4724-b45d-5e7132e19760" providerId="ADAL" clId="{25533081-2906-454F-BCBA-1D827C8D4DFB}" dt="2023-08-15T08:46:01.988" v="518" actId="1076"/>
          <ac:picMkLst>
            <pc:docMk/>
            <pc:sldMk cId="4254405580" sldId="262"/>
            <ac:picMk id="12" creationId="{71C16486-AA04-9A50-3A76-100D302AE12E}"/>
          </ac:picMkLst>
        </pc:picChg>
        <pc:picChg chg="add mod">
          <ac:chgData name="Pettersson Britt-Inger RK" userId="1bbdc8f9-eda4-4724-b45d-5e7132e19760" providerId="ADAL" clId="{25533081-2906-454F-BCBA-1D827C8D4DFB}" dt="2023-08-15T08:45:42.336" v="513" actId="1076"/>
          <ac:picMkLst>
            <pc:docMk/>
            <pc:sldMk cId="4254405580" sldId="262"/>
            <ac:picMk id="15" creationId="{D4227B24-8613-9DA1-F050-C49CC11C06F0}"/>
          </ac:picMkLst>
        </pc:picChg>
        <pc:picChg chg="add mod">
          <ac:chgData name="Pettersson Britt-Inger RK" userId="1bbdc8f9-eda4-4724-b45d-5e7132e19760" providerId="ADAL" clId="{25533081-2906-454F-BCBA-1D827C8D4DFB}" dt="2023-08-15T08:49:16.945" v="558" actId="14100"/>
          <ac:picMkLst>
            <pc:docMk/>
            <pc:sldMk cId="4254405580" sldId="262"/>
            <ac:picMk id="16" creationId="{6E71156F-3925-63C5-CF01-94089B476A50}"/>
          </ac:picMkLst>
        </pc:picChg>
        <pc:picChg chg="add mod">
          <ac:chgData name="Pettersson Britt-Inger RK" userId="1bbdc8f9-eda4-4724-b45d-5e7132e19760" providerId="ADAL" clId="{25533081-2906-454F-BCBA-1D827C8D4DFB}" dt="2023-08-15T08:45:47.566" v="516" actId="1076"/>
          <ac:picMkLst>
            <pc:docMk/>
            <pc:sldMk cId="4254405580" sldId="262"/>
            <ac:picMk id="17" creationId="{0050FF66-DD8F-2D72-5E5C-1E268B93ED29}"/>
          </ac:picMkLst>
        </pc:picChg>
        <pc:picChg chg="add mod">
          <ac:chgData name="Pettersson Britt-Inger RK" userId="1bbdc8f9-eda4-4724-b45d-5e7132e19760" providerId="ADAL" clId="{25533081-2906-454F-BCBA-1D827C8D4DFB}" dt="2023-08-15T08:45:49.992" v="517" actId="1076"/>
          <ac:picMkLst>
            <pc:docMk/>
            <pc:sldMk cId="4254405580" sldId="262"/>
            <ac:picMk id="18" creationId="{8CFA4A89-31F8-3513-021A-F91FCB6D9AEC}"/>
          </ac:picMkLst>
        </pc:picChg>
        <pc:picChg chg="add mod">
          <ac:chgData name="Pettersson Britt-Inger RK" userId="1bbdc8f9-eda4-4724-b45d-5e7132e19760" providerId="ADAL" clId="{25533081-2906-454F-BCBA-1D827C8D4DFB}" dt="2023-08-15T08:47:42.228" v="534" actId="14100"/>
          <ac:picMkLst>
            <pc:docMk/>
            <pc:sldMk cId="4254405580" sldId="262"/>
            <ac:picMk id="19" creationId="{1134EAD0-9204-26A5-2551-572993E09FE6}"/>
          </ac:picMkLst>
        </pc:picChg>
        <pc:picChg chg="add mod">
          <ac:chgData name="Pettersson Britt-Inger RK" userId="1bbdc8f9-eda4-4724-b45d-5e7132e19760" providerId="ADAL" clId="{25533081-2906-454F-BCBA-1D827C8D4DFB}" dt="2023-08-15T08:48:20.893" v="542" actId="1076"/>
          <ac:picMkLst>
            <pc:docMk/>
            <pc:sldMk cId="4254405580" sldId="262"/>
            <ac:picMk id="20" creationId="{0DB554B3-E27F-6AF4-9663-F653623CE6B3}"/>
          </ac:picMkLst>
        </pc:picChg>
        <pc:picChg chg="add mod">
          <ac:chgData name="Pettersson Britt-Inger RK" userId="1bbdc8f9-eda4-4724-b45d-5e7132e19760" providerId="ADAL" clId="{25533081-2906-454F-BCBA-1D827C8D4DFB}" dt="2023-08-15T08:48:16.959" v="540" actId="1076"/>
          <ac:picMkLst>
            <pc:docMk/>
            <pc:sldMk cId="4254405580" sldId="262"/>
            <ac:picMk id="21" creationId="{7306557C-2D57-76B3-D4D2-97D650026D41}"/>
          </ac:picMkLst>
        </pc:picChg>
        <pc:picChg chg="add mod">
          <ac:chgData name="Pettersson Britt-Inger RK" userId="1bbdc8f9-eda4-4724-b45d-5e7132e19760" providerId="ADAL" clId="{25533081-2906-454F-BCBA-1D827C8D4DFB}" dt="2023-08-15T08:48:29.534" v="544" actId="1076"/>
          <ac:picMkLst>
            <pc:docMk/>
            <pc:sldMk cId="4254405580" sldId="262"/>
            <ac:picMk id="22" creationId="{E480E887-E685-5257-C806-B414DCD6D517}"/>
          </ac:picMkLst>
        </pc:picChg>
        <pc:picChg chg="add mod">
          <ac:chgData name="Pettersson Britt-Inger RK" userId="1bbdc8f9-eda4-4724-b45d-5e7132e19760" providerId="ADAL" clId="{25533081-2906-454F-BCBA-1D827C8D4DFB}" dt="2023-08-15T08:49:38.059" v="560" actId="1076"/>
          <ac:picMkLst>
            <pc:docMk/>
            <pc:sldMk cId="4254405580" sldId="262"/>
            <ac:picMk id="31" creationId="{F4E5E6F2-5F6D-6296-2902-41EF0260D790}"/>
          </ac:picMkLst>
        </pc:picChg>
        <pc:picChg chg="add mod">
          <ac:chgData name="Pettersson Britt-Inger RK" userId="1bbdc8f9-eda4-4724-b45d-5e7132e19760" providerId="ADAL" clId="{25533081-2906-454F-BCBA-1D827C8D4DFB}" dt="2023-08-15T08:49:58.838" v="562" actId="1076"/>
          <ac:picMkLst>
            <pc:docMk/>
            <pc:sldMk cId="4254405580" sldId="262"/>
            <ac:picMk id="32" creationId="{FAC4BD58-76A5-8D60-9CBB-005C58AB7ECF}"/>
          </ac:picMkLst>
        </pc:picChg>
        <pc:picChg chg="add mod">
          <ac:chgData name="Pettersson Britt-Inger RK" userId="1bbdc8f9-eda4-4724-b45d-5e7132e19760" providerId="ADAL" clId="{25533081-2906-454F-BCBA-1D827C8D4DFB}" dt="2023-08-15T08:51:21.098" v="585" actId="688"/>
          <ac:picMkLst>
            <pc:docMk/>
            <pc:sldMk cId="4254405580" sldId="262"/>
            <ac:picMk id="33" creationId="{ECEECD48-0EA6-6CAD-1E50-D621A0F3F021}"/>
          </ac:picMkLst>
        </pc:picChg>
        <pc:picChg chg="add mod">
          <ac:chgData name="Pettersson Britt-Inger RK" userId="1bbdc8f9-eda4-4724-b45d-5e7132e19760" providerId="ADAL" clId="{25533081-2906-454F-BCBA-1D827C8D4DFB}" dt="2023-08-15T08:51:27.855" v="587" actId="688"/>
          <ac:picMkLst>
            <pc:docMk/>
            <pc:sldMk cId="4254405580" sldId="262"/>
            <ac:picMk id="34" creationId="{68EB5078-2B2D-BDDE-0F2E-CADEDBAC2406}"/>
          </ac:picMkLst>
        </pc:picChg>
        <pc:picChg chg="add mod">
          <ac:chgData name="Pettersson Britt-Inger RK" userId="1bbdc8f9-eda4-4724-b45d-5e7132e19760" providerId="ADAL" clId="{25533081-2906-454F-BCBA-1D827C8D4DFB}" dt="2023-08-15T08:51:30.654" v="588" actId="1076"/>
          <ac:picMkLst>
            <pc:docMk/>
            <pc:sldMk cId="4254405580" sldId="262"/>
            <ac:picMk id="35" creationId="{6CACA389-34CA-02C5-E1EF-9CEFF61D075A}"/>
          </ac:picMkLst>
        </pc:picChg>
        <pc:picChg chg="add mod">
          <ac:chgData name="Pettersson Britt-Inger RK" userId="1bbdc8f9-eda4-4724-b45d-5e7132e19760" providerId="ADAL" clId="{25533081-2906-454F-BCBA-1D827C8D4DFB}" dt="2023-08-15T08:51:15.878" v="583" actId="1076"/>
          <ac:picMkLst>
            <pc:docMk/>
            <pc:sldMk cId="4254405580" sldId="262"/>
            <ac:picMk id="36" creationId="{42E0A600-9F10-95ED-6D41-8C564E3FA6CB}"/>
          </ac:picMkLst>
        </pc:picChg>
        <pc:cxnChg chg="add mod">
          <ac:chgData name="Pettersson Britt-Inger RK" userId="1bbdc8f9-eda4-4724-b45d-5e7132e19760" providerId="ADAL" clId="{25533081-2906-454F-BCBA-1D827C8D4DFB}" dt="2023-08-15T08:48:48.036" v="551" actId="14100"/>
          <ac:cxnSpMkLst>
            <pc:docMk/>
            <pc:sldMk cId="4254405580" sldId="262"/>
            <ac:cxnSpMk id="23" creationId="{888ECA6D-CA1E-F125-A610-68D026CCAA27}"/>
          </ac:cxnSpMkLst>
        </pc:cxnChg>
        <pc:cxnChg chg="add mod">
          <ac:chgData name="Pettersson Britt-Inger RK" userId="1bbdc8f9-eda4-4724-b45d-5e7132e19760" providerId="ADAL" clId="{25533081-2906-454F-BCBA-1D827C8D4DFB}" dt="2023-08-15T08:48:56.116" v="553" actId="14100"/>
          <ac:cxnSpMkLst>
            <pc:docMk/>
            <pc:sldMk cId="4254405580" sldId="262"/>
            <ac:cxnSpMk id="24" creationId="{B0D502D3-EC65-23CC-14B8-85E8EA1C3695}"/>
          </ac:cxnSpMkLst>
        </pc:cxnChg>
        <pc:cxnChg chg="add mod">
          <ac:chgData name="Pettersson Britt-Inger RK" userId="1bbdc8f9-eda4-4724-b45d-5e7132e19760" providerId="ADAL" clId="{25533081-2906-454F-BCBA-1D827C8D4DFB}" dt="2023-08-15T08:49:02.378" v="555" actId="14100"/>
          <ac:cxnSpMkLst>
            <pc:docMk/>
            <pc:sldMk cId="4254405580" sldId="262"/>
            <ac:cxnSpMk id="25" creationId="{E6AF905D-82E5-F29C-EF15-C6FA9A78E940}"/>
          </ac:cxnSpMkLst>
        </pc:cxnChg>
        <pc:cxnChg chg="add mod">
          <ac:chgData name="Pettersson Britt-Inger RK" userId="1bbdc8f9-eda4-4724-b45d-5e7132e19760" providerId="ADAL" clId="{25533081-2906-454F-BCBA-1D827C8D4DFB}" dt="2023-08-15T08:49:09.053" v="557" actId="14100"/>
          <ac:cxnSpMkLst>
            <pc:docMk/>
            <pc:sldMk cId="4254405580" sldId="262"/>
            <ac:cxnSpMk id="26" creationId="{3B0CD49E-BA6C-5513-791C-C6009934D2BF}"/>
          </ac:cxnSpMkLst>
        </pc:cxnChg>
      </pc:sldChg>
      <pc:sldChg chg="addSp delSp modSp new mod">
        <pc:chgData name="Pettersson Britt-Inger RK" userId="1bbdc8f9-eda4-4724-b45d-5e7132e19760" providerId="ADAL" clId="{25533081-2906-454F-BCBA-1D827C8D4DFB}" dt="2023-08-15T11:12:27.808" v="5235" actId="20577"/>
        <pc:sldMkLst>
          <pc:docMk/>
          <pc:sldMk cId="1159376719" sldId="263"/>
        </pc:sldMkLst>
        <pc:spChg chg="mod">
          <ac:chgData name="Pettersson Britt-Inger RK" userId="1bbdc8f9-eda4-4724-b45d-5e7132e19760" providerId="ADAL" clId="{25533081-2906-454F-BCBA-1D827C8D4DFB}" dt="2023-08-15T11:12:27.808" v="5235" actId="20577"/>
          <ac:spMkLst>
            <pc:docMk/>
            <pc:sldMk cId="1159376719" sldId="263"/>
            <ac:spMk id="2" creationId="{777C080B-9638-4D8F-E270-2E9E3BA8ED0D}"/>
          </ac:spMkLst>
        </pc:spChg>
        <pc:spChg chg="add del mod">
          <ac:chgData name="Pettersson Britt-Inger RK" userId="1bbdc8f9-eda4-4724-b45d-5e7132e19760" providerId="ADAL" clId="{25533081-2906-454F-BCBA-1D827C8D4DFB}" dt="2023-08-15T09:24:18.820" v="2548" actId="20577"/>
          <ac:spMkLst>
            <pc:docMk/>
            <pc:sldMk cId="1159376719" sldId="263"/>
            <ac:spMk id="3" creationId="{8315A77C-3403-E12F-4B37-3778DFF60319}"/>
          </ac:spMkLst>
        </pc:spChg>
        <pc:spChg chg="add mod">
          <ac:chgData name="Pettersson Britt-Inger RK" userId="1bbdc8f9-eda4-4724-b45d-5e7132e19760" providerId="ADAL" clId="{25533081-2906-454F-BCBA-1D827C8D4DFB}" dt="2023-08-15T11:10:52.617" v="5175" actId="20577"/>
          <ac:spMkLst>
            <pc:docMk/>
            <pc:sldMk cId="1159376719" sldId="263"/>
            <ac:spMk id="7" creationId="{8D5213AF-5BEE-F963-8DD9-D2F983086B75}"/>
          </ac:spMkLst>
        </pc:spChg>
        <pc:spChg chg="add del mod">
          <ac:chgData name="Pettersson Britt-Inger RK" userId="1bbdc8f9-eda4-4724-b45d-5e7132e19760" providerId="ADAL" clId="{25533081-2906-454F-BCBA-1D827C8D4DFB}" dt="2023-08-15T09:03:14.949" v="655"/>
          <ac:spMkLst>
            <pc:docMk/>
            <pc:sldMk cId="1159376719" sldId="263"/>
            <ac:spMk id="8" creationId="{376391A1-BD78-3FEF-F402-F80834AB971D}"/>
          </ac:spMkLst>
        </pc:spChg>
        <pc:spChg chg="add del mod">
          <ac:chgData name="Pettersson Britt-Inger RK" userId="1bbdc8f9-eda4-4724-b45d-5e7132e19760" providerId="ADAL" clId="{25533081-2906-454F-BCBA-1D827C8D4DFB}" dt="2023-08-15T08:58:47.542" v="624"/>
          <ac:spMkLst>
            <pc:docMk/>
            <pc:sldMk cId="1159376719" sldId="263"/>
            <ac:spMk id="9" creationId="{CE9FC8F4-E3C2-642B-44D3-E5994274FBEE}"/>
          </ac:spMkLst>
        </pc:spChg>
        <pc:spChg chg="add del mod">
          <ac:chgData name="Pettersson Britt-Inger RK" userId="1bbdc8f9-eda4-4724-b45d-5e7132e19760" providerId="ADAL" clId="{25533081-2906-454F-BCBA-1D827C8D4DFB}" dt="2023-08-15T08:59:03.364" v="626"/>
          <ac:spMkLst>
            <pc:docMk/>
            <pc:sldMk cId="1159376719" sldId="263"/>
            <ac:spMk id="10" creationId="{97EE9734-F1D8-807E-69E6-26CDE34CD994}"/>
          </ac:spMkLst>
        </pc:spChg>
        <pc:spChg chg="add del mod">
          <ac:chgData name="Pettersson Britt-Inger RK" userId="1bbdc8f9-eda4-4724-b45d-5e7132e19760" providerId="ADAL" clId="{25533081-2906-454F-BCBA-1D827C8D4DFB}" dt="2023-08-15T09:03:13.446" v="653"/>
          <ac:spMkLst>
            <pc:docMk/>
            <pc:sldMk cId="1159376719" sldId="263"/>
            <ac:spMk id="11" creationId="{46E20019-3CE6-0611-903D-367016EB13A1}"/>
          </ac:spMkLst>
        </pc:spChg>
        <pc:spChg chg="add del mod">
          <ac:chgData name="Pettersson Britt-Inger RK" userId="1bbdc8f9-eda4-4724-b45d-5e7132e19760" providerId="ADAL" clId="{25533081-2906-454F-BCBA-1D827C8D4DFB}" dt="2023-08-15T09:03:12.037" v="651" actId="21"/>
          <ac:spMkLst>
            <pc:docMk/>
            <pc:sldMk cId="1159376719" sldId="263"/>
            <ac:spMk id="13" creationId="{ED9855B7-B450-A756-04B3-146CFF15E943}"/>
          </ac:spMkLst>
        </pc:spChg>
        <pc:spChg chg="add del mod">
          <ac:chgData name="Pettersson Britt-Inger RK" userId="1bbdc8f9-eda4-4724-b45d-5e7132e19760" providerId="ADAL" clId="{25533081-2906-454F-BCBA-1D827C8D4DFB}" dt="2023-08-15T09:00:14.860" v="633"/>
          <ac:spMkLst>
            <pc:docMk/>
            <pc:sldMk cId="1159376719" sldId="263"/>
            <ac:spMk id="14" creationId="{B845ED82-6271-4419-71FF-A0FB17FE74AB}"/>
          </ac:spMkLst>
        </pc:spChg>
        <pc:spChg chg="add del mod">
          <ac:chgData name="Pettersson Britt-Inger RK" userId="1bbdc8f9-eda4-4724-b45d-5e7132e19760" providerId="ADAL" clId="{25533081-2906-454F-BCBA-1D827C8D4DFB}" dt="2023-08-15T09:00:42.339" v="635"/>
          <ac:spMkLst>
            <pc:docMk/>
            <pc:sldMk cId="1159376719" sldId="263"/>
            <ac:spMk id="15" creationId="{9EE49C4A-FDA2-F4B6-B396-4FFF246A621E}"/>
          </ac:spMkLst>
        </pc:spChg>
        <pc:spChg chg="add del mod">
          <ac:chgData name="Pettersson Britt-Inger RK" userId="1bbdc8f9-eda4-4724-b45d-5e7132e19760" providerId="ADAL" clId="{25533081-2906-454F-BCBA-1D827C8D4DFB}" dt="2023-08-15T09:03:09.424" v="647"/>
          <ac:spMkLst>
            <pc:docMk/>
            <pc:sldMk cId="1159376719" sldId="263"/>
            <ac:spMk id="16" creationId="{D0A41C1B-50D6-7778-24E2-757FD269FE71}"/>
          </ac:spMkLst>
        </pc:spChg>
        <pc:spChg chg="add del mod">
          <ac:chgData name="Pettersson Britt-Inger RK" userId="1bbdc8f9-eda4-4724-b45d-5e7132e19760" providerId="ADAL" clId="{25533081-2906-454F-BCBA-1D827C8D4DFB}" dt="2023-08-15T09:18:17.970" v="2318" actId="478"/>
          <ac:spMkLst>
            <pc:docMk/>
            <pc:sldMk cId="1159376719" sldId="263"/>
            <ac:spMk id="17" creationId="{23DBD110-33E0-3897-65A2-0AB6FD3C856A}"/>
          </ac:spMkLst>
        </pc:spChg>
        <pc:spChg chg="add mod">
          <ac:chgData name="Pettersson Britt-Inger RK" userId="1bbdc8f9-eda4-4724-b45d-5e7132e19760" providerId="ADAL" clId="{25533081-2906-454F-BCBA-1D827C8D4DFB}" dt="2023-08-15T10:18:40.090" v="4866" actId="207"/>
          <ac:spMkLst>
            <pc:docMk/>
            <pc:sldMk cId="1159376719" sldId="263"/>
            <ac:spMk id="18" creationId="{8D92716C-649F-2D4A-322E-6F47425B3980}"/>
          </ac:spMkLst>
        </pc:spChg>
        <pc:spChg chg="add del mod">
          <ac:chgData name="Pettersson Britt-Inger RK" userId="1bbdc8f9-eda4-4724-b45d-5e7132e19760" providerId="ADAL" clId="{25533081-2906-454F-BCBA-1D827C8D4DFB}" dt="2023-08-15T09:05:30.313" v="880" actId="478"/>
          <ac:spMkLst>
            <pc:docMk/>
            <pc:sldMk cId="1159376719" sldId="263"/>
            <ac:spMk id="19" creationId="{0E86F679-3A3C-5C32-2470-AC075973660E}"/>
          </ac:spMkLst>
        </pc:spChg>
        <pc:spChg chg="add mod">
          <ac:chgData name="Pettersson Britt-Inger RK" userId="1bbdc8f9-eda4-4724-b45d-5e7132e19760" providerId="ADAL" clId="{25533081-2906-454F-BCBA-1D827C8D4DFB}" dt="2023-08-15T10:19:04.895" v="4870" actId="207"/>
          <ac:spMkLst>
            <pc:docMk/>
            <pc:sldMk cId="1159376719" sldId="263"/>
            <ac:spMk id="20" creationId="{FCAD26F2-1695-D04A-19B7-4B063B6F8C68}"/>
          </ac:spMkLst>
        </pc:spChg>
        <pc:spChg chg="add mod">
          <ac:chgData name="Pettersson Britt-Inger RK" userId="1bbdc8f9-eda4-4724-b45d-5e7132e19760" providerId="ADAL" clId="{25533081-2906-454F-BCBA-1D827C8D4DFB}" dt="2023-08-15T10:19:02.752" v="4869" actId="207"/>
          <ac:spMkLst>
            <pc:docMk/>
            <pc:sldMk cId="1159376719" sldId="263"/>
            <ac:spMk id="21" creationId="{33387F8F-2345-4680-335B-56D848BD254B}"/>
          </ac:spMkLst>
        </pc:spChg>
        <pc:spChg chg="add mod">
          <ac:chgData name="Pettersson Britt-Inger RK" userId="1bbdc8f9-eda4-4724-b45d-5e7132e19760" providerId="ADAL" clId="{25533081-2906-454F-BCBA-1D827C8D4DFB}" dt="2023-08-15T10:19:11.552" v="4872" actId="207"/>
          <ac:spMkLst>
            <pc:docMk/>
            <pc:sldMk cId="1159376719" sldId="263"/>
            <ac:spMk id="22" creationId="{783A3C33-66D6-05BF-2F56-B02BD135E5FF}"/>
          </ac:spMkLst>
        </pc:spChg>
        <pc:spChg chg="add mod">
          <ac:chgData name="Pettersson Britt-Inger RK" userId="1bbdc8f9-eda4-4724-b45d-5e7132e19760" providerId="ADAL" clId="{25533081-2906-454F-BCBA-1D827C8D4DFB}" dt="2023-08-15T11:11:59.340" v="5227" actId="14100"/>
          <ac:spMkLst>
            <pc:docMk/>
            <pc:sldMk cId="1159376719" sldId="263"/>
            <ac:spMk id="23" creationId="{C44AFBE3-428F-520B-6CEB-A57C569F19DE}"/>
          </ac:spMkLst>
        </pc:spChg>
        <pc:spChg chg="add mod">
          <ac:chgData name="Pettersson Britt-Inger RK" userId="1bbdc8f9-eda4-4724-b45d-5e7132e19760" providerId="ADAL" clId="{25533081-2906-454F-BCBA-1D827C8D4DFB}" dt="2023-08-15T10:19:14.424" v="4873" actId="207"/>
          <ac:spMkLst>
            <pc:docMk/>
            <pc:sldMk cId="1159376719" sldId="263"/>
            <ac:spMk id="24" creationId="{984E8A71-388A-A473-756F-65E19ECBCB3A}"/>
          </ac:spMkLst>
        </pc:spChg>
        <pc:spChg chg="add mod">
          <ac:chgData name="Pettersson Britt-Inger RK" userId="1bbdc8f9-eda4-4724-b45d-5e7132e19760" providerId="ADAL" clId="{25533081-2906-454F-BCBA-1D827C8D4DFB}" dt="2023-08-15T10:19:17.477" v="4875" actId="207"/>
          <ac:spMkLst>
            <pc:docMk/>
            <pc:sldMk cId="1159376719" sldId="263"/>
            <ac:spMk id="25" creationId="{23F3EB00-C274-64DB-2BC9-853E5BA97352}"/>
          </ac:spMkLst>
        </pc:spChg>
        <pc:spChg chg="add mod">
          <ac:chgData name="Pettersson Britt-Inger RK" userId="1bbdc8f9-eda4-4724-b45d-5e7132e19760" providerId="ADAL" clId="{25533081-2906-454F-BCBA-1D827C8D4DFB}" dt="2023-08-15T10:18:58.694" v="4868" actId="207"/>
          <ac:spMkLst>
            <pc:docMk/>
            <pc:sldMk cId="1159376719" sldId="263"/>
            <ac:spMk id="26" creationId="{59F7E7AB-E12D-EA46-2BE6-08C7715B72FD}"/>
          </ac:spMkLst>
        </pc:spChg>
        <pc:spChg chg="add del mod">
          <ac:chgData name="Pettersson Britt-Inger RK" userId="1bbdc8f9-eda4-4724-b45d-5e7132e19760" providerId="ADAL" clId="{25533081-2906-454F-BCBA-1D827C8D4DFB}" dt="2023-08-15T09:13:34.983" v="2042" actId="478"/>
          <ac:spMkLst>
            <pc:docMk/>
            <pc:sldMk cId="1159376719" sldId="263"/>
            <ac:spMk id="27" creationId="{E446E8F8-F103-7DAB-BF74-7017A23C2B8B}"/>
          </ac:spMkLst>
        </pc:spChg>
        <pc:spChg chg="add mod">
          <ac:chgData name="Pettersson Britt-Inger RK" userId="1bbdc8f9-eda4-4724-b45d-5e7132e19760" providerId="ADAL" clId="{25533081-2906-454F-BCBA-1D827C8D4DFB}" dt="2023-08-15T09:16:17.675" v="2308" actId="1076"/>
          <ac:spMkLst>
            <pc:docMk/>
            <pc:sldMk cId="1159376719" sldId="263"/>
            <ac:spMk id="28" creationId="{56D9CEB0-F66C-ED22-D699-D0AF76B9FE56}"/>
          </ac:spMkLst>
        </pc:spChg>
        <pc:spChg chg="add mod">
          <ac:chgData name="Pettersson Britt-Inger RK" userId="1bbdc8f9-eda4-4724-b45d-5e7132e19760" providerId="ADAL" clId="{25533081-2906-454F-BCBA-1D827C8D4DFB}" dt="2023-08-15T09:29:59.156" v="2573" actId="1076"/>
          <ac:spMkLst>
            <pc:docMk/>
            <pc:sldMk cId="1159376719" sldId="263"/>
            <ac:spMk id="29" creationId="{51A88B58-FEE7-6CFD-7DE1-B8808F23845A}"/>
          </ac:spMkLst>
        </pc:spChg>
        <pc:cxnChg chg="add mod">
          <ac:chgData name="Pettersson Britt-Inger RK" userId="1bbdc8f9-eda4-4724-b45d-5e7132e19760" providerId="ADAL" clId="{25533081-2906-454F-BCBA-1D827C8D4DFB}" dt="2023-08-15T09:23:10.568" v="2526" actId="14100"/>
          <ac:cxnSpMkLst>
            <pc:docMk/>
            <pc:sldMk cId="1159376719" sldId="263"/>
            <ac:cxnSpMk id="31" creationId="{3C3FB66D-964F-4D4F-0E4A-140F9103E278}"/>
          </ac:cxnSpMkLst>
        </pc:cxnChg>
        <pc:cxnChg chg="add mod">
          <ac:chgData name="Pettersson Britt-Inger RK" userId="1bbdc8f9-eda4-4724-b45d-5e7132e19760" providerId="ADAL" clId="{25533081-2906-454F-BCBA-1D827C8D4DFB}" dt="2023-08-15T09:23:18.736" v="2530" actId="1076"/>
          <ac:cxnSpMkLst>
            <pc:docMk/>
            <pc:sldMk cId="1159376719" sldId="263"/>
            <ac:cxnSpMk id="34" creationId="{A3F29604-CB41-5C93-C6C1-ED52CDB592CF}"/>
          </ac:cxnSpMkLst>
        </pc:cxnChg>
        <pc:cxnChg chg="add mod">
          <ac:chgData name="Pettersson Britt-Inger RK" userId="1bbdc8f9-eda4-4724-b45d-5e7132e19760" providerId="ADAL" clId="{25533081-2906-454F-BCBA-1D827C8D4DFB}" dt="2023-08-15T09:23:21.134" v="2531" actId="1076"/>
          <ac:cxnSpMkLst>
            <pc:docMk/>
            <pc:sldMk cId="1159376719" sldId="263"/>
            <ac:cxnSpMk id="35" creationId="{95EFF4F7-E238-5EC5-F5E1-B6BEBED0B585}"/>
          </ac:cxnSpMkLst>
        </pc:cxnChg>
        <pc:cxnChg chg="add mod">
          <ac:chgData name="Pettersson Britt-Inger RK" userId="1bbdc8f9-eda4-4724-b45d-5e7132e19760" providerId="ADAL" clId="{25533081-2906-454F-BCBA-1D827C8D4DFB}" dt="2023-08-15T09:23:24.567" v="2532" actId="1076"/>
          <ac:cxnSpMkLst>
            <pc:docMk/>
            <pc:sldMk cId="1159376719" sldId="263"/>
            <ac:cxnSpMk id="36" creationId="{41D82B4D-FA81-ABB8-30DC-C654E596173A}"/>
          </ac:cxnSpMkLst>
        </pc:cxnChg>
        <pc:cxnChg chg="add mod">
          <ac:chgData name="Pettersson Britt-Inger RK" userId="1bbdc8f9-eda4-4724-b45d-5e7132e19760" providerId="ADAL" clId="{25533081-2906-454F-BCBA-1D827C8D4DFB}" dt="2023-08-15T09:23:37.244" v="2536" actId="14100"/>
          <ac:cxnSpMkLst>
            <pc:docMk/>
            <pc:sldMk cId="1159376719" sldId="263"/>
            <ac:cxnSpMk id="37" creationId="{9B0143C5-DFD3-B73E-C63B-BDCD44DD6F25}"/>
          </ac:cxnSpMkLst>
        </pc:cxnChg>
        <pc:cxnChg chg="add mod">
          <ac:chgData name="Pettersson Britt-Inger RK" userId="1bbdc8f9-eda4-4724-b45d-5e7132e19760" providerId="ADAL" clId="{25533081-2906-454F-BCBA-1D827C8D4DFB}" dt="2023-08-15T09:23:50.851" v="2540" actId="14100"/>
          <ac:cxnSpMkLst>
            <pc:docMk/>
            <pc:sldMk cId="1159376719" sldId="263"/>
            <ac:cxnSpMk id="39" creationId="{C1B53A42-10D6-2EE0-23DD-F7CEA2416F7B}"/>
          </ac:cxnSpMkLst>
        </pc:cxnChg>
        <pc:cxnChg chg="add del mod">
          <ac:chgData name="Pettersson Britt-Inger RK" userId="1bbdc8f9-eda4-4724-b45d-5e7132e19760" providerId="ADAL" clId="{25533081-2906-454F-BCBA-1D827C8D4DFB}" dt="2023-08-15T10:18:54.372" v="4867" actId="478"/>
          <ac:cxnSpMkLst>
            <pc:docMk/>
            <pc:sldMk cId="1159376719" sldId="263"/>
            <ac:cxnSpMk id="42" creationId="{D7BF73F6-A7A4-480F-8FDC-BD362AD47B07}"/>
          </ac:cxnSpMkLst>
        </pc:cxnChg>
        <pc:cxnChg chg="add del mod">
          <ac:chgData name="Pettersson Britt-Inger RK" userId="1bbdc8f9-eda4-4724-b45d-5e7132e19760" providerId="ADAL" clId="{25533081-2906-454F-BCBA-1D827C8D4DFB}" dt="2023-08-15T09:27:26.778" v="2555" actId="478"/>
          <ac:cxnSpMkLst>
            <pc:docMk/>
            <pc:sldMk cId="1159376719" sldId="263"/>
            <ac:cxnSpMk id="44" creationId="{2B2F6A86-2437-413E-D13B-DE2E45546A02}"/>
          </ac:cxnSpMkLst>
        </pc:cxnChg>
        <pc:cxnChg chg="add mod">
          <ac:chgData name="Pettersson Britt-Inger RK" userId="1bbdc8f9-eda4-4724-b45d-5e7132e19760" providerId="ADAL" clId="{25533081-2906-454F-BCBA-1D827C8D4DFB}" dt="2023-08-15T09:28:43.948" v="2563" actId="1076"/>
          <ac:cxnSpMkLst>
            <pc:docMk/>
            <pc:sldMk cId="1159376719" sldId="263"/>
            <ac:cxnSpMk id="49" creationId="{AD1F3A28-D4E7-5A53-95BB-FA4784582712}"/>
          </ac:cxnSpMkLst>
        </pc:cxnChg>
        <pc:cxnChg chg="add mod">
          <ac:chgData name="Pettersson Britt-Inger RK" userId="1bbdc8f9-eda4-4724-b45d-5e7132e19760" providerId="ADAL" clId="{25533081-2906-454F-BCBA-1D827C8D4DFB}" dt="2023-08-15T09:28:40.232" v="2561" actId="1076"/>
          <ac:cxnSpMkLst>
            <pc:docMk/>
            <pc:sldMk cId="1159376719" sldId="263"/>
            <ac:cxnSpMk id="50" creationId="{5BE20AF8-3D7D-F6AA-8E5B-FB4B39AD49B6}"/>
          </ac:cxnSpMkLst>
        </pc:cxnChg>
        <pc:cxnChg chg="add mod">
          <ac:chgData name="Pettersson Britt-Inger RK" userId="1bbdc8f9-eda4-4724-b45d-5e7132e19760" providerId="ADAL" clId="{25533081-2906-454F-BCBA-1D827C8D4DFB}" dt="2023-08-15T09:28:58.221" v="2565" actId="1076"/>
          <ac:cxnSpMkLst>
            <pc:docMk/>
            <pc:sldMk cId="1159376719" sldId="263"/>
            <ac:cxnSpMk id="53" creationId="{DC3EDA30-C2CF-62DF-A4A9-D8EDBCFCAD6D}"/>
          </ac:cxnSpMkLst>
        </pc:cxnChg>
        <pc:cxnChg chg="add mod">
          <ac:chgData name="Pettersson Britt-Inger RK" userId="1bbdc8f9-eda4-4724-b45d-5e7132e19760" providerId="ADAL" clId="{25533081-2906-454F-BCBA-1D827C8D4DFB}" dt="2023-08-15T09:29:07.253" v="2567" actId="1076"/>
          <ac:cxnSpMkLst>
            <pc:docMk/>
            <pc:sldMk cId="1159376719" sldId="263"/>
            <ac:cxnSpMk id="54" creationId="{E7F194CF-06F7-6E22-28BC-10575FAAFDED}"/>
          </ac:cxnSpMkLst>
        </pc:cxnChg>
        <pc:cxnChg chg="add mod">
          <ac:chgData name="Pettersson Britt-Inger RK" userId="1bbdc8f9-eda4-4724-b45d-5e7132e19760" providerId="ADAL" clId="{25533081-2906-454F-BCBA-1D827C8D4DFB}" dt="2023-08-15T09:29:55.177" v="2572" actId="14100"/>
          <ac:cxnSpMkLst>
            <pc:docMk/>
            <pc:sldMk cId="1159376719" sldId="263"/>
            <ac:cxnSpMk id="55" creationId="{7AAC85FB-130B-54D7-47ED-3E6E29965E23}"/>
          </ac:cxnSpMkLst>
        </pc:cxnChg>
      </pc:sldChg>
      <pc:sldChg chg="addSp delSp modSp new mod">
        <pc:chgData name="Pettersson Britt-Inger RK" userId="1bbdc8f9-eda4-4724-b45d-5e7132e19760" providerId="ADAL" clId="{25533081-2906-454F-BCBA-1D827C8D4DFB}" dt="2023-08-15T11:15:00.843" v="5551" actId="115"/>
        <pc:sldMkLst>
          <pc:docMk/>
          <pc:sldMk cId="1585626834" sldId="264"/>
        </pc:sldMkLst>
        <pc:spChg chg="mod">
          <ac:chgData name="Pettersson Britt-Inger RK" userId="1bbdc8f9-eda4-4724-b45d-5e7132e19760" providerId="ADAL" clId="{25533081-2906-454F-BCBA-1D827C8D4DFB}" dt="2023-08-15T09:31:56.841" v="2609" actId="14100"/>
          <ac:spMkLst>
            <pc:docMk/>
            <pc:sldMk cId="1585626834" sldId="264"/>
            <ac:spMk id="2" creationId="{C3D1AD8F-A20D-DD82-7C52-D372F37F038C}"/>
          </ac:spMkLst>
        </pc:spChg>
        <pc:spChg chg="mod">
          <ac:chgData name="Pettersson Britt-Inger RK" userId="1bbdc8f9-eda4-4724-b45d-5e7132e19760" providerId="ADAL" clId="{25533081-2906-454F-BCBA-1D827C8D4DFB}" dt="2023-08-15T11:15:00.843" v="5551" actId="115"/>
          <ac:spMkLst>
            <pc:docMk/>
            <pc:sldMk cId="1585626834" sldId="264"/>
            <ac:spMk id="3" creationId="{F82C8D5E-C934-D36F-B000-3A28D79248ED}"/>
          </ac:spMkLst>
        </pc:spChg>
        <pc:spChg chg="add del">
          <ac:chgData name="Pettersson Britt-Inger RK" userId="1bbdc8f9-eda4-4724-b45d-5e7132e19760" providerId="ADAL" clId="{25533081-2906-454F-BCBA-1D827C8D4DFB}" dt="2023-08-15T09:32:19.186" v="2613"/>
          <ac:spMkLst>
            <pc:docMk/>
            <pc:sldMk cId="1585626834" sldId="264"/>
            <ac:spMk id="7" creationId="{BD605BBF-814A-6A53-197B-07314D2335B0}"/>
          </ac:spMkLst>
        </pc:spChg>
        <pc:spChg chg="add del">
          <ac:chgData name="Pettersson Britt-Inger RK" userId="1bbdc8f9-eda4-4724-b45d-5e7132e19760" providerId="ADAL" clId="{25533081-2906-454F-BCBA-1D827C8D4DFB}" dt="2023-08-15T09:32:19.186" v="2613"/>
          <ac:spMkLst>
            <pc:docMk/>
            <pc:sldMk cId="1585626834" sldId="264"/>
            <ac:spMk id="8" creationId="{E789C1F8-7BA4-A9D2-E4AB-2CDF209D0BD6}"/>
          </ac:spMkLst>
        </pc:spChg>
        <pc:spChg chg="add del">
          <ac:chgData name="Pettersson Britt-Inger RK" userId="1bbdc8f9-eda4-4724-b45d-5e7132e19760" providerId="ADAL" clId="{25533081-2906-454F-BCBA-1D827C8D4DFB}" dt="2023-08-15T09:32:19.186" v="2613"/>
          <ac:spMkLst>
            <pc:docMk/>
            <pc:sldMk cId="1585626834" sldId="264"/>
            <ac:spMk id="9" creationId="{A3F102CB-54D3-D01F-63AB-186541DBB4F1}"/>
          </ac:spMkLst>
        </pc:spChg>
        <pc:spChg chg="add del">
          <ac:chgData name="Pettersson Britt-Inger RK" userId="1bbdc8f9-eda4-4724-b45d-5e7132e19760" providerId="ADAL" clId="{25533081-2906-454F-BCBA-1D827C8D4DFB}" dt="2023-08-15T09:32:34.365" v="2616"/>
          <ac:spMkLst>
            <pc:docMk/>
            <pc:sldMk cId="1585626834" sldId="264"/>
            <ac:spMk id="10" creationId="{F9ABCCD8-7870-5A56-CE93-3ADD1461D111}"/>
          </ac:spMkLst>
        </pc:spChg>
        <pc:spChg chg="add del">
          <ac:chgData name="Pettersson Britt-Inger RK" userId="1bbdc8f9-eda4-4724-b45d-5e7132e19760" providerId="ADAL" clId="{25533081-2906-454F-BCBA-1D827C8D4DFB}" dt="2023-08-15T09:32:34.365" v="2616"/>
          <ac:spMkLst>
            <pc:docMk/>
            <pc:sldMk cId="1585626834" sldId="264"/>
            <ac:spMk id="11" creationId="{2A776E57-A88F-8349-CA95-F0A81AC2CB13}"/>
          </ac:spMkLst>
        </pc:spChg>
        <pc:spChg chg="add del">
          <ac:chgData name="Pettersson Britt-Inger RK" userId="1bbdc8f9-eda4-4724-b45d-5e7132e19760" providerId="ADAL" clId="{25533081-2906-454F-BCBA-1D827C8D4DFB}" dt="2023-08-15T09:32:34.365" v="2616"/>
          <ac:spMkLst>
            <pc:docMk/>
            <pc:sldMk cId="1585626834" sldId="264"/>
            <ac:spMk id="12" creationId="{7CA3DDE8-9247-6D9D-311D-324282D441E2}"/>
          </ac:spMkLst>
        </pc:spChg>
        <pc:spChg chg="add del">
          <ac:chgData name="Pettersson Britt-Inger RK" userId="1bbdc8f9-eda4-4724-b45d-5e7132e19760" providerId="ADAL" clId="{25533081-2906-454F-BCBA-1D827C8D4DFB}" dt="2023-08-15T09:34:20.041" v="2628"/>
          <ac:spMkLst>
            <pc:docMk/>
            <pc:sldMk cId="1585626834" sldId="264"/>
            <ac:spMk id="13" creationId="{3483EE65-BA45-7A21-5DBE-BEC45C515CC9}"/>
          </ac:spMkLst>
        </pc:spChg>
        <pc:spChg chg="add del">
          <ac:chgData name="Pettersson Britt-Inger RK" userId="1bbdc8f9-eda4-4724-b45d-5e7132e19760" providerId="ADAL" clId="{25533081-2906-454F-BCBA-1D827C8D4DFB}" dt="2023-08-15T09:34:20.041" v="2628"/>
          <ac:spMkLst>
            <pc:docMk/>
            <pc:sldMk cId="1585626834" sldId="264"/>
            <ac:spMk id="14" creationId="{BD6DBAF1-E20A-E159-1E67-03C3865AE07F}"/>
          </ac:spMkLst>
        </pc:spChg>
        <pc:spChg chg="add del">
          <ac:chgData name="Pettersson Britt-Inger RK" userId="1bbdc8f9-eda4-4724-b45d-5e7132e19760" providerId="ADAL" clId="{25533081-2906-454F-BCBA-1D827C8D4DFB}" dt="2023-08-15T09:34:20.041" v="2628"/>
          <ac:spMkLst>
            <pc:docMk/>
            <pc:sldMk cId="1585626834" sldId="264"/>
            <ac:spMk id="15" creationId="{FF9CBECA-D9C0-498F-4D07-2C1F5F7A728D}"/>
          </ac:spMkLst>
        </pc:spChg>
        <pc:spChg chg="add mod">
          <ac:chgData name="Pettersson Britt-Inger RK" userId="1bbdc8f9-eda4-4724-b45d-5e7132e19760" providerId="ADAL" clId="{25533081-2906-454F-BCBA-1D827C8D4DFB}" dt="2023-08-15T11:13:13.131" v="5237" actId="1076"/>
          <ac:spMkLst>
            <pc:docMk/>
            <pc:sldMk cId="1585626834" sldId="264"/>
            <ac:spMk id="16" creationId="{6CCE6F68-EC7C-287A-A93A-F162F227524B}"/>
          </ac:spMkLst>
        </pc:spChg>
      </pc:sldChg>
      <pc:sldChg chg="addSp modSp new mod">
        <pc:chgData name="Pettersson Britt-Inger RK" userId="1bbdc8f9-eda4-4724-b45d-5e7132e19760" providerId="ADAL" clId="{25533081-2906-454F-BCBA-1D827C8D4DFB}" dt="2023-08-15T11:19:29.531" v="5606" actId="14100"/>
        <pc:sldMkLst>
          <pc:docMk/>
          <pc:sldMk cId="1095108737" sldId="265"/>
        </pc:sldMkLst>
        <pc:spChg chg="mod">
          <ac:chgData name="Pettersson Britt-Inger RK" userId="1bbdc8f9-eda4-4724-b45d-5e7132e19760" providerId="ADAL" clId="{25533081-2906-454F-BCBA-1D827C8D4DFB}" dt="2023-08-15T09:50:20.272" v="2824" actId="2711"/>
          <ac:spMkLst>
            <pc:docMk/>
            <pc:sldMk cId="1095108737" sldId="265"/>
            <ac:spMk id="2" creationId="{5AF72641-638B-410B-3F98-92EFB48E5A2A}"/>
          </ac:spMkLst>
        </pc:spChg>
        <pc:spChg chg="mod">
          <ac:chgData name="Pettersson Britt-Inger RK" userId="1bbdc8f9-eda4-4724-b45d-5e7132e19760" providerId="ADAL" clId="{25533081-2906-454F-BCBA-1D827C8D4DFB}" dt="2023-08-15T11:15:40.112" v="5554" actId="20577"/>
          <ac:spMkLst>
            <pc:docMk/>
            <pc:sldMk cId="1095108737" sldId="265"/>
            <ac:spMk id="3" creationId="{3CE16B12-2422-04D0-D828-ACE167FF5D0E}"/>
          </ac:spMkLst>
        </pc:spChg>
        <pc:picChg chg="add mod">
          <ac:chgData name="Pettersson Britt-Inger RK" userId="1bbdc8f9-eda4-4724-b45d-5e7132e19760" providerId="ADAL" clId="{25533081-2906-454F-BCBA-1D827C8D4DFB}" dt="2023-08-15T11:19:29.531" v="5606" actId="14100"/>
          <ac:picMkLst>
            <pc:docMk/>
            <pc:sldMk cId="1095108737" sldId="265"/>
            <ac:picMk id="7" creationId="{7F1D67F4-C773-27A1-8CA1-2E8C4F82DE29}"/>
          </ac:picMkLst>
        </pc:picChg>
      </pc:sldChg>
      <pc:sldChg chg="addSp delSp modSp new mod">
        <pc:chgData name="Pettersson Britt-Inger RK" userId="1bbdc8f9-eda4-4724-b45d-5e7132e19760" providerId="ADAL" clId="{25533081-2906-454F-BCBA-1D827C8D4DFB}" dt="2023-08-15T11:17:15.260" v="5576" actId="208"/>
        <pc:sldMkLst>
          <pc:docMk/>
          <pc:sldMk cId="1821920802" sldId="266"/>
        </pc:sldMkLst>
        <pc:spChg chg="mod">
          <ac:chgData name="Pettersson Britt-Inger RK" userId="1bbdc8f9-eda4-4724-b45d-5e7132e19760" providerId="ADAL" clId="{25533081-2906-454F-BCBA-1D827C8D4DFB}" dt="2023-08-15T09:55:14.989" v="3134" actId="255"/>
          <ac:spMkLst>
            <pc:docMk/>
            <pc:sldMk cId="1821920802" sldId="266"/>
            <ac:spMk id="2" creationId="{CFF142AF-F71D-C6E5-618B-03EDBDB8C1A0}"/>
          </ac:spMkLst>
        </pc:spChg>
        <pc:spChg chg="add del mod">
          <ac:chgData name="Pettersson Britt-Inger RK" userId="1bbdc8f9-eda4-4724-b45d-5e7132e19760" providerId="ADAL" clId="{25533081-2906-454F-BCBA-1D827C8D4DFB}" dt="2023-08-15T10:00:25.173" v="3622"/>
          <ac:spMkLst>
            <pc:docMk/>
            <pc:sldMk cId="1821920802" sldId="266"/>
            <ac:spMk id="3" creationId="{D181F364-A288-29C0-C3C9-A83CDB0F689C}"/>
          </ac:spMkLst>
        </pc:spChg>
        <pc:spChg chg="add del mod">
          <ac:chgData name="Pettersson Britt-Inger RK" userId="1bbdc8f9-eda4-4724-b45d-5e7132e19760" providerId="ADAL" clId="{25533081-2906-454F-BCBA-1D827C8D4DFB}" dt="2023-08-15T09:55:35.153" v="3137"/>
          <ac:spMkLst>
            <pc:docMk/>
            <pc:sldMk cId="1821920802" sldId="266"/>
            <ac:spMk id="7" creationId="{B84D48ED-5B49-A4BE-E5F1-72AED98E5A77}"/>
          </ac:spMkLst>
        </pc:spChg>
        <pc:spChg chg="add del mod">
          <ac:chgData name="Pettersson Britt-Inger RK" userId="1bbdc8f9-eda4-4724-b45d-5e7132e19760" providerId="ADAL" clId="{25533081-2906-454F-BCBA-1D827C8D4DFB}" dt="2023-08-15T09:55:58.216" v="3141"/>
          <ac:spMkLst>
            <pc:docMk/>
            <pc:sldMk cId="1821920802" sldId="266"/>
            <ac:spMk id="9" creationId="{7B6AF938-A2BE-0B93-2744-2015E5F905E0}"/>
          </ac:spMkLst>
        </pc:spChg>
        <pc:spChg chg="add mod">
          <ac:chgData name="Pettersson Britt-Inger RK" userId="1bbdc8f9-eda4-4724-b45d-5e7132e19760" providerId="ADAL" clId="{25533081-2906-454F-BCBA-1D827C8D4DFB}" dt="2023-08-15T10:02:25.806" v="3717" actId="1076"/>
          <ac:spMkLst>
            <pc:docMk/>
            <pc:sldMk cId="1821920802" sldId="266"/>
            <ac:spMk id="11" creationId="{A556FADE-C5A1-51BF-3F08-4DB39C6F0194}"/>
          </ac:spMkLst>
        </pc:spChg>
        <pc:spChg chg="add mod">
          <ac:chgData name="Pettersson Britt-Inger RK" userId="1bbdc8f9-eda4-4724-b45d-5e7132e19760" providerId="ADAL" clId="{25533081-2906-454F-BCBA-1D827C8D4DFB}" dt="2023-08-15T11:16:47.315" v="5572" actId="20577"/>
          <ac:spMkLst>
            <pc:docMk/>
            <pc:sldMk cId="1821920802" sldId="266"/>
            <ac:spMk id="12" creationId="{21FBF526-5C14-A66F-D3BD-552CCE75D6BF}"/>
          </ac:spMkLst>
        </pc:spChg>
        <pc:spChg chg="add mod">
          <ac:chgData name="Pettersson Britt-Inger RK" userId="1bbdc8f9-eda4-4724-b45d-5e7132e19760" providerId="ADAL" clId="{25533081-2906-454F-BCBA-1D827C8D4DFB}" dt="2023-08-15T11:16:32.732" v="5564" actId="14100"/>
          <ac:spMkLst>
            <pc:docMk/>
            <pc:sldMk cId="1821920802" sldId="266"/>
            <ac:spMk id="13" creationId="{842E51E1-B780-38EE-7D9B-8BC2876A944E}"/>
          </ac:spMkLst>
        </pc:spChg>
        <pc:spChg chg="add mod">
          <ac:chgData name="Pettersson Britt-Inger RK" userId="1bbdc8f9-eda4-4724-b45d-5e7132e19760" providerId="ADAL" clId="{25533081-2906-454F-BCBA-1D827C8D4DFB}" dt="2023-08-15T11:17:15.260" v="5576" actId="208"/>
          <ac:spMkLst>
            <pc:docMk/>
            <pc:sldMk cId="1821920802" sldId="266"/>
            <ac:spMk id="14" creationId="{E76213A1-D4EC-E7FB-5B3D-CB6A106D1386}"/>
          </ac:spMkLst>
        </pc:spChg>
        <pc:spChg chg="add del mod">
          <ac:chgData name="Pettersson Britt-Inger RK" userId="1bbdc8f9-eda4-4724-b45d-5e7132e19760" providerId="ADAL" clId="{25533081-2906-454F-BCBA-1D827C8D4DFB}" dt="2023-08-15T10:00:25.173" v="3622"/>
          <ac:spMkLst>
            <pc:docMk/>
            <pc:sldMk cId="1821920802" sldId="266"/>
            <ac:spMk id="15" creationId="{DDA02E52-A3B1-9552-3CEC-281C512A39E7}"/>
          </ac:spMkLst>
        </pc:spChg>
        <pc:spChg chg="add mod">
          <ac:chgData name="Pettersson Britt-Inger RK" userId="1bbdc8f9-eda4-4724-b45d-5e7132e19760" providerId="ADAL" clId="{25533081-2906-454F-BCBA-1D827C8D4DFB}" dt="2023-08-15T11:17:12.190" v="5575" actId="208"/>
          <ac:spMkLst>
            <pc:docMk/>
            <pc:sldMk cId="1821920802" sldId="266"/>
            <ac:spMk id="16" creationId="{233D611B-0908-0BFB-F551-B35F7BB0B2D9}"/>
          </ac:spMkLst>
        </pc:spChg>
        <pc:spChg chg="add del mod">
          <ac:chgData name="Pettersson Britt-Inger RK" userId="1bbdc8f9-eda4-4724-b45d-5e7132e19760" providerId="ADAL" clId="{25533081-2906-454F-BCBA-1D827C8D4DFB}" dt="2023-08-15T10:04:41.347" v="3771" actId="478"/>
          <ac:spMkLst>
            <pc:docMk/>
            <pc:sldMk cId="1821920802" sldId="266"/>
            <ac:spMk id="34" creationId="{4B6E5E2A-A92F-17D5-EA1A-F1145A2D7C61}"/>
          </ac:spMkLst>
        </pc:spChg>
        <pc:spChg chg="add mod">
          <ac:chgData name="Pettersson Britt-Inger RK" userId="1bbdc8f9-eda4-4724-b45d-5e7132e19760" providerId="ADAL" clId="{25533081-2906-454F-BCBA-1D827C8D4DFB}" dt="2023-08-15T10:07:12.544" v="4009" actId="20577"/>
          <ac:spMkLst>
            <pc:docMk/>
            <pc:sldMk cId="1821920802" sldId="266"/>
            <ac:spMk id="35" creationId="{631C1EC7-DF94-81BD-2EB2-29C05DB13BB7}"/>
          </ac:spMkLst>
        </pc:spChg>
        <pc:picChg chg="add del mod">
          <ac:chgData name="Pettersson Britt-Inger RK" userId="1bbdc8f9-eda4-4724-b45d-5e7132e19760" providerId="ADAL" clId="{25533081-2906-454F-BCBA-1D827C8D4DFB}" dt="2023-08-15T09:55:40.910" v="3139"/>
          <ac:picMkLst>
            <pc:docMk/>
            <pc:sldMk cId="1821920802" sldId="266"/>
            <ac:picMk id="8" creationId="{1F4C600A-67E4-7DCC-D180-C07F66B8ED56}"/>
          </ac:picMkLst>
        </pc:picChg>
        <pc:picChg chg="add del mod">
          <ac:chgData name="Pettersson Britt-Inger RK" userId="1bbdc8f9-eda4-4724-b45d-5e7132e19760" providerId="ADAL" clId="{25533081-2906-454F-BCBA-1D827C8D4DFB}" dt="2023-08-15T09:56:11.670" v="3143"/>
          <ac:picMkLst>
            <pc:docMk/>
            <pc:sldMk cId="1821920802" sldId="266"/>
            <ac:picMk id="10" creationId="{684BC920-02D4-E759-94CC-71681638AFF4}"/>
          </ac:picMkLst>
        </pc:picChg>
        <pc:cxnChg chg="add mod">
          <ac:chgData name="Pettersson Britt-Inger RK" userId="1bbdc8f9-eda4-4724-b45d-5e7132e19760" providerId="ADAL" clId="{25533081-2906-454F-BCBA-1D827C8D4DFB}" dt="2023-08-15T10:01:53.130" v="3686" actId="14100"/>
          <ac:cxnSpMkLst>
            <pc:docMk/>
            <pc:sldMk cId="1821920802" sldId="266"/>
            <ac:cxnSpMk id="18" creationId="{2ACC83B4-1657-D24C-96A4-D6B58EB3487A}"/>
          </ac:cxnSpMkLst>
        </pc:cxnChg>
        <pc:cxnChg chg="add mod">
          <ac:chgData name="Pettersson Britt-Inger RK" userId="1bbdc8f9-eda4-4724-b45d-5e7132e19760" providerId="ADAL" clId="{25533081-2906-454F-BCBA-1D827C8D4DFB}" dt="2023-08-15T10:02:20.569" v="3715" actId="1076"/>
          <ac:cxnSpMkLst>
            <pc:docMk/>
            <pc:sldMk cId="1821920802" sldId="266"/>
            <ac:cxnSpMk id="19" creationId="{73DB36AD-1C3F-23AA-3136-3B89BF98EABE}"/>
          </ac:cxnSpMkLst>
        </pc:cxnChg>
        <pc:cxnChg chg="add mod">
          <ac:chgData name="Pettersson Britt-Inger RK" userId="1bbdc8f9-eda4-4724-b45d-5e7132e19760" providerId="ADAL" clId="{25533081-2906-454F-BCBA-1D827C8D4DFB}" dt="2023-08-15T10:02:45.849" v="3722" actId="14100"/>
          <ac:cxnSpMkLst>
            <pc:docMk/>
            <pc:sldMk cId="1821920802" sldId="266"/>
            <ac:cxnSpMk id="25" creationId="{3A63296E-77FB-2CFB-DAD1-B5510667EC82}"/>
          </ac:cxnSpMkLst>
        </pc:cxnChg>
        <pc:cxnChg chg="add del mod">
          <ac:chgData name="Pettersson Britt-Inger RK" userId="1bbdc8f9-eda4-4724-b45d-5e7132e19760" providerId="ADAL" clId="{25533081-2906-454F-BCBA-1D827C8D4DFB}" dt="2023-08-15T10:03:00.987" v="3728" actId="478"/>
          <ac:cxnSpMkLst>
            <pc:docMk/>
            <pc:sldMk cId="1821920802" sldId="266"/>
            <ac:cxnSpMk id="26" creationId="{54E78E10-8DDC-A028-F7A4-3E846C88A06E}"/>
          </ac:cxnSpMkLst>
        </pc:cxnChg>
        <pc:cxnChg chg="add del mod">
          <ac:chgData name="Pettersson Britt-Inger RK" userId="1bbdc8f9-eda4-4724-b45d-5e7132e19760" providerId="ADAL" clId="{25533081-2906-454F-BCBA-1D827C8D4DFB}" dt="2023-08-15T10:02:59.172" v="3727" actId="478"/>
          <ac:cxnSpMkLst>
            <pc:docMk/>
            <pc:sldMk cId="1821920802" sldId="266"/>
            <ac:cxnSpMk id="29" creationId="{83C9C7AE-01F8-CEB8-4738-AF5D4C8C26C4}"/>
          </ac:cxnSpMkLst>
        </pc:cxnChg>
        <pc:cxnChg chg="add mod">
          <ac:chgData name="Pettersson Britt-Inger RK" userId="1bbdc8f9-eda4-4724-b45d-5e7132e19760" providerId="ADAL" clId="{25533081-2906-454F-BCBA-1D827C8D4DFB}" dt="2023-08-15T10:02:56.920" v="3726" actId="14100"/>
          <ac:cxnSpMkLst>
            <pc:docMk/>
            <pc:sldMk cId="1821920802" sldId="266"/>
            <ac:cxnSpMk id="30" creationId="{FD6CFA88-CA2E-C227-52A0-CE5E449E5267}"/>
          </ac:cxnSpMkLst>
        </pc:cxnChg>
        <pc:cxnChg chg="add mod">
          <ac:chgData name="Pettersson Britt-Inger RK" userId="1bbdc8f9-eda4-4724-b45d-5e7132e19760" providerId="ADAL" clId="{25533081-2906-454F-BCBA-1D827C8D4DFB}" dt="2023-08-15T10:03:16.538" v="3731" actId="14100"/>
          <ac:cxnSpMkLst>
            <pc:docMk/>
            <pc:sldMk cId="1821920802" sldId="266"/>
            <ac:cxnSpMk id="32" creationId="{BA1BC34C-36A8-A0D6-8AF2-B753519E44EF}"/>
          </ac:cxnSpMkLst>
        </pc:cxnChg>
      </pc:sldChg>
      <pc:sldChg chg="addSp delSp modSp new mod modClrScheme chgLayout">
        <pc:chgData name="Pettersson Britt-Inger RK" userId="1bbdc8f9-eda4-4724-b45d-5e7132e19760" providerId="ADAL" clId="{25533081-2906-454F-BCBA-1D827C8D4DFB}" dt="2023-08-15T11:18:07.986" v="5604" actId="20577"/>
        <pc:sldMkLst>
          <pc:docMk/>
          <pc:sldMk cId="3077780967" sldId="267"/>
        </pc:sldMkLst>
        <pc:spChg chg="del mod ord">
          <ac:chgData name="Pettersson Britt-Inger RK" userId="1bbdc8f9-eda4-4724-b45d-5e7132e19760" providerId="ADAL" clId="{25533081-2906-454F-BCBA-1D827C8D4DFB}" dt="2023-08-15T10:07:43.994" v="4011" actId="700"/>
          <ac:spMkLst>
            <pc:docMk/>
            <pc:sldMk cId="3077780967" sldId="267"/>
            <ac:spMk id="2" creationId="{2A7722B1-0CCE-1A8E-2C4C-A2552555C87F}"/>
          </ac:spMkLst>
        </pc:spChg>
        <pc:spChg chg="del mod ord">
          <ac:chgData name="Pettersson Britt-Inger RK" userId="1bbdc8f9-eda4-4724-b45d-5e7132e19760" providerId="ADAL" clId="{25533081-2906-454F-BCBA-1D827C8D4DFB}" dt="2023-08-15T10:07:43.994" v="4011" actId="700"/>
          <ac:spMkLst>
            <pc:docMk/>
            <pc:sldMk cId="3077780967" sldId="267"/>
            <ac:spMk id="3" creationId="{4B3B59D6-840C-9421-D098-5354E25D0C13}"/>
          </ac:spMkLst>
        </pc:spChg>
        <pc:spChg chg="add mod ord">
          <ac:chgData name="Pettersson Britt-Inger RK" userId="1bbdc8f9-eda4-4724-b45d-5e7132e19760" providerId="ADAL" clId="{25533081-2906-454F-BCBA-1D827C8D4DFB}" dt="2023-08-15T10:12:05.969" v="4426" actId="20577"/>
          <ac:spMkLst>
            <pc:docMk/>
            <pc:sldMk cId="3077780967" sldId="267"/>
            <ac:spMk id="4" creationId="{B5A7DA5D-7BF0-E7DD-3486-B0C723B520A5}"/>
          </ac:spMkLst>
        </pc:spChg>
        <pc:spChg chg="add del mod ord">
          <ac:chgData name="Pettersson Britt-Inger RK" userId="1bbdc8f9-eda4-4724-b45d-5e7132e19760" providerId="ADAL" clId="{25533081-2906-454F-BCBA-1D827C8D4DFB}" dt="2023-08-15T10:09:20.184" v="4144"/>
          <ac:spMkLst>
            <pc:docMk/>
            <pc:sldMk cId="3077780967" sldId="267"/>
            <ac:spMk id="5" creationId="{DD1B7737-D138-D3F3-6450-56FD5C737CD9}"/>
          </ac:spMkLst>
        </pc:spChg>
        <pc:spChg chg="add del mod">
          <ac:chgData name="Pettersson Britt-Inger RK" userId="1bbdc8f9-eda4-4724-b45d-5e7132e19760" providerId="ADAL" clId="{25533081-2906-454F-BCBA-1D827C8D4DFB}" dt="2023-08-15T10:09:22.625" v="4145" actId="478"/>
          <ac:spMkLst>
            <pc:docMk/>
            <pc:sldMk cId="3077780967" sldId="267"/>
            <ac:spMk id="8" creationId="{916F3D9F-BC3A-73EB-071A-6A3E6AA4B753}"/>
          </ac:spMkLst>
        </pc:spChg>
        <pc:spChg chg="add del mod">
          <ac:chgData name="Pettersson Britt-Inger RK" userId="1bbdc8f9-eda4-4724-b45d-5e7132e19760" providerId="ADAL" clId="{25533081-2906-454F-BCBA-1D827C8D4DFB}" dt="2023-08-15T10:09:31.347" v="4146"/>
          <ac:spMkLst>
            <pc:docMk/>
            <pc:sldMk cId="3077780967" sldId="267"/>
            <ac:spMk id="10" creationId="{3DAD542E-4ED4-5DEE-8D95-E8FD0C0F1399}"/>
          </ac:spMkLst>
        </pc:spChg>
        <pc:spChg chg="add del mod">
          <ac:chgData name="Pettersson Britt-Inger RK" userId="1bbdc8f9-eda4-4724-b45d-5e7132e19760" providerId="ADAL" clId="{25533081-2906-454F-BCBA-1D827C8D4DFB}" dt="2023-08-15T10:09:33.024" v="4147" actId="478"/>
          <ac:spMkLst>
            <pc:docMk/>
            <pc:sldMk cId="3077780967" sldId="267"/>
            <ac:spMk id="11" creationId="{C14FB29B-9DC8-56CE-52FB-7DE7E6743481}"/>
          </ac:spMkLst>
        </pc:spChg>
        <pc:spChg chg="add mod">
          <ac:chgData name="Pettersson Britt-Inger RK" userId="1bbdc8f9-eda4-4724-b45d-5e7132e19760" providerId="ADAL" clId="{25533081-2906-454F-BCBA-1D827C8D4DFB}" dt="2023-08-15T10:09:33.024" v="4147" actId="478"/>
          <ac:spMkLst>
            <pc:docMk/>
            <pc:sldMk cId="3077780967" sldId="267"/>
            <ac:spMk id="13" creationId="{18DACB45-77DE-121C-DAEF-4202EDBD5648}"/>
          </ac:spMkLst>
        </pc:spChg>
        <pc:spChg chg="add mod">
          <ac:chgData name="Pettersson Britt-Inger RK" userId="1bbdc8f9-eda4-4724-b45d-5e7132e19760" providerId="ADAL" clId="{25533081-2906-454F-BCBA-1D827C8D4DFB}" dt="2023-08-15T10:14:12.440" v="4697" actId="208"/>
          <ac:spMkLst>
            <pc:docMk/>
            <pc:sldMk cId="3077780967" sldId="267"/>
            <ac:spMk id="14" creationId="{AF2CCB41-6EF1-609F-AB62-8C5156FF9EFE}"/>
          </ac:spMkLst>
        </pc:spChg>
        <pc:spChg chg="add mod">
          <ac:chgData name="Pettersson Britt-Inger RK" userId="1bbdc8f9-eda4-4724-b45d-5e7132e19760" providerId="ADAL" clId="{25533081-2906-454F-BCBA-1D827C8D4DFB}" dt="2023-08-15T11:18:03.027" v="5598" actId="20577"/>
          <ac:spMkLst>
            <pc:docMk/>
            <pc:sldMk cId="3077780967" sldId="267"/>
            <ac:spMk id="15" creationId="{CE9CA3BC-08DD-10FF-E467-E07C49D35F20}"/>
          </ac:spMkLst>
        </pc:spChg>
        <pc:spChg chg="add mod">
          <ac:chgData name="Pettersson Britt-Inger RK" userId="1bbdc8f9-eda4-4724-b45d-5e7132e19760" providerId="ADAL" clId="{25533081-2906-454F-BCBA-1D827C8D4DFB}" dt="2023-08-15T11:18:07.986" v="5604" actId="20577"/>
          <ac:spMkLst>
            <pc:docMk/>
            <pc:sldMk cId="3077780967" sldId="267"/>
            <ac:spMk id="16" creationId="{B5D70F8C-97BF-DE60-EA75-1A1799FA2DA4}"/>
          </ac:spMkLst>
        </pc:spChg>
        <pc:spChg chg="add mod">
          <ac:chgData name="Pettersson Britt-Inger RK" userId="1bbdc8f9-eda4-4724-b45d-5e7132e19760" providerId="ADAL" clId="{25533081-2906-454F-BCBA-1D827C8D4DFB}" dt="2023-08-15T10:19:48.490" v="4882" actId="207"/>
          <ac:spMkLst>
            <pc:docMk/>
            <pc:sldMk cId="3077780967" sldId="267"/>
            <ac:spMk id="17" creationId="{570E1187-7375-39E3-5E86-D5F635238B8B}"/>
          </ac:spMkLst>
        </pc:spChg>
        <pc:spChg chg="add mod">
          <ac:chgData name="Pettersson Britt-Inger RK" userId="1bbdc8f9-eda4-4724-b45d-5e7132e19760" providerId="ADAL" clId="{25533081-2906-454F-BCBA-1D827C8D4DFB}" dt="2023-08-15T10:15:43.354" v="4795" actId="1582"/>
          <ac:spMkLst>
            <pc:docMk/>
            <pc:sldMk cId="3077780967" sldId="267"/>
            <ac:spMk id="18" creationId="{5272169C-95FF-5149-1A92-12891D9E0CE7}"/>
          </ac:spMkLst>
        </pc:spChg>
        <pc:spChg chg="add del mod">
          <ac:chgData name="Pettersson Britt-Inger RK" userId="1bbdc8f9-eda4-4724-b45d-5e7132e19760" providerId="ADAL" clId="{25533081-2906-454F-BCBA-1D827C8D4DFB}" dt="2023-08-15T10:16:01.060" v="4800" actId="478"/>
          <ac:spMkLst>
            <pc:docMk/>
            <pc:sldMk cId="3077780967" sldId="267"/>
            <ac:spMk id="21" creationId="{423F1926-85C0-A538-3774-AF330CE16CAD}"/>
          </ac:spMkLst>
        </pc:spChg>
        <pc:spChg chg="add del mod">
          <ac:chgData name="Pettersson Britt-Inger RK" userId="1bbdc8f9-eda4-4724-b45d-5e7132e19760" providerId="ADAL" clId="{25533081-2906-454F-BCBA-1D827C8D4DFB}" dt="2023-08-15T10:15:58.455" v="4799" actId="478"/>
          <ac:spMkLst>
            <pc:docMk/>
            <pc:sldMk cId="3077780967" sldId="267"/>
            <ac:spMk id="22" creationId="{C53DFC0A-9E93-3DF3-EF86-BE20F186D3BB}"/>
          </ac:spMkLst>
        </pc:spChg>
        <pc:cxnChg chg="add del mod">
          <ac:chgData name="Pettersson Britt-Inger RK" userId="1bbdc8f9-eda4-4724-b45d-5e7132e19760" providerId="ADAL" clId="{25533081-2906-454F-BCBA-1D827C8D4DFB}" dt="2023-08-15T10:08:59.251" v="4141"/>
          <ac:cxnSpMkLst>
            <pc:docMk/>
            <pc:sldMk cId="3077780967" sldId="267"/>
            <ac:cxnSpMk id="6" creationId="{4FECA34E-F99A-4F75-B395-CB4F3038C7AC}"/>
          </ac:cxnSpMkLst>
        </pc:cxnChg>
        <pc:cxnChg chg="add del mod">
          <ac:chgData name="Pettersson Britt-Inger RK" userId="1bbdc8f9-eda4-4724-b45d-5e7132e19760" providerId="ADAL" clId="{25533081-2906-454F-BCBA-1D827C8D4DFB}" dt="2023-08-15T10:09:11.349" v="4143"/>
          <ac:cxnSpMkLst>
            <pc:docMk/>
            <pc:sldMk cId="3077780967" sldId="267"/>
            <ac:cxnSpMk id="7" creationId="{FC065BA4-3C10-4C4A-A897-3B608770A7B7}"/>
          </ac:cxnSpMkLst>
        </pc:cxnChg>
        <pc:cxnChg chg="add mod">
          <ac:chgData name="Pettersson Britt-Inger RK" userId="1bbdc8f9-eda4-4724-b45d-5e7132e19760" providerId="ADAL" clId="{25533081-2906-454F-BCBA-1D827C8D4DFB}" dt="2023-08-15T10:16:42.646" v="4816" actId="1076"/>
          <ac:cxnSpMkLst>
            <pc:docMk/>
            <pc:sldMk cId="3077780967" sldId="267"/>
            <ac:cxnSpMk id="20" creationId="{F16530E6-BD18-D959-560D-0A2F56B81E4D}"/>
          </ac:cxnSpMkLst>
        </pc:cxnChg>
        <pc:cxnChg chg="add mod">
          <ac:chgData name="Pettersson Britt-Inger RK" userId="1bbdc8f9-eda4-4724-b45d-5e7132e19760" providerId="ADAL" clId="{25533081-2906-454F-BCBA-1D827C8D4DFB}" dt="2023-08-15T10:16:34.063" v="4814" actId="1076"/>
          <ac:cxnSpMkLst>
            <pc:docMk/>
            <pc:sldMk cId="3077780967" sldId="267"/>
            <ac:cxnSpMk id="23" creationId="{007CAA1B-2BBC-80AE-7861-936EC5EAE47A}"/>
          </ac:cxnSpMkLst>
        </pc:cxnChg>
        <pc:cxnChg chg="add mod">
          <ac:chgData name="Pettersson Britt-Inger RK" userId="1bbdc8f9-eda4-4724-b45d-5e7132e19760" providerId="ADAL" clId="{25533081-2906-454F-BCBA-1D827C8D4DFB}" dt="2023-08-15T10:16:25.354" v="4811" actId="1076"/>
          <ac:cxnSpMkLst>
            <pc:docMk/>
            <pc:sldMk cId="3077780967" sldId="267"/>
            <ac:cxnSpMk id="24" creationId="{B25492F6-D3FB-8C43-F35C-977155CEA4EE}"/>
          </ac:cxnSpMkLst>
        </pc:cxnChg>
        <pc:cxnChg chg="add mod">
          <ac:chgData name="Pettersson Britt-Inger RK" userId="1bbdc8f9-eda4-4724-b45d-5e7132e19760" providerId="ADAL" clId="{25533081-2906-454F-BCBA-1D827C8D4DFB}" dt="2023-08-15T10:16:17.040" v="4807" actId="1076"/>
          <ac:cxnSpMkLst>
            <pc:docMk/>
            <pc:sldMk cId="3077780967" sldId="267"/>
            <ac:cxnSpMk id="25" creationId="{D1673151-0C94-3B78-678F-4F8E3BC125B1}"/>
          </ac:cxnSpMkLst>
        </pc:cxnChg>
      </pc:sldChg>
    </pc:docChg>
  </pc:docChgLst>
  <pc:docChgLst>
    <pc:chgData name="Pettersson Britt-Inger RK" userId="S::britt-inger.pettersson@regionhalland.se::1bbdc8f9-eda4-4724-b45d-5e7132e19760" providerId="AD" clId="Web-{D897B66C-1FB5-F999-0BCC-9428A05FC56F}"/>
    <pc:docChg chg="modSld sldOrd">
      <pc:chgData name="Pettersson Britt-Inger RK" userId="S::britt-inger.pettersson@regionhalland.se::1bbdc8f9-eda4-4724-b45d-5e7132e19760" providerId="AD" clId="Web-{D897B66C-1FB5-F999-0BCC-9428A05FC56F}" dt="2023-08-17T07:09:45.706" v="368" actId="20577"/>
      <pc:docMkLst>
        <pc:docMk/>
      </pc:docMkLst>
      <pc:sldChg chg="modSp">
        <pc:chgData name="Pettersson Britt-Inger RK" userId="S::britt-inger.pettersson@regionhalland.se::1bbdc8f9-eda4-4724-b45d-5e7132e19760" providerId="AD" clId="Web-{D897B66C-1FB5-F999-0BCC-9428A05FC56F}" dt="2023-08-17T05:53:26.090" v="2" actId="1076"/>
        <pc:sldMkLst>
          <pc:docMk/>
          <pc:sldMk cId="3447967823" sldId="259"/>
        </pc:sldMkLst>
        <pc:spChg chg="mod">
          <ac:chgData name="Pettersson Britt-Inger RK" userId="S::britt-inger.pettersson@regionhalland.se::1bbdc8f9-eda4-4724-b45d-5e7132e19760" providerId="AD" clId="Web-{D897B66C-1FB5-F999-0BCC-9428A05FC56F}" dt="2023-08-17T05:53:16.590" v="0" actId="1076"/>
          <ac:spMkLst>
            <pc:docMk/>
            <pc:sldMk cId="3447967823" sldId="259"/>
            <ac:spMk id="11" creationId="{3289F38F-05DA-B0E5-3819-5805F3E73347}"/>
          </ac:spMkLst>
        </pc:spChg>
        <pc:spChg chg="mod">
          <ac:chgData name="Pettersson Britt-Inger RK" userId="S::britt-inger.pettersson@regionhalland.se::1bbdc8f9-eda4-4724-b45d-5e7132e19760" providerId="AD" clId="Web-{D897B66C-1FB5-F999-0BCC-9428A05FC56F}" dt="2023-08-17T05:53:23.012" v="1" actId="1076"/>
          <ac:spMkLst>
            <pc:docMk/>
            <pc:sldMk cId="3447967823" sldId="259"/>
            <ac:spMk id="14" creationId="{2BBF69A9-8B2F-A92D-81B7-A4D13CBD6E30}"/>
          </ac:spMkLst>
        </pc:spChg>
        <pc:spChg chg="mod">
          <ac:chgData name="Pettersson Britt-Inger RK" userId="S::britt-inger.pettersson@regionhalland.se::1bbdc8f9-eda4-4724-b45d-5e7132e19760" providerId="AD" clId="Web-{D897B66C-1FB5-F999-0BCC-9428A05FC56F}" dt="2023-08-17T05:53:26.090" v="2" actId="1076"/>
          <ac:spMkLst>
            <pc:docMk/>
            <pc:sldMk cId="3447967823" sldId="259"/>
            <ac:spMk id="16" creationId="{57FAEB58-FBA6-854F-77ED-E6C1326E7043}"/>
          </ac:spMkLst>
        </pc:spChg>
      </pc:sldChg>
      <pc:sldChg chg="modSp ord">
        <pc:chgData name="Pettersson Britt-Inger RK" userId="S::britt-inger.pettersson@regionhalland.se::1bbdc8f9-eda4-4724-b45d-5e7132e19760" providerId="AD" clId="Web-{D897B66C-1FB5-F999-0BCC-9428A05FC56F}" dt="2023-08-17T05:55:30.968" v="6" actId="20577"/>
        <pc:sldMkLst>
          <pc:docMk/>
          <pc:sldMk cId="1715302056" sldId="260"/>
        </pc:sldMkLst>
        <pc:spChg chg="mod">
          <ac:chgData name="Pettersson Britt-Inger RK" userId="S::britt-inger.pettersson@regionhalland.se::1bbdc8f9-eda4-4724-b45d-5e7132e19760" providerId="AD" clId="Web-{D897B66C-1FB5-F999-0BCC-9428A05FC56F}" dt="2023-08-17T05:55:30.968" v="6" actId="20577"/>
          <ac:spMkLst>
            <pc:docMk/>
            <pc:sldMk cId="1715302056" sldId="260"/>
            <ac:spMk id="19" creationId="{D0CF689B-BD1C-3C17-B1A2-94E5BE578B20}"/>
          </ac:spMkLst>
        </pc:spChg>
      </pc:sldChg>
      <pc:sldChg chg="ord">
        <pc:chgData name="Pettersson Britt-Inger RK" userId="S::britt-inger.pettersson@regionhalland.se::1bbdc8f9-eda4-4724-b45d-5e7132e19760" providerId="AD" clId="Web-{D897B66C-1FB5-F999-0BCC-9428A05FC56F}" dt="2023-08-17T05:56:44.438" v="8"/>
        <pc:sldMkLst>
          <pc:docMk/>
          <pc:sldMk cId="678852615" sldId="261"/>
        </pc:sldMkLst>
      </pc:sldChg>
      <pc:sldChg chg="modSp ord">
        <pc:chgData name="Pettersson Britt-Inger RK" userId="S::britt-inger.pettersson@regionhalland.se::1bbdc8f9-eda4-4724-b45d-5e7132e19760" providerId="AD" clId="Web-{D897B66C-1FB5-F999-0BCC-9428A05FC56F}" dt="2023-08-17T06:29:30.542" v="114" actId="20577"/>
        <pc:sldMkLst>
          <pc:docMk/>
          <pc:sldMk cId="1159376719" sldId="263"/>
        </pc:sldMkLst>
        <pc:spChg chg="mod">
          <ac:chgData name="Pettersson Britt-Inger RK" userId="S::britt-inger.pettersson@regionhalland.se::1bbdc8f9-eda4-4724-b45d-5e7132e19760" providerId="AD" clId="Web-{D897B66C-1FB5-F999-0BCC-9428A05FC56F}" dt="2023-08-17T06:02:49.321" v="113" actId="20577"/>
          <ac:spMkLst>
            <pc:docMk/>
            <pc:sldMk cId="1159376719" sldId="263"/>
            <ac:spMk id="23" creationId="{C44AFBE3-428F-520B-6CEB-A57C569F19DE}"/>
          </ac:spMkLst>
        </pc:spChg>
        <pc:spChg chg="mod">
          <ac:chgData name="Pettersson Britt-Inger RK" userId="S::britt-inger.pettersson@regionhalland.se::1bbdc8f9-eda4-4724-b45d-5e7132e19760" providerId="AD" clId="Web-{D897B66C-1FB5-F999-0BCC-9428A05FC56F}" dt="2023-08-17T06:01:00.506" v="101" actId="14100"/>
          <ac:spMkLst>
            <pc:docMk/>
            <pc:sldMk cId="1159376719" sldId="263"/>
            <ac:spMk id="28" creationId="{56D9CEB0-F66C-ED22-D699-D0AF76B9FE56}"/>
          </ac:spMkLst>
        </pc:spChg>
        <pc:spChg chg="mod">
          <ac:chgData name="Pettersson Britt-Inger RK" userId="S::britt-inger.pettersson@regionhalland.se::1bbdc8f9-eda4-4724-b45d-5e7132e19760" providerId="AD" clId="Web-{D897B66C-1FB5-F999-0BCC-9428A05FC56F}" dt="2023-08-17T06:29:30.542" v="114" actId="20577"/>
          <ac:spMkLst>
            <pc:docMk/>
            <pc:sldMk cId="1159376719" sldId="263"/>
            <ac:spMk id="29" creationId="{51A88B58-FEE7-6CFD-7DE1-B8808F23845A}"/>
          </ac:spMkLst>
        </pc:spChg>
      </pc:sldChg>
      <pc:sldChg chg="modSp">
        <pc:chgData name="Pettersson Britt-Inger RK" userId="S::britt-inger.pettersson@regionhalland.se::1bbdc8f9-eda4-4724-b45d-5e7132e19760" providerId="AD" clId="Web-{D897B66C-1FB5-F999-0BCC-9428A05FC56F}" dt="2023-08-17T07:01:24.618" v="168" actId="20577"/>
        <pc:sldMkLst>
          <pc:docMk/>
          <pc:sldMk cId="1585626834" sldId="264"/>
        </pc:sldMkLst>
        <pc:spChg chg="mod">
          <ac:chgData name="Pettersson Britt-Inger RK" userId="S::britt-inger.pettersson@regionhalland.se::1bbdc8f9-eda4-4724-b45d-5e7132e19760" providerId="AD" clId="Web-{D897B66C-1FB5-F999-0BCC-9428A05FC56F}" dt="2023-08-17T07:01:24.618" v="168" actId="20577"/>
          <ac:spMkLst>
            <pc:docMk/>
            <pc:sldMk cId="1585626834" sldId="264"/>
            <ac:spMk id="3" creationId="{F82C8D5E-C934-D36F-B000-3A28D79248ED}"/>
          </ac:spMkLst>
        </pc:spChg>
      </pc:sldChg>
      <pc:sldChg chg="modSp">
        <pc:chgData name="Pettersson Britt-Inger RK" userId="S::britt-inger.pettersson@regionhalland.se::1bbdc8f9-eda4-4724-b45d-5e7132e19760" providerId="AD" clId="Web-{D897B66C-1FB5-F999-0BCC-9428A05FC56F}" dt="2023-08-17T07:00:56.649" v="165" actId="20577"/>
        <pc:sldMkLst>
          <pc:docMk/>
          <pc:sldMk cId="1095108737" sldId="265"/>
        </pc:sldMkLst>
        <pc:spChg chg="mod">
          <ac:chgData name="Pettersson Britt-Inger RK" userId="S::britt-inger.pettersson@regionhalland.se::1bbdc8f9-eda4-4724-b45d-5e7132e19760" providerId="AD" clId="Web-{D897B66C-1FB5-F999-0BCC-9428A05FC56F}" dt="2023-08-17T07:00:56.649" v="165" actId="20577"/>
          <ac:spMkLst>
            <pc:docMk/>
            <pc:sldMk cId="1095108737" sldId="265"/>
            <ac:spMk id="3" creationId="{3CE16B12-2422-04D0-D828-ACE167FF5D0E}"/>
          </ac:spMkLst>
        </pc:spChg>
      </pc:sldChg>
      <pc:sldChg chg="addSp delSp modSp">
        <pc:chgData name="Pettersson Britt-Inger RK" userId="S::britt-inger.pettersson@regionhalland.se::1bbdc8f9-eda4-4724-b45d-5e7132e19760" providerId="AD" clId="Web-{D897B66C-1FB5-F999-0BCC-9428A05FC56F}" dt="2023-08-17T07:09:45.706" v="368" actId="20577"/>
        <pc:sldMkLst>
          <pc:docMk/>
          <pc:sldMk cId="1821920802" sldId="266"/>
        </pc:sldMkLst>
        <pc:spChg chg="add del mod">
          <ac:chgData name="Pettersson Britt-Inger RK" userId="S::britt-inger.pettersson@regionhalland.se::1bbdc8f9-eda4-4724-b45d-5e7132e19760" providerId="AD" clId="Web-{D897B66C-1FB5-F999-0BCC-9428A05FC56F}" dt="2023-08-17T07:03:12.511" v="182"/>
          <ac:spMkLst>
            <pc:docMk/>
            <pc:sldMk cId="1821920802" sldId="266"/>
            <ac:spMk id="7" creationId="{5256F9F6-1EDB-C2F7-D889-2D19BEB4B161}"/>
          </ac:spMkLst>
        </pc:spChg>
        <pc:spChg chg="add mod">
          <ac:chgData name="Pettersson Britt-Inger RK" userId="S::britt-inger.pettersson@regionhalland.se::1bbdc8f9-eda4-4724-b45d-5e7132e19760" providerId="AD" clId="Web-{D897B66C-1FB5-F999-0BCC-9428A05FC56F}" dt="2023-08-17T07:09:45.706" v="368" actId="20577"/>
          <ac:spMkLst>
            <pc:docMk/>
            <pc:sldMk cId="1821920802" sldId="266"/>
            <ac:spMk id="8" creationId="{E4100F87-FCD4-AF71-FB2B-DC73E15186A7}"/>
          </ac:spMkLst>
        </pc:spChg>
        <pc:spChg chg="mod">
          <ac:chgData name="Pettersson Britt-Inger RK" userId="S::britt-inger.pettersson@regionhalland.se::1bbdc8f9-eda4-4724-b45d-5e7132e19760" providerId="AD" clId="Web-{D897B66C-1FB5-F999-0BCC-9428A05FC56F}" dt="2023-08-17T07:02:05.447" v="179" actId="20577"/>
          <ac:spMkLst>
            <pc:docMk/>
            <pc:sldMk cId="1821920802" sldId="266"/>
            <ac:spMk id="14" creationId="{E76213A1-D4EC-E7FB-5B3D-CB6A106D138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innehåll 1">
    <p:bg>
      <p:bgRef idx="1001">
        <a:schemeClr val="bg1"/>
      </p:bgRef>
    </p:bg>
    <p:spTree>
      <p:nvGrpSpPr>
        <p:cNvPr id="1" name=""/>
        <p:cNvGrpSpPr/>
        <p:nvPr/>
      </p:nvGrpSpPr>
      <p:grpSpPr>
        <a:xfrm>
          <a:off x="0" y="0"/>
          <a:ext cx="0" cy="0"/>
          <a:chOff x="0" y="0"/>
          <a:chExt cx="0" cy="0"/>
        </a:xfrm>
      </p:grpSpPr>
      <p:sp>
        <p:nvSpPr>
          <p:cNvPr id="7" name="Rubrik 6"/>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F7647F4-81EF-45D6-8BAD-673F18475109}"/>
              </a:ext>
            </a:extLst>
          </p:cNvPr>
          <p:cNvSpPr>
            <a:spLocks noGrp="1"/>
          </p:cNvSpPr>
          <p:nvPr>
            <p:ph sz="quarter" idx="13"/>
          </p:nvPr>
        </p:nvSpPr>
        <p:spPr>
          <a:xfrm>
            <a:off x="803275" y="1665288"/>
            <a:ext cx="10585450" cy="45354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datum 5">
            <a:extLst>
              <a:ext uri="{FF2B5EF4-FFF2-40B4-BE49-F238E27FC236}">
                <a16:creationId xmlns:a16="http://schemas.microsoft.com/office/drawing/2014/main" id="{9D37F3D7-35B5-4B45-825B-0A1C551FF00D}"/>
              </a:ext>
            </a:extLst>
          </p:cNvPr>
          <p:cNvSpPr>
            <a:spLocks noGrp="1"/>
          </p:cNvSpPr>
          <p:nvPr>
            <p:ph type="dt" sz="half" idx="14"/>
          </p:nvPr>
        </p:nvSpPr>
        <p:spPr bwMode="white"/>
        <p:txBody>
          <a:bodyPr/>
          <a:lstStyle/>
          <a:p>
            <a:r>
              <a:rPr lang="sv-SE"/>
              <a:t>Region Halland  │</a:t>
            </a:r>
          </a:p>
        </p:txBody>
      </p:sp>
      <p:sp>
        <p:nvSpPr>
          <p:cNvPr id="11" name="Platshållare för sidfot 10">
            <a:extLst>
              <a:ext uri="{FF2B5EF4-FFF2-40B4-BE49-F238E27FC236}">
                <a16:creationId xmlns:a16="http://schemas.microsoft.com/office/drawing/2014/main" id="{76BFA326-99F1-4A76-BDD4-E7F51BA5D48A}"/>
              </a:ext>
            </a:extLst>
          </p:cNvPr>
          <p:cNvSpPr>
            <a:spLocks noGrp="1"/>
          </p:cNvSpPr>
          <p:nvPr>
            <p:ph type="ftr" sz="quarter" idx="15"/>
          </p:nvPr>
        </p:nvSpPr>
        <p:spPr bwMode="white"/>
        <p:txBody>
          <a:bodyPr/>
          <a:lstStyle/>
          <a:p>
            <a:r>
              <a:rPr lang="sv-SE"/>
              <a:t>Halland – Bästa livsplatsen</a:t>
            </a:r>
          </a:p>
        </p:txBody>
      </p:sp>
      <p:sp>
        <p:nvSpPr>
          <p:cNvPr id="12" name="Platshållare för bildnummer 11">
            <a:extLst>
              <a:ext uri="{FF2B5EF4-FFF2-40B4-BE49-F238E27FC236}">
                <a16:creationId xmlns:a16="http://schemas.microsoft.com/office/drawing/2014/main" id="{67044490-FB95-4FEE-84F1-301EDC81E40D}"/>
              </a:ext>
            </a:extLst>
          </p:cNvPr>
          <p:cNvSpPr>
            <a:spLocks noGrp="1"/>
          </p:cNvSpPr>
          <p:nvPr>
            <p:ph type="sldNum" sz="quarter" idx="16"/>
          </p:nvPr>
        </p:nvSpPr>
        <p:spPr bwMode="white"/>
        <p:txBody>
          <a:bodyPr/>
          <a:lstStyle/>
          <a:p>
            <a:fld id="{E8645303-2AAE-45D1-913A-B06AE6474513}" type="slidenum">
              <a:rPr lang="sv-SE" smtClean="0"/>
              <a:pPr/>
              <a:t>‹#›</a:t>
            </a:fld>
            <a:endParaRPr lang="sv-SE"/>
          </a:p>
        </p:txBody>
      </p:sp>
    </p:spTree>
    <p:extLst>
      <p:ext uri="{BB962C8B-B14F-4D97-AF65-F5344CB8AC3E}">
        <p14:creationId xmlns:p14="http://schemas.microsoft.com/office/powerpoint/2010/main" val="1690922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tartbild">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6EFBFA82-2251-4362-9B5B-56907653C551}"/>
              </a:ext>
            </a:extLst>
          </p:cNvPr>
          <p:cNvPicPr>
            <a:picLocks noChangeAspect="1"/>
          </p:cNvPicPr>
          <p:nvPr userDrawn="1"/>
        </p:nvPicPr>
        <p:blipFill>
          <a:blip r:embed="rId2"/>
          <a:srcRect/>
          <a:stretch/>
        </p:blipFill>
        <p:spPr>
          <a:xfrm>
            <a:off x="0" y="0"/>
            <a:ext cx="12204000" cy="5305196"/>
          </a:xfrm>
          <a:prstGeom prst="rect">
            <a:avLst/>
          </a:prstGeom>
        </p:spPr>
      </p:pic>
      <p:sp>
        <p:nvSpPr>
          <p:cNvPr id="2" name="Rubrik 1"/>
          <p:cNvSpPr>
            <a:spLocks noGrp="1"/>
          </p:cNvSpPr>
          <p:nvPr>
            <p:ph type="ctrTitle"/>
          </p:nvPr>
        </p:nvSpPr>
        <p:spPr bwMode="white">
          <a:xfrm>
            <a:off x="1774825" y="1378843"/>
            <a:ext cx="8642350" cy="2160000"/>
          </a:xfrm>
        </p:spPr>
        <p:txBody>
          <a:bodyPr anchor="t" anchorCtr="0"/>
          <a:lstStyle>
            <a:lvl1pPr algn="ctr">
              <a:lnSpc>
                <a:spcPct val="100000"/>
              </a:lnSpc>
              <a:defRPr sz="3800">
                <a:solidFill>
                  <a:schemeClr val="bg1"/>
                </a:solidFill>
              </a:defRPr>
            </a:lvl1pPr>
          </a:lstStyle>
          <a:p>
            <a:r>
              <a:rPr lang="sv-SE"/>
              <a:t>Klicka här för att ändra mall för rubrikformat</a:t>
            </a:r>
          </a:p>
        </p:txBody>
      </p:sp>
      <p:sp>
        <p:nvSpPr>
          <p:cNvPr id="3" name="Underrubrik 2"/>
          <p:cNvSpPr>
            <a:spLocks noGrp="1"/>
          </p:cNvSpPr>
          <p:nvPr>
            <p:ph type="subTitle" idx="1" hasCustomPrompt="1"/>
          </p:nvPr>
        </p:nvSpPr>
        <p:spPr bwMode="white">
          <a:xfrm>
            <a:off x="1774825" y="871180"/>
            <a:ext cx="8642350" cy="360000"/>
          </a:xfrm>
        </p:spPr>
        <p:txBody>
          <a:bodyPr/>
          <a:lstStyle>
            <a:lvl1pPr marL="0" indent="0" algn="ctr">
              <a:buNone/>
              <a:defRPr sz="1800" b="0" cap="none"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Budskap/Verksamhet/Projekt</a:t>
            </a:r>
          </a:p>
        </p:txBody>
      </p:sp>
      <p:pic>
        <p:nvPicPr>
          <p:cNvPr id="10" name="Bildobjekt 9">
            <a:extLst>
              <a:ext uri="{FF2B5EF4-FFF2-40B4-BE49-F238E27FC236}">
                <a16:creationId xmlns:a16="http://schemas.microsoft.com/office/drawing/2014/main" id="{B8E9AD04-824A-4115-A078-C02FD9CD52D0}"/>
              </a:ext>
            </a:extLst>
          </p:cNvPr>
          <p:cNvPicPr>
            <a:picLocks noChangeAspect="1"/>
          </p:cNvPicPr>
          <p:nvPr userDrawn="1"/>
        </p:nvPicPr>
        <p:blipFill>
          <a:blip r:embed="rId3"/>
          <a:srcRect/>
          <a:stretch/>
        </p:blipFill>
        <p:spPr>
          <a:xfrm>
            <a:off x="4512000" y="5722791"/>
            <a:ext cx="3168000" cy="681459"/>
          </a:xfrm>
          <a:prstGeom prst="rect">
            <a:avLst/>
          </a:prstGeom>
        </p:spPr>
      </p:pic>
    </p:spTree>
    <p:extLst>
      <p:ext uri="{BB962C8B-B14F-4D97-AF65-F5344CB8AC3E}">
        <p14:creationId xmlns:p14="http://schemas.microsoft.com/office/powerpoint/2010/main" val="51211231"/>
      </p:ext>
    </p:extLst>
  </p:cSld>
  <p:clrMapOvr>
    <a:masterClrMapping/>
  </p:clrMapOvr>
  <p:extLst>
    <p:ext uri="{DCECCB84-F9BA-43D5-87BE-67443E8EF086}">
      <p15:sldGuideLst xmlns:p15="http://schemas.microsoft.com/office/powerpoint/2012/main">
        <p15:guide id="1" pos="1118" userDrawn="1">
          <p15:clr>
            <a:srgbClr val="FBAE40"/>
          </p15:clr>
        </p15:guide>
        <p15:guide id="2" pos="6562" userDrawn="1">
          <p15:clr>
            <a:srgbClr val="FBAE40"/>
          </p15:clr>
        </p15:guide>
        <p15:guide id="3" orient="horz" pos="3861" userDrawn="1">
          <p15:clr>
            <a:srgbClr val="FBAE40"/>
          </p15:clr>
        </p15:guide>
        <p15:guide id="4" orient="horz" pos="731"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418002AD-990B-465A-9AD4-9F17CBE89EC0}"/>
              </a:ext>
            </a:extLst>
          </p:cNvPr>
          <p:cNvSpPr/>
          <p:nvPr userDrawn="1"/>
        </p:nvSpPr>
        <p:spPr>
          <a:xfrm>
            <a:off x="0" y="6356349"/>
            <a:ext cx="12192000" cy="5012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latshållare för rubrik 1"/>
          <p:cNvSpPr>
            <a:spLocks noGrp="1"/>
          </p:cNvSpPr>
          <p:nvPr>
            <p:ph type="title"/>
          </p:nvPr>
        </p:nvSpPr>
        <p:spPr>
          <a:xfrm>
            <a:off x="803275" y="333375"/>
            <a:ext cx="10585449" cy="1296000"/>
          </a:xfrm>
          <a:prstGeom prst="rect">
            <a:avLst/>
          </a:prstGeom>
        </p:spPr>
        <p:txBody>
          <a:bodyPr vert="horz" lIns="0" tIns="0" rIns="0" bIns="0" rtlCol="0" anchor="ctr">
            <a:noAutofit/>
          </a:bodyPr>
          <a:lstStyle/>
          <a:p>
            <a:r>
              <a:rPr lang="sv-SE"/>
              <a:t>Klicka här för att ändra format</a:t>
            </a:r>
          </a:p>
        </p:txBody>
      </p:sp>
      <p:sp>
        <p:nvSpPr>
          <p:cNvPr id="3" name="Platshållare för text 2"/>
          <p:cNvSpPr>
            <a:spLocks noGrp="1"/>
          </p:cNvSpPr>
          <p:nvPr>
            <p:ph type="body" idx="1"/>
          </p:nvPr>
        </p:nvSpPr>
        <p:spPr>
          <a:xfrm>
            <a:off x="803275" y="1665288"/>
            <a:ext cx="10585450" cy="4535487"/>
          </a:xfrm>
          <a:prstGeom prst="rect">
            <a:avLst/>
          </a:prstGeom>
        </p:spPr>
        <p:txBody>
          <a:bodyPr vert="horz" lIns="0" tIns="0" rIns="0" bIns="0" rtlCol="0">
            <a:no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a:p>
            <a:pPr lvl="5"/>
            <a:r>
              <a:rPr lang="sv-SE"/>
              <a:t>Nivå sex</a:t>
            </a:r>
          </a:p>
          <a:p>
            <a:pPr lvl="6"/>
            <a:r>
              <a:rPr lang="sv-SE"/>
              <a:t>Nivå sju</a:t>
            </a:r>
          </a:p>
          <a:p>
            <a:pPr lvl="7"/>
            <a:r>
              <a:rPr lang="sv-SE"/>
              <a:t>Nivå åtta</a:t>
            </a:r>
          </a:p>
          <a:p>
            <a:pPr lvl="8"/>
            <a:r>
              <a:rPr lang="sv-SE"/>
              <a:t>Nivå nio</a:t>
            </a:r>
          </a:p>
        </p:txBody>
      </p:sp>
      <p:sp>
        <p:nvSpPr>
          <p:cNvPr id="4" name="Platshållare för datum 3"/>
          <p:cNvSpPr>
            <a:spLocks noGrp="1"/>
          </p:cNvSpPr>
          <p:nvPr>
            <p:ph type="dt" sz="half" idx="2"/>
          </p:nvPr>
        </p:nvSpPr>
        <p:spPr bwMode="white">
          <a:xfrm>
            <a:off x="9781032" y="6452047"/>
            <a:ext cx="1440000" cy="324000"/>
          </a:xfrm>
          <a:prstGeom prst="rect">
            <a:avLst/>
          </a:prstGeom>
        </p:spPr>
        <p:txBody>
          <a:bodyPr vert="horz" lIns="0" tIns="0" rIns="0" bIns="0" rtlCol="0" anchor="ctr"/>
          <a:lstStyle>
            <a:lvl1pPr algn="r">
              <a:defRPr sz="1200" b="1">
                <a:solidFill>
                  <a:schemeClr val="bg1"/>
                </a:solidFill>
              </a:defRPr>
            </a:lvl1pPr>
          </a:lstStyle>
          <a:p>
            <a:r>
              <a:rPr lang="sv-SE"/>
              <a:t>Region Halland  │</a:t>
            </a:r>
          </a:p>
        </p:txBody>
      </p:sp>
      <p:sp>
        <p:nvSpPr>
          <p:cNvPr id="5" name="Platshållare för sidfot 4"/>
          <p:cNvSpPr>
            <a:spLocks noGrp="1"/>
          </p:cNvSpPr>
          <p:nvPr>
            <p:ph type="ftr" sz="quarter" idx="3"/>
          </p:nvPr>
        </p:nvSpPr>
        <p:spPr bwMode="white">
          <a:xfrm>
            <a:off x="809625" y="6452047"/>
            <a:ext cx="4114800" cy="324000"/>
          </a:xfrm>
          <a:prstGeom prst="rect">
            <a:avLst/>
          </a:prstGeom>
        </p:spPr>
        <p:txBody>
          <a:bodyPr vert="horz" lIns="0" tIns="0" rIns="0" bIns="0" rtlCol="0" anchor="ctr"/>
          <a:lstStyle>
            <a:lvl1pPr algn="l">
              <a:defRPr sz="1200" b="1">
                <a:solidFill>
                  <a:schemeClr val="bg1"/>
                </a:solidFill>
              </a:defRPr>
            </a:lvl1pPr>
          </a:lstStyle>
          <a:p>
            <a:r>
              <a:rPr lang="sv-SE"/>
              <a:t>Halland – Bästa livsplatsen</a:t>
            </a:r>
          </a:p>
        </p:txBody>
      </p:sp>
      <p:sp>
        <p:nvSpPr>
          <p:cNvPr id="6" name="Platshållare för bildnummer 5"/>
          <p:cNvSpPr>
            <a:spLocks noGrp="1"/>
          </p:cNvSpPr>
          <p:nvPr>
            <p:ph type="sldNum" sz="quarter" idx="4"/>
          </p:nvPr>
        </p:nvSpPr>
        <p:spPr bwMode="white">
          <a:xfrm>
            <a:off x="11227470" y="6452047"/>
            <a:ext cx="216000" cy="324000"/>
          </a:xfrm>
          <a:prstGeom prst="rect">
            <a:avLst/>
          </a:prstGeom>
        </p:spPr>
        <p:txBody>
          <a:bodyPr vert="horz" lIns="0" tIns="0" rIns="0" bIns="0" rtlCol="0" anchor="ctr"/>
          <a:lstStyle>
            <a:lvl1pPr algn="l">
              <a:defRPr sz="1200" b="1">
                <a:solidFill>
                  <a:schemeClr val="bg1"/>
                </a:solidFill>
              </a:defRPr>
            </a:lvl1pPr>
          </a:lstStyle>
          <a:p>
            <a:fld id="{E8645303-2AAE-45D1-913A-B06AE6474513}" type="slidenum">
              <a:rPr lang="sv-SE" smtClean="0"/>
              <a:pPr/>
              <a:t>‹#›</a:t>
            </a:fld>
            <a:endParaRPr lang="sv-SE"/>
          </a:p>
        </p:txBody>
      </p:sp>
    </p:spTree>
    <p:extLst>
      <p:ext uri="{BB962C8B-B14F-4D97-AF65-F5344CB8AC3E}">
        <p14:creationId xmlns:p14="http://schemas.microsoft.com/office/powerpoint/2010/main" val="2492816128"/>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3600" b="1" kern="1200" spc="0" baseline="0">
          <a:solidFill>
            <a:schemeClr val="tx1"/>
          </a:solidFill>
          <a:latin typeface="+mj-lt"/>
          <a:ea typeface="+mj-ea"/>
          <a:cs typeface="+mj-cs"/>
        </a:defRPr>
      </a:lvl1pPr>
    </p:titleStyle>
    <p:bodyStyle>
      <a:lvl1pPr marL="288000" indent="-288000" algn="l" defTabSz="914400" rtl="0" eaLnBrk="1" latinLnBrk="0" hangingPunct="1">
        <a:lnSpc>
          <a:spcPct val="100000"/>
        </a:lnSpc>
        <a:spcBef>
          <a:spcPts val="1200"/>
        </a:spcBef>
        <a:buClr>
          <a:schemeClr val="tx2"/>
        </a:buClr>
        <a:buFont typeface="Arial" panose="020B0604020202020204" pitchFamily="34" charset="0"/>
        <a:buChar char="●"/>
        <a:defRPr sz="2000" kern="1200">
          <a:solidFill>
            <a:schemeClr val="tx1"/>
          </a:solidFill>
          <a:latin typeface="+mn-lt"/>
          <a:ea typeface="+mn-ea"/>
          <a:cs typeface="+mn-cs"/>
        </a:defRPr>
      </a:lvl1pPr>
      <a:lvl2pPr marL="504000" indent="-288000" algn="l" defTabSz="914400" rtl="0" eaLnBrk="1" latinLnBrk="0" hangingPunct="1">
        <a:lnSpc>
          <a:spcPct val="100000"/>
        </a:lnSpc>
        <a:spcBef>
          <a:spcPts val="600"/>
        </a:spcBef>
        <a:buClr>
          <a:schemeClr val="tx2"/>
        </a:buClr>
        <a:buFont typeface="Arial" panose="020B0604020202020204" pitchFamily="34" charset="0"/>
        <a:buChar char="●"/>
        <a:defRPr sz="2000" kern="1200">
          <a:solidFill>
            <a:schemeClr val="tx1"/>
          </a:solidFill>
          <a:latin typeface="+mn-lt"/>
          <a:ea typeface="+mn-ea"/>
          <a:cs typeface="+mn-cs"/>
        </a:defRPr>
      </a:lvl2pPr>
      <a:lvl3pPr marL="756000" indent="-288000" algn="l" defTabSz="914400" rtl="0" eaLnBrk="1" latinLnBrk="0" hangingPunct="1">
        <a:lnSpc>
          <a:spcPct val="100000"/>
        </a:lnSpc>
        <a:spcBef>
          <a:spcPts val="600"/>
        </a:spcBef>
        <a:buClr>
          <a:schemeClr val="tx2"/>
        </a:buClr>
        <a:buFont typeface="Arial" panose="020B0604020202020204" pitchFamily="34" charset="0"/>
        <a:buChar char="●"/>
        <a:defRPr sz="2000" kern="1200">
          <a:solidFill>
            <a:schemeClr val="tx1"/>
          </a:solidFill>
          <a:latin typeface="+mn-lt"/>
          <a:ea typeface="+mn-ea"/>
          <a:cs typeface="+mn-cs"/>
        </a:defRPr>
      </a:lvl3pPr>
      <a:lvl4pPr marL="972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4pPr>
      <a:lvl5pPr marL="1188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5pPr>
      <a:lvl6pPr marL="1440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6pPr>
      <a:lvl7pPr marL="1656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7pPr>
      <a:lvl8pPr marL="1872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8pPr>
      <a:lvl9pPr marL="2124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506" userDrawn="1">
          <p15:clr>
            <a:srgbClr val="F26B43"/>
          </p15:clr>
        </p15:guide>
        <p15:guide id="4" pos="7174" userDrawn="1">
          <p15:clr>
            <a:srgbClr val="F26B43"/>
          </p15:clr>
        </p15:guide>
        <p15:guide id="6" orient="horz" pos="3997" userDrawn="1">
          <p15:clr>
            <a:srgbClr val="F26B43"/>
          </p15:clr>
        </p15:guide>
        <p15:guide id="8" orient="horz" pos="1049" userDrawn="1">
          <p15:clr>
            <a:srgbClr val="F26B43"/>
          </p15:clr>
        </p15:guide>
        <p15:guide id="9" orient="horz" pos="21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D1D57811-0BC6-4048-90DB-ECDEBC7B1DC4}"/>
              </a:ext>
            </a:extLst>
          </p:cNvPr>
          <p:cNvSpPr>
            <a:spLocks noGrp="1"/>
          </p:cNvSpPr>
          <p:nvPr>
            <p:ph type="ctrTitle"/>
          </p:nvPr>
        </p:nvSpPr>
        <p:spPr>
          <a:xfrm>
            <a:off x="1774825" y="1335300"/>
            <a:ext cx="8642350" cy="2547698"/>
          </a:xfrm>
        </p:spPr>
        <p:txBody>
          <a:bodyPr/>
          <a:lstStyle/>
          <a:p>
            <a:br>
              <a:rPr lang="sv-SE"/>
            </a:br>
            <a:br>
              <a:rPr lang="sv-SE"/>
            </a:br>
            <a:endParaRPr lang="sv-SE" sz="1200"/>
          </a:p>
        </p:txBody>
      </p:sp>
      <p:sp>
        <p:nvSpPr>
          <p:cNvPr id="8" name="Underrubrik 7">
            <a:extLst>
              <a:ext uri="{FF2B5EF4-FFF2-40B4-BE49-F238E27FC236}">
                <a16:creationId xmlns:a16="http://schemas.microsoft.com/office/drawing/2014/main" id="{169642F7-39C0-4DA8-B782-418EA80A247C}"/>
              </a:ext>
            </a:extLst>
          </p:cNvPr>
          <p:cNvSpPr>
            <a:spLocks noGrp="1"/>
          </p:cNvSpPr>
          <p:nvPr>
            <p:ph type="subTitle" idx="1"/>
          </p:nvPr>
        </p:nvSpPr>
        <p:spPr>
          <a:xfrm>
            <a:off x="1774825" y="770965"/>
            <a:ext cx="8642350" cy="460215"/>
          </a:xfrm>
        </p:spPr>
        <p:txBody>
          <a:bodyPr vert="horz" lIns="0" tIns="0" rIns="0" bIns="0" rtlCol="0" anchor="t">
            <a:noAutofit/>
          </a:bodyPr>
          <a:lstStyle/>
          <a:p>
            <a:r>
              <a:rPr lang="sv-SE"/>
              <a:t>Flöde utländska/utvandrade personer</a:t>
            </a:r>
          </a:p>
          <a:p>
            <a:endParaRPr lang="sv-SE" sz="1800">
              <a:solidFill>
                <a:schemeClr val="accent2">
                  <a:lumMod val="60000"/>
                  <a:lumOff val="4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sv-SE" sz="1800">
                <a:solidFill>
                  <a:schemeClr val="accent2">
                    <a:lumMod val="60000"/>
                    <a:lumOff val="40000"/>
                  </a:schemeClr>
                </a:solidFill>
                <a:effectLst/>
                <a:latin typeface="Calibri"/>
                <a:ea typeface="Times New Roman" panose="02020603050405020304" pitchFamily="18" charset="0"/>
                <a:cs typeface="Times New Roman"/>
              </a:rPr>
              <a:t>Viktigt att rätt utländsk adress finns angiven i VAS för fakturering ska kunna </a:t>
            </a:r>
            <a:r>
              <a:rPr lang="sv-SE">
                <a:solidFill>
                  <a:schemeClr val="accent2">
                    <a:lumMod val="60000"/>
                    <a:lumOff val="40000"/>
                  </a:schemeClr>
                </a:solidFill>
                <a:latin typeface="Calibri"/>
                <a:ea typeface="Times New Roman" panose="02020603050405020304" pitchFamily="18" charset="0"/>
                <a:cs typeface="Times New Roman"/>
              </a:rPr>
              <a:t>ske,</a:t>
            </a:r>
            <a:br>
              <a:rPr lang="sv-SE">
                <a:latin typeface="Calibri"/>
                <a:ea typeface="Times New Roman" panose="02020603050405020304" pitchFamily="18" charset="0"/>
                <a:cs typeface="Times New Roman"/>
              </a:rPr>
            </a:br>
            <a:r>
              <a:rPr lang="sv-SE">
                <a:solidFill>
                  <a:schemeClr val="accent2">
                    <a:lumMod val="60000"/>
                    <a:lumOff val="40000"/>
                  </a:schemeClr>
                </a:solidFill>
                <a:latin typeface="Calibri"/>
                <a:ea typeface="Times New Roman" panose="02020603050405020304" pitchFamily="18" charset="0"/>
                <a:cs typeface="Times New Roman"/>
              </a:rPr>
              <a:t>använd</a:t>
            </a:r>
            <a:r>
              <a:rPr lang="sv-SE" sz="1800">
                <a:solidFill>
                  <a:schemeClr val="accent2">
                    <a:lumMod val="60000"/>
                    <a:lumOff val="40000"/>
                  </a:schemeClr>
                </a:solidFill>
                <a:effectLst/>
                <a:latin typeface="Calibri"/>
                <a:ea typeface="Times New Roman" panose="02020603050405020304" pitchFamily="18" charset="0"/>
                <a:cs typeface="Times New Roman"/>
              </a:rPr>
              <a:t> </a:t>
            </a:r>
            <a:r>
              <a:rPr lang="sv-SE">
                <a:solidFill>
                  <a:schemeClr val="accent2">
                    <a:lumMod val="60000"/>
                    <a:lumOff val="40000"/>
                  </a:schemeClr>
                </a:solidFill>
                <a:latin typeface="Calibri"/>
                <a:ea typeface="Times New Roman" panose="02020603050405020304" pitchFamily="18" charset="0"/>
                <a:cs typeface="Times New Roman"/>
              </a:rPr>
              <a:t>framtagna adresslappar</a:t>
            </a:r>
            <a:br>
              <a:rPr lang="sv-SE" sz="1800">
                <a:effectLst/>
                <a:latin typeface="Calibri" panose="020F0502020204030204" pitchFamily="34" charset="0"/>
                <a:ea typeface="Times New Roman" panose="02020603050405020304" pitchFamily="18" charset="0"/>
                <a:cs typeface="Times New Roman" panose="02020603050405020304" pitchFamily="18" charset="0"/>
              </a:rPr>
            </a:br>
            <a:r>
              <a:rPr lang="sv-SE" sz="1800">
                <a:solidFill>
                  <a:schemeClr val="accent2">
                    <a:lumMod val="60000"/>
                    <a:lumOff val="40000"/>
                  </a:schemeClr>
                </a:solidFill>
                <a:effectLst/>
                <a:latin typeface="Calibri"/>
                <a:ea typeface="Times New Roman" panose="02020603050405020304" pitchFamily="18" charset="0"/>
                <a:cs typeface="Times New Roman"/>
              </a:rPr>
              <a:t>Län- och kommunkod på utländska personer = 99</a:t>
            </a:r>
            <a:br>
              <a:rPr lang="sv-SE" sz="1800">
                <a:effectLst/>
                <a:latin typeface="Calibri" panose="020F0502020204030204" pitchFamily="34" charset="0"/>
                <a:ea typeface="Times New Roman" panose="02020603050405020304" pitchFamily="18" charset="0"/>
                <a:cs typeface="Times New Roman" panose="02020603050405020304" pitchFamily="18" charset="0"/>
              </a:rPr>
            </a:br>
            <a:r>
              <a:rPr lang="sv-SE" sz="1800">
                <a:solidFill>
                  <a:schemeClr val="accent2">
                    <a:lumMod val="60000"/>
                    <a:lumOff val="40000"/>
                  </a:schemeClr>
                </a:solidFill>
                <a:effectLst/>
                <a:latin typeface="Calibri"/>
                <a:ea typeface="Times New Roman" panose="02020603050405020304" pitchFamily="18" charset="0"/>
                <a:cs typeface="Times New Roman"/>
              </a:rPr>
              <a:t>Utvandrade personer har kvar sin län- och kommunkod från den region hen utvandrade från, denna ska inte ändras</a:t>
            </a:r>
            <a:br>
              <a:rPr lang="sv-SE" sz="1800">
                <a:effectLst/>
                <a:latin typeface="Calibri" panose="020F0502020204030204" pitchFamily="34" charset="0"/>
                <a:ea typeface="Times New Roman" panose="02020603050405020304" pitchFamily="18" charset="0"/>
                <a:cs typeface="Times New Roman" panose="02020603050405020304" pitchFamily="18" charset="0"/>
              </a:rPr>
            </a:br>
            <a:r>
              <a:rPr lang="sv-SE" sz="1800">
                <a:solidFill>
                  <a:schemeClr val="accent2">
                    <a:lumMod val="60000"/>
                    <a:lumOff val="40000"/>
                  </a:schemeClr>
                </a:solidFill>
                <a:effectLst/>
                <a:latin typeface="Calibri"/>
                <a:ea typeface="Times New Roman" panose="02020603050405020304" pitchFamily="18" charset="0"/>
                <a:cs typeface="Times New Roman"/>
              </a:rPr>
              <a:t>Kopia på</a:t>
            </a:r>
            <a:r>
              <a:rPr lang="sv-SE">
                <a:solidFill>
                  <a:schemeClr val="accent2">
                    <a:lumMod val="60000"/>
                    <a:lumOff val="40000"/>
                  </a:schemeClr>
                </a:solidFill>
                <a:latin typeface="Calibri"/>
                <a:ea typeface="Times New Roman" panose="02020603050405020304" pitchFamily="18" charset="0"/>
                <a:cs typeface="Times New Roman"/>
              </a:rPr>
              <a:t>  korrekta giltiga</a:t>
            </a:r>
            <a:r>
              <a:rPr lang="sv-SE" sz="1800">
                <a:solidFill>
                  <a:schemeClr val="accent2">
                    <a:lumMod val="60000"/>
                    <a:lumOff val="40000"/>
                  </a:schemeClr>
                </a:solidFill>
                <a:effectLst/>
                <a:latin typeface="Calibri"/>
                <a:ea typeface="Times New Roman" panose="02020603050405020304" pitchFamily="18" charset="0"/>
                <a:cs typeface="Times New Roman"/>
              </a:rPr>
              <a:t> handlingar skickas till GAS</a:t>
            </a:r>
            <a:br>
              <a:rPr lang="sv-SE" sz="1800">
                <a:effectLst/>
                <a:latin typeface="Calibri" panose="020F0502020204030204" pitchFamily="34" charset="0"/>
                <a:ea typeface="Times New Roman" panose="02020603050405020304" pitchFamily="18" charset="0"/>
                <a:cs typeface="Times New Roman" panose="02020603050405020304" pitchFamily="18" charset="0"/>
              </a:rPr>
            </a:br>
            <a:r>
              <a:rPr lang="sv-SE" sz="1800">
                <a:solidFill>
                  <a:schemeClr val="accent2">
                    <a:lumMod val="60000"/>
                    <a:lumOff val="40000"/>
                  </a:schemeClr>
                </a:solidFill>
                <a:effectLst/>
                <a:latin typeface="Calibri"/>
                <a:ea typeface="Times New Roman" panose="02020603050405020304" pitchFamily="18" charset="0"/>
                <a:cs typeface="Times New Roman"/>
              </a:rPr>
              <a:t>Kopierade handlingar ska vara tydliga och läsbara</a:t>
            </a:r>
            <a:br>
              <a:rPr lang="sv-SE" sz="1800">
                <a:effectLst/>
                <a:latin typeface="Calibri" panose="020F0502020204030204" pitchFamily="34" charset="0"/>
                <a:ea typeface="Times New Roman" panose="02020603050405020304" pitchFamily="18" charset="0"/>
                <a:cs typeface="Times New Roman" panose="02020603050405020304" pitchFamily="18" charset="0"/>
              </a:rPr>
            </a:br>
            <a:r>
              <a:rPr lang="sv-SE" sz="1800">
                <a:solidFill>
                  <a:schemeClr val="accent2">
                    <a:lumMod val="60000"/>
                    <a:lumOff val="40000"/>
                  </a:schemeClr>
                </a:solidFill>
                <a:effectLst/>
                <a:latin typeface="Calibri"/>
                <a:ea typeface="Times New Roman" panose="02020603050405020304" pitchFamily="18" charset="0"/>
                <a:cs typeface="Times New Roman"/>
              </a:rPr>
              <a:t>Digitala EU kort gäller inte</a:t>
            </a:r>
            <a:br>
              <a:rPr lang="sv-SE" sz="1800">
                <a:effectLst/>
                <a:latin typeface="Calibri" panose="020F0502020204030204" pitchFamily="34" charset="0"/>
                <a:ea typeface="Times New Roman" panose="02020603050405020304" pitchFamily="18" charset="0"/>
                <a:cs typeface="Times New Roman" panose="02020603050405020304" pitchFamily="18" charset="0"/>
              </a:rPr>
            </a:br>
            <a:r>
              <a:rPr lang="sv-SE" sz="1800">
                <a:solidFill>
                  <a:schemeClr val="accent2">
                    <a:lumMod val="60000"/>
                    <a:lumOff val="40000"/>
                  </a:schemeClr>
                </a:solidFill>
                <a:effectLst/>
                <a:latin typeface="Calibri"/>
                <a:ea typeface="Times New Roman" panose="02020603050405020304" pitchFamily="18" charset="0"/>
                <a:cs typeface="Times New Roman"/>
              </a:rPr>
              <a:t>För nordiska medborgare gäller inte längre bankkort</a:t>
            </a:r>
          </a:p>
          <a:p>
            <a:endParaRPr lang="sv-SE"/>
          </a:p>
        </p:txBody>
      </p:sp>
      <p:sp>
        <p:nvSpPr>
          <p:cNvPr id="4" name="Platshållare för datum 3"/>
          <p:cNvSpPr>
            <a:spLocks noGrp="1"/>
          </p:cNvSpPr>
          <p:nvPr>
            <p:ph type="dt" sz="half" idx="4294967295"/>
          </p:nvPr>
        </p:nvSpPr>
        <p:spPr>
          <a:xfrm>
            <a:off x="0" y="6356350"/>
            <a:ext cx="1800225" cy="323850"/>
          </a:xfrm>
        </p:spPr>
        <p:txBody>
          <a:bodyPr/>
          <a:lstStyle/>
          <a:p>
            <a:r>
              <a:rPr lang="sv-SE"/>
              <a:t>Region Halland  │</a:t>
            </a:r>
          </a:p>
        </p:txBody>
      </p:sp>
      <p:sp>
        <p:nvSpPr>
          <p:cNvPr id="5" name="Platshållare för sidfot 4"/>
          <p:cNvSpPr>
            <a:spLocks noGrp="1"/>
          </p:cNvSpPr>
          <p:nvPr>
            <p:ph type="ftr" sz="quarter" idx="4294967295"/>
          </p:nvPr>
        </p:nvSpPr>
        <p:spPr>
          <a:xfrm>
            <a:off x="0" y="6356350"/>
            <a:ext cx="4114800" cy="323850"/>
          </a:xfrm>
        </p:spPr>
        <p:txBody>
          <a:bodyPr/>
          <a:lstStyle/>
          <a:p>
            <a:r>
              <a:rPr lang="sv-SE"/>
              <a:t>Halland – Bästa livsplatsen</a:t>
            </a:r>
          </a:p>
        </p:txBody>
      </p:sp>
      <p:sp>
        <p:nvSpPr>
          <p:cNvPr id="6" name="Platshållare för bildnummer 5"/>
          <p:cNvSpPr>
            <a:spLocks noGrp="1"/>
          </p:cNvSpPr>
          <p:nvPr>
            <p:ph type="sldNum" sz="quarter" idx="4294967295"/>
          </p:nvPr>
        </p:nvSpPr>
        <p:spPr>
          <a:xfrm>
            <a:off x="8077200" y="6356350"/>
            <a:ext cx="4114800" cy="323850"/>
          </a:xfrm>
        </p:spPr>
        <p:txBody>
          <a:bodyPr/>
          <a:lstStyle/>
          <a:p>
            <a:fld id="{E8645303-2AAE-45D1-913A-B06AE6474513}" type="slidenum">
              <a:rPr lang="sv-SE" smtClean="0"/>
              <a:t>1</a:t>
            </a:fld>
            <a:endParaRPr lang="sv-SE"/>
          </a:p>
        </p:txBody>
      </p:sp>
    </p:spTree>
    <p:extLst>
      <p:ext uri="{BB962C8B-B14F-4D97-AF65-F5344CB8AC3E}">
        <p14:creationId xmlns:p14="http://schemas.microsoft.com/office/powerpoint/2010/main" val="1526386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6D264F6A-1974-06EF-093F-5AB10E938F7B}"/>
              </a:ext>
            </a:extLst>
          </p:cNvPr>
          <p:cNvSpPr>
            <a:spLocks noGrp="1"/>
          </p:cNvSpPr>
          <p:nvPr>
            <p:ph sz="quarter" idx="13"/>
          </p:nvPr>
        </p:nvSpPr>
        <p:spPr>
          <a:xfrm>
            <a:off x="294968" y="921457"/>
            <a:ext cx="11621729" cy="5326941"/>
          </a:xfrm>
        </p:spPr>
        <p:txBody>
          <a:bodyPr/>
          <a:lstStyle/>
          <a:p>
            <a:endParaRPr lang="sv-SE"/>
          </a:p>
          <a:p>
            <a:pPr marL="0" indent="0">
              <a:buNone/>
            </a:pPr>
            <a:endParaRPr lang="sv-SE">
              <a:solidFill>
                <a:schemeClr val="accent4">
                  <a:lumMod val="50000"/>
                </a:schemeClr>
              </a:solidFill>
            </a:endParaRPr>
          </a:p>
        </p:txBody>
      </p:sp>
      <p:sp>
        <p:nvSpPr>
          <p:cNvPr id="4" name="Platshållare för datum 3">
            <a:extLst>
              <a:ext uri="{FF2B5EF4-FFF2-40B4-BE49-F238E27FC236}">
                <a16:creationId xmlns:a16="http://schemas.microsoft.com/office/drawing/2014/main" id="{50CF7431-D0D1-8BA4-8FCD-D17B68B4074F}"/>
              </a:ext>
            </a:extLst>
          </p:cNvPr>
          <p:cNvSpPr>
            <a:spLocks noGrp="1"/>
          </p:cNvSpPr>
          <p:nvPr>
            <p:ph type="dt" sz="half" idx="14"/>
          </p:nvPr>
        </p:nvSpPr>
        <p:spPr/>
        <p:txBody>
          <a:bodyPr/>
          <a:lstStyle/>
          <a:p>
            <a:r>
              <a:rPr lang="sv-SE"/>
              <a:t>Region Halland  │</a:t>
            </a:r>
          </a:p>
        </p:txBody>
      </p:sp>
      <p:sp>
        <p:nvSpPr>
          <p:cNvPr id="5" name="Platshållare för sidfot 4">
            <a:extLst>
              <a:ext uri="{FF2B5EF4-FFF2-40B4-BE49-F238E27FC236}">
                <a16:creationId xmlns:a16="http://schemas.microsoft.com/office/drawing/2014/main" id="{F6E791A5-6855-5E15-6AE2-2A11634EB9D7}"/>
              </a:ext>
            </a:extLst>
          </p:cNvPr>
          <p:cNvSpPr>
            <a:spLocks noGrp="1"/>
          </p:cNvSpPr>
          <p:nvPr>
            <p:ph type="ftr" sz="quarter" idx="15"/>
          </p:nvPr>
        </p:nvSpPr>
        <p:spPr/>
        <p:txBody>
          <a:bodyPr/>
          <a:lstStyle/>
          <a:p>
            <a:r>
              <a:rPr lang="sv-SE"/>
              <a:t>Halland – Bästa livsplatsen</a:t>
            </a:r>
          </a:p>
        </p:txBody>
      </p:sp>
      <p:sp>
        <p:nvSpPr>
          <p:cNvPr id="6" name="Platshållare för bildnummer 5">
            <a:extLst>
              <a:ext uri="{FF2B5EF4-FFF2-40B4-BE49-F238E27FC236}">
                <a16:creationId xmlns:a16="http://schemas.microsoft.com/office/drawing/2014/main" id="{3536A7B0-BC25-DC3B-DFA1-0D7DC80F382C}"/>
              </a:ext>
            </a:extLst>
          </p:cNvPr>
          <p:cNvSpPr>
            <a:spLocks noGrp="1"/>
          </p:cNvSpPr>
          <p:nvPr>
            <p:ph type="sldNum" sz="quarter" idx="16"/>
          </p:nvPr>
        </p:nvSpPr>
        <p:spPr/>
        <p:txBody>
          <a:bodyPr/>
          <a:lstStyle/>
          <a:p>
            <a:fld id="{E8645303-2AAE-45D1-913A-B06AE6474513}" type="slidenum">
              <a:rPr lang="sv-SE" smtClean="0"/>
              <a:pPr/>
              <a:t>2</a:t>
            </a:fld>
            <a:endParaRPr lang="sv-SE"/>
          </a:p>
        </p:txBody>
      </p:sp>
      <p:sp>
        <p:nvSpPr>
          <p:cNvPr id="7" name="Rubrik 1">
            <a:extLst>
              <a:ext uri="{FF2B5EF4-FFF2-40B4-BE49-F238E27FC236}">
                <a16:creationId xmlns:a16="http://schemas.microsoft.com/office/drawing/2014/main" id="{D7559AA3-9B49-BC91-0EE0-AA32701E5542}"/>
              </a:ext>
            </a:extLst>
          </p:cNvPr>
          <p:cNvSpPr>
            <a:spLocks noGrp="1"/>
          </p:cNvSpPr>
          <p:nvPr>
            <p:ph type="title"/>
          </p:nvPr>
        </p:nvSpPr>
        <p:spPr>
          <a:xfrm>
            <a:off x="803275" y="297743"/>
            <a:ext cx="10585450" cy="803470"/>
          </a:xfrm>
        </p:spPr>
        <p:txBody>
          <a:bodyPr/>
          <a:lstStyle/>
          <a:p>
            <a:r>
              <a:rPr lang="sv-SE" sz="1800">
                <a:latin typeface="Calibri" panose="020F0502020204030204" pitchFamily="34" charset="0"/>
                <a:cs typeface="Calibri" panose="020F0502020204030204" pitchFamily="34" charset="0"/>
              </a:rPr>
              <a:t>Utländsk/utvandrad person från EU/EES land inklusive Schweiz söker vård i Sverige </a:t>
            </a:r>
          </a:p>
        </p:txBody>
      </p:sp>
      <p:sp>
        <p:nvSpPr>
          <p:cNvPr id="2" name="Rektangel 5">
            <a:extLst>
              <a:ext uri="{FF2B5EF4-FFF2-40B4-BE49-F238E27FC236}">
                <a16:creationId xmlns:a16="http://schemas.microsoft.com/office/drawing/2014/main" id="{4153EAF8-F9AE-3255-E5A3-358A6C06DC3F}"/>
              </a:ext>
            </a:extLst>
          </p:cNvPr>
          <p:cNvSpPr>
            <a:spLocks noChangeArrowheads="1"/>
          </p:cNvSpPr>
          <p:nvPr/>
        </p:nvSpPr>
        <p:spPr bwMode="auto">
          <a:xfrm>
            <a:off x="4447099" y="2436951"/>
            <a:ext cx="1343025" cy="771525"/>
          </a:xfrm>
          <a:prstGeom prst="rect">
            <a:avLst/>
          </a:prstGeom>
          <a:solidFill>
            <a:schemeClr val="tx2">
              <a:lumMod val="90000"/>
              <a:lumOff val="10000"/>
            </a:schemeClr>
          </a:solidFill>
          <a:ln w="25400">
            <a:solidFill>
              <a:srgbClr val="4E612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Inga giltiga handlingar</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11" name="Rektangel 7">
            <a:extLst>
              <a:ext uri="{FF2B5EF4-FFF2-40B4-BE49-F238E27FC236}">
                <a16:creationId xmlns:a16="http://schemas.microsoft.com/office/drawing/2014/main" id="{3289F38F-05DA-B0E5-3819-5805F3E73347}"/>
              </a:ext>
            </a:extLst>
          </p:cNvPr>
          <p:cNvSpPr>
            <a:spLocks noChangeArrowheads="1"/>
          </p:cNvSpPr>
          <p:nvPr/>
        </p:nvSpPr>
        <p:spPr bwMode="auto">
          <a:xfrm>
            <a:off x="6520458" y="2437381"/>
            <a:ext cx="1343025" cy="771525"/>
          </a:xfrm>
          <a:prstGeom prst="rect">
            <a:avLst/>
          </a:prstGeom>
          <a:solidFill>
            <a:schemeClr val="tx2">
              <a:lumMod val="90000"/>
              <a:lumOff val="10000"/>
            </a:schemeClr>
          </a:solidFill>
          <a:ln w="25400">
            <a:solidFill>
              <a:srgbClr val="4E612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Betala full avgift enligt utomlänsprislista</a:t>
            </a:r>
            <a:endParaRPr kumimoji="0" lang="sv-SE" altLang="sv-SE" sz="1800" b="0" i="0" u="none" strike="noStrike" cap="none" normalizeH="0" baseline="0">
              <a:ln>
                <a:noFill/>
              </a:ln>
              <a:solidFill>
                <a:schemeClr val="tx1"/>
              </a:solidFill>
              <a:effectLst/>
              <a:latin typeface="Arial" panose="020B0604020202020204" pitchFamily="34" charset="0"/>
            </a:endParaRPr>
          </a:p>
        </p:txBody>
      </p:sp>
      <p:cxnSp>
        <p:nvCxnSpPr>
          <p:cNvPr id="12" name="Vinklad  8">
            <a:extLst>
              <a:ext uri="{FF2B5EF4-FFF2-40B4-BE49-F238E27FC236}">
                <a16:creationId xmlns:a16="http://schemas.microsoft.com/office/drawing/2014/main" id="{4A05D090-06FA-E1DE-56DE-7AF5EFAB8A10}"/>
              </a:ext>
            </a:extLst>
          </p:cNvPr>
          <p:cNvCxnSpPr/>
          <p:nvPr/>
        </p:nvCxnSpPr>
        <p:spPr>
          <a:xfrm>
            <a:off x="3854066" y="2227160"/>
            <a:ext cx="390525" cy="523875"/>
          </a:xfrm>
          <a:prstGeom prst="bentConnector3">
            <a:avLst/>
          </a:prstGeom>
          <a:noFill/>
          <a:ln w="9525" cap="flat" cmpd="sng" algn="ctr">
            <a:solidFill>
              <a:srgbClr val="4F81BD">
                <a:shade val="95000"/>
                <a:satMod val="105000"/>
              </a:srgbClr>
            </a:solidFill>
            <a:prstDash val="solid"/>
            <a:tailEnd type="arrow"/>
          </a:ln>
          <a:effectLst/>
        </p:spPr>
      </p:cxnSp>
      <p:cxnSp>
        <p:nvCxnSpPr>
          <p:cNvPr id="13" name="Rak pil 12">
            <a:extLst>
              <a:ext uri="{FF2B5EF4-FFF2-40B4-BE49-F238E27FC236}">
                <a16:creationId xmlns:a16="http://schemas.microsoft.com/office/drawing/2014/main" id="{94FDBBD4-6732-6396-4940-D09D4E8EF3D8}"/>
              </a:ext>
            </a:extLst>
          </p:cNvPr>
          <p:cNvCxnSpPr/>
          <p:nvPr/>
        </p:nvCxnSpPr>
        <p:spPr>
          <a:xfrm>
            <a:off x="5865249" y="2751035"/>
            <a:ext cx="314325" cy="0"/>
          </a:xfrm>
          <a:prstGeom prst="straightConnector1">
            <a:avLst/>
          </a:prstGeom>
          <a:noFill/>
          <a:ln w="9525" cap="flat" cmpd="sng" algn="ctr">
            <a:solidFill>
              <a:srgbClr val="4F81BD">
                <a:shade val="95000"/>
                <a:satMod val="105000"/>
              </a:srgbClr>
            </a:solidFill>
            <a:prstDash val="solid"/>
            <a:tailEnd type="arrow"/>
          </a:ln>
          <a:effectLst/>
        </p:spPr>
      </p:cxnSp>
      <p:sp>
        <p:nvSpPr>
          <p:cNvPr id="14" name="Rektangel 14">
            <a:extLst>
              <a:ext uri="{FF2B5EF4-FFF2-40B4-BE49-F238E27FC236}">
                <a16:creationId xmlns:a16="http://schemas.microsoft.com/office/drawing/2014/main" id="{2BBF69A9-8B2F-A92D-81B7-A4D13CBD6E30}"/>
              </a:ext>
            </a:extLst>
          </p:cNvPr>
          <p:cNvSpPr>
            <a:spLocks noChangeArrowheads="1"/>
          </p:cNvSpPr>
          <p:nvPr/>
        </p:nvSpPr>
        <p:spPr bwMode="auto">
          <a:xfrm>
            <a:off x="6520457" y="3742756"/>
            <a:ext cx="1343025" cy="876300"/>
          </a:xfrm>
          <a:prstGeom prst="rect">
            <a:avLst/>
          </a:prstGeom>
          <a:solidFill>
            <a:schemeClr val="tx2">
              <a:lumMod val="90000"/>
              <a:lumOff val="10000"/>
            </a:schemeClr>
          </a:solidFill>
          <a:ln w="25400">
            <a:solidFill>
              <a:srgbClr val="4E612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Betala vanlig patientavgift</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15" name="Rektangel 15">
            <a:extLst>
              <a:ext uri="{FF2B5EF4-FFF2-40B4-BE49-F238E27FC236}">
                <a16:creationId xmlns:a16="http://schemas.microsoft.com/office/drawing/2014/main" id="{D7B32F29-C3D8-C778-B949-FE92030D4BC6}"/>
              </a:ext>
            </a:extLst>
          </p:cNvPr>
          <p:cNvSpPr>
            <a:spLocks noChangeArrowheads="1"/>
          </p:cNvSpPr>
          <p:nvPr/>
        </p:nvSpPr>
        <p:spPr bwMode="auto">
          <a:xfrm>
            <a:off x="4447098" y="4830175"/>
            <a:ext cx="1343025" cy="876300"/>
          </a:xfrm>
          <a:prstGeom prst="rect">
            <a:avLst/>
          </a:prstGeom>
          <a:solidFill>
            <a:schemeClr val="tx2">
              <a:lumMod val="90000"/>
              <a:lumOff val="10000"/>
            </a:schemeClr>
          </a:solidFill>
          <a:ln w="25400">
            <a:solidFill>
              <a:srgbClr val="4E612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Inga giltiga handlingar</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16" name="Rektangel 16">
            <a:extLst>
              <a:ext uri="{FF2B5EF4-FFF2-40B4-BE49-F238E27FC236}">
                <a16:creationId xmlns:a16="http://schemas.microsoft.com/office/drawing/2014/main" id="{57FAEB58-FBA6-854F-77ED-E6C1326E7043}"/>
              </a:ext>
            </a:extLst>
          </p:cNvPr>
          <p:cNvSpPr>
            <a:spLocks noChangeArrowheads="1"/>
          </p:cNvSpPr>
          <p:nvPr/>
        </p:nvSpPr>
        <p:spPr bwMode="auto">
          <a:xfrm>
            <a:off x="6520457" y="4862959"/>
            <a:ext cx="1343025" cy="876300"/>
          </a:xfrm>
          <a:prstGeom prst="rect">
            <a:avLst/>
          </a:prstGeom>
          <a:solidFill>
            <a:schemeClr val="tx2">
              <a:lumMod val="90000"/>
              <a:lumOff val="10000"/>
            </a:schemeClr>
          </a:solidFill>
          <a:ln w="25400">
            <a:solidFill>
              <a:srgbClr val="4E612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Betala full avgift enligt utomlänsprislista</a:t>
            </a:r>
            <a:endParaRPr kumimoji="0" lang="sv-SE" altLang="sv-SE" sz="1800" b="0" i="0" u="none" strike="noStrike" cap="none" normalizeH="0" baseline="0">
              <a:ln>
                <a:noFill/>
              </a:ln>
              <a:solidFill>
                <a:schemeClr val="tx1"/>
              </a:solidFill>
              <a:effectLst/>
              <a:latin typeface="Arial" panose="020B0604020202020204" pitchFamily="34" charset="0"/>
            </a:endParaRPr>
          </a:p>
        </p:txBody>
      </p:sp>
      <p:cxnSp>
        <p:nvCxnSpPr>
          <p:cNvPr id="17" name="Vinklad  17">
            <a:extLst>
              <a:ext uri="{FF2B5EF4-FFF2-40B4-BE49-F238E27FC236}">
                <a16:creationId xmlns:a16="http://schemas.microsoft.com/office/drawing/2014/main" id="{107E9453-6767-FCDB-D824-CE63D0F3DAFE}"/>
              </a:ext>
            </a:extLst>
          </p:cNvPr>
          <p:cNvCxnSpPr/>
          <p:nvPr/>
        </p:nvCxnSpPr>
        <p:spPr>
          <a:xfrm>
            <a:off x="3707683" y="4830175"/>
            <a:ext cx="457200" cy="590550"/>
          </a:xfrm>
          <a:prstGeom prst="bentConnector3">
            <a:avLst/>
          </a:prstGeom>
          <a:noFill/>
          <a:ln w="9525" cap="flat" cmpd="sng" algn="ctr">
            <a:solidFill>
              <a:srgbClr val="4F81BD">
                <a:shade val="95000"/>
                <a:satMod val="105000"/>
              </a:srgbClr>
            </a:solidFill>
            <a:prstDash val="solid"/>
            <a:tailEnd type="arrow"/>
          </a:ln>
          <a:effectLst/>
        </p:spPr>
      </p:cxnSp>
      <p:cxnSp>
        <p:nvCxnSpPr>
          <p:cNvPr id="18" name="Vinklad  18">
            <a:extLst>
              <a:ext uri="{FF2B5EF4-FFF2-40B4-BE49-F238E27FC236}">
                <a16:creationId xmlns:a16="http://schemas.microsoft.com/office/drawing/2014/main" id="{1127E2AA-3A47-7371-5509-E56221155EE3}"/>
              </a:ext>
            </a:extLst>
          </p:cNvPr>
          <p:cNvCxnSpPr/>
          <p:nvPr/>
        </p:nvCxnSpPr>
        <p:spPr>
          <a:xfrm flipV="1">
            <a:off x="3707683" y="4106966"/>
            <a:ext cx="457200" cy="523875"/>
          </a:xfrm>
          <a:prstGeom prst="bentConnector3">
            <a:avLst/>
          </a:prstGeom>
          <a:noFill/>
          <a:ln w="9525" cap="flat" cmpd="sng" algn="ctr">
            <a:solidFill>
              <a:srgbClr val="4F81BD">
                <a:shade val="95000"/>
                <a:satMod val="105000"/>
              </a:srgbClr>
            </a:solidFill>
            <a:prstDash val="solid"/>
            <a:tailEnd type="arrow"/>
          </a:ln>
          <a:effectLst/>
        </p:spPr>
      </p:cxnSp>
      <p:cxnSp>
        <p:nvCxnSpPr>
          <p:cNvPr id="19" name="Rak pil 19">
            <a:extLst>
              <a:ext uri="{FF2B5EF4-FFF2-40B4-BE49-F238E27FC236}">
                <a16:creationId xmlns:a16="http://schemas.microsoft.com/office/drawing/2014/main" id="{503BD78B-F780-CCD5-6187-5D14DA503154}"/>
              </a:ext>
            </a:extLst>
          </p:cNvPr>
          <p:cNvCxnSpPr/>
          <p:nvPr/>
        </p:nvCxnSpPr>
        <p:spPr>
          <a:xfrm>
            <a:off x="5984311" y="4259543"/>
            <a:ext cx="390525" cy="0"/>
          </a:xfrm>
          <a:prstGeom prst="straightConnector1">
            <a:avLst/>
          </a:prstGeom>
          <a:noFill/>
          <a:ln w="9525" cap="flat" cmpd="sng" algn="ctr">
            <a:solidFill>
              <a:srgbClr val="4F81BD">
                <a:shade val="95000"/>
                <a:satMod val="105000"/>
              </a:srgbClr>
            </a:solidFill>
            <a:prstDash val="solid"/>
            <a:tailEnd type="arrow"/>
          </a:ln>
          <a:effectLst/>
        </p:spPr>
      </p:cxnSp>
      <p:cxnSp>
        <p:nvCxnSpPr>
          <p:cNvPr id="20" name="Rak pil 20">
            <a:extLst>
              <a:ext uri="{FF2B5EF4-FFF2-40B4-BE49-F238E27FC236}">
                <a16:creationId xmlns:a16="http://schemas.microsoft.com/office/drawing/2014/main" id="{EFD85CDA-AE91-0303-1239-D2063766FB7D}"/>
              </a:ext>
            </a:extLst>
          </p:cNvPr>
          <p:cNvCxnSpPr/>
          <p:nvPr/>
        </p:nvCxnSpPr>
        <p:spPr>
          <a:xfrm>
            <a:off x="6022410" y="5234715"/>
            <a:ext cx="390525" cy="0"/>
          </a:xfrm>
          <a:prstGeom prst="straightConnector1">
            <a:avLst/>
          </a:prstGeom>
          <a:noFill/>
          <a:ln w="9525" cap="flat" cmpd="sng" algn="ctr">
            <a:solidFill>
              <a:srgbClr val="4F81BD">
                <a:shade val="95000"/>
                <a:satMod val="105000"/>
              </a:srgbClr>
            </a:solidFill>
            <a:prstDash val="solid"/>
            <a:tailEnd type="arrow"/>
          </a:ln>
          <a:effectLst/>
        </p:spPr>
      </p:cxnSp>
      <p:sp>
        <p:nvSpPr>
          <p:cNvPr id="21" name="Rektangel 1">
            <a:extLst>
              <a:ext uri="{FF2B5EF4-FFF2-40B4-BE49-F238E27FC236}">
                <a16:creationId xmlns:a16="http://schemas.microsoft.com/office/drawing/2014/main" id="{6F22AA90-241E-A03A-1B1F-3085FBBD6A2B}"/>
              </a:ext>
            </a:extLst>
          </p:cNvPr>
          <p:cNvSpPr>
            <a:spLocks noChangeArrowheads="1"/>
          </p:cNvSpPr>
          <p:nvPr/>
        </p:nvSpPr>
        <p:spPr bwMode="auto">
          <a:xfrm>
            <a:off x="2147887" y="1593021"/>
            <a:ext cx="1438276" cy="1162050"/>
          </a:xfrm>
          <a:prstGeom prst="rect">
            <a:avLst/>
          </a:prstGeom>
          <a:solidFill>
            <a:srgbClr val="A40000"/>
          </a:solidFill>
          <a:ln w="25400">
            <a:solidFill>
              <a:srgbClr val="62242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Utländsk/utvandrad person från EU/EES land inklusive Schweiz </a:t>
            </a:r>
            <a:b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r>
              <a:rPr kumimoji="0" lang="sv-SE" altLang="sv-SE" sz="1100" b="1" i="0" u="sng"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Akut-nödvändig vård</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22" name="Rektangel 3">
            <a:extLst>
              <a:ext uri="{FF2B5EF4-FFF2-40B4-BE49-F238E27FC236}">
                <a16:creationId xmlns:a16="http://schemas.microsoft.com/office/drawing/2014/main" id="{C177FA39-407F-2570-A188-588AF5683CCE}"/>
              </a:ext>
            </a:extLst>
          </p:cNvPr>
          <p:cNvSpPr>
            <a:spLocks noChangeArrowheads="1"/>
          </p:cNvSpPr>
          <p:nvPr/>
        </p:nvSpPr>
        <p:spPr bwMode="auto">
          <a:xfrm>
            <a:off x="6523830" y="1454073"/>
            <a:ext cx="1343025" cy="876300"/>
          </a:xfrm>
          <a:prstGeom prst="rect">
            <a:avLst/>
          </a:prstGeom>
          <a:solidFill>
            <a:schemeClr val="tx2">
              <a:lumMod val="90000"/>
              <a:lumOff val="10000"/>
            </a:schemeClr>
          </a:solidFill>
          <a:ln w="25400">
            <a:solidFill>
              <a:srgbClr val="4E612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Betala vanlig patientavgift</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23" name="Rektangel 4">
            <a:extLst>
              <a:ext uri="{FF2B5EF4-FFF2-40B4-BE49-F238E27FC236}">
                <a16:creationId xmlns:a16="http://schemas.microsoft.com/office/drawing/2014/main" id="{8A00C06F-98D0-2C0B-09BF-35A35692346E}"/>
              </a:ext>
            </a:extLst>
          </p:cNvPr>
          <p:cNvSpPr>
            <a:spLocks noChangeArrowheads="1"/>
          </p:cNvSpPr>
          <p:nvPr/>
        </p:nvSpPr>
        <p:spPr bwMode="auto">
          <a:xfrm>
            <a:off x="4430149" y="1322664"/>
            <a:ext cx="1435100" cy="958850"/>
          </a:xfrm>
          <a:prstGeom prst="rect">
            <a:avLst/>
          </a:prstGeom>
          <a:solidFill>
            <a:schemeClr val="tx2">
              <a:lumMod val="90000"/>
              <a:lumOff val="10000"/>
            </a:schemeClr>
          </a:solidFill>
          <a:ln w="25400">
            <a:solidFill>
              <a:srgbClr val="4E612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EU kort eller provisoriskt innehav av EU kort utfärdat av bosättningslandet</a:t>
            </a:r>
            <a:endParaRPr kumimoji="0" lang="sv-SE" altLang="sv-SE" sz="1800" b="0" i="0" u="none" strike="noStrike" cap="none" normalizeH="0" baseline="0">
              <a:ln>
                <a:noFill/>
              </a:ln>
              <a:solidFill>
                <a:schemeClr val="tx1"/>
              </a:solidFill>
              <a:effectLst/>
              <a:latin typeface="Arial" panose="020B0604020202020204" pitchFamily="34" charset="0"/>
            </a:endParaRPr>
          </a:p>
        </p:txBody>
      </p:sp>
      <p:cxnSp>
        <p:nvCxnSpPr>
          <p:cNvPr id="25" name="Vinklad  9">
            <a:extLst>
              <a:ext uri="{FF2B5EF4-FFF2-40B4-BE49-F238E27FC236}">
                <a16:creationId xmlns:a16="http://schemas.microsoft.com/office/drawing/2014/main" id="{D3B2AE71-FFB7-6F20-31AA-8B349F793640}"/>
              </a:ext>
            </a:extLst>
          </p:cNvPr>
          <p:cNvCxnSpPr/>
          <p:nvPr/>
        </p:nvCxnSpPr>
        <p:spPr>
          <a:xfrm flipV="1">
            <a:off x="3854066" y="1802089"/>
            <a:ext cx="390525" cy="3048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Rak pil 10">
            <a:extLst>
              <a:ext uri="{FF2B5EF4-FFF2-40B4-BE49-F238E27FC236}">
                <a16:creationId xmlns:a16="http://schemas.microsoft.com/office/drawing/2014/main" id="{94093CBE-3D3E-B9D7-C063-0000E1E442D5}"/>
              </a:ext>
            </a:extLst>
          </p:cNvPr>
          <p:cNvCxnSpPr>
            <a:cxnSpLocks/>
          </p:cNvCxnSpPr>
          <p:nvPr/>
        </p:nvCxnSpPr>
        <p:spPr>
          <a:xfrm>
            <a:off x="5915588" y="1814707"/>
            <a:ext cx="35703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Rundad rektangulär 62">
            <a:extLst>
              <a:ext uri="{FF2B5EF4-FFF2-40B4-BE49-F238E27FC236}">
                <a16:creationId xmlns:a16="http://schemas.microsoft.com/office/drawing/2014/main" id="{33501F55-1D58-634B-5E3A-CBC63A75B5AC}"/>
              </a:ext>
            </a:extLst>
          </p:cNvPr>
          <p:cNvSpPr>
            <a:spLocks noChangeArrowheads="1"/>
          </p:cNvSpPr>
          <p:nvPr/>
        </p:nvSpPr>
        <p:spPr bwMode="auto">
          <a:xfrm>
            <a:off x="8702675" y="1101213"/>
            <a:ext cx="2292285" cy="1425677"/>
          </a:xfrm>
          <a:prstGeom prst="wedgeRoundRectCallout">
            <a:avLst>
              <a:gd name="adj1" fmla="val -20833"/>
              <a:gd name="adj2" fmla="val 62500"/>
              <a:gd name="adj3" fmla="val 16667"/>
            </a:avLst>
          </a:prstGeom>
          <a:solidFill>
            <a:srgbClr val="FFFFFF"/>
          </a:solidFill>
          <a:ln w="25400">
            <a:solidFill>
              <a:srgbClr val="C0504D"/>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Kopierade giltiga handlingar skickas till GAS, Team Vårdgivare.</a:t>
            </a:r>
            <a:endParaRPr kumimoji="0" lang="sv-SE" altLang="sv-SE" sz="800" b="0" i="0" u="none" strike="noStrike" cap="none" normalizeH="0" baseline="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Eu kortet ska kopieras fram- och baksida och </a:t>
            </a:r>
            <a:r>
              <a:rPr kumimoji="0" lang="sv-SE" altLang="sv-SE" sz="1100" b="0" i="0" u="sng"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vara läsbart</a:t>
            </a:r>
            <a:endParaRPr kumimoji="0" lang="sv-SE" altLang="sv-SE" sz="800" b="0" i="0" u="none" strike="noStrike" cap="none" normalizeH="0" baseline="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sng"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Digitala EU kort gäller inte</a:t>
            </a:r>
          </a:p>
          <a:p>
            <a:pPr marL="0" marR="0" lvl="0" indent="0" algn="ctr" defTabSz="914400" rtl="0" eaLnBrk="0" fontAlgn="base" latinLnBrk="0" hangingPunct="0">
              <a:lnSpc>
                <a:spcPct val="100000"/>
              </a:lnSpc>
              <a:spcBef>
                <a:spcPct val="0"/>
              </a:spcBef>
              <a:spcAft>
                <a:spcPct val="0"/>
              </a:spcAft>
              <a:buClrTx/>
              <a:buSzTx/>
              <a:buFontTx/>
              <a:buNone/>
              <a:tabLst/>
            </a:pPr>
            <a:endParaRPr lang="sv-SE" altLang="sv-SE" sz="1100" u="sng">
              <a:latin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28" name="Rectangle 19">
            <a:extLst>
              <a:ext uri="{FF2B5EF4-FFF2-40B4-BE49-F238E27FC236}">
                <a16:creationId xmlns:a16="http://schemas.microsoft.com/office/drawing/2014/main" id="{EA1DBE91-D1CD-27DA-B494-7BE5FE3EBD36}"/>
              </a:ext>
            </a:extLst>
          </p:cNvPr>
          <p:cNvSpPr>
            <a:spLocks noChangeArrowheads="1"/>
          </p:cNvSpPr>
          <p:nvPr/>
        </p:nvSpPr>
        <p:spPr bwMode="auto">
          <a:xfrm>
            <a:off x="152400" y="152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29" name="Rectangle 23">
            <a:extLst>
              <a:ext uri="{FF2B5EF4-FFF2-40B4-BE49-F238E27FC236}">
                <a16:creationId xmlns:a16="http://schemas.microsoft.com/office/drawing/2014/main" id="{27DD9195-44D2-C920-C3BC-7A7DEF184E82}"/>
              </a:ext>
            </a:extLst>
          </p:cNvPr>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30" name="Rectangle 28">
            <a:extLst>
              <a:ext uri="{FF2B5EF4-FFF2-40B4-BE49-F238E27FC236}">
                <a16:creationId xmlns:a16="http://schemas.microsoft.com/office/drawing/2014/main" id="{5F40CEC5-8010-EBF6-4512-40E5C06FC056}"/>
              </a:ext>
            </a:extLst>
          </p:cNvPr>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1800" b="0" i="0" u="none" strike="noStrike" cap="none" normalizeH="0" baseline="0">
                <a:ln>
                  <a:noFill/>
                </a:ln>
                <a:solidFill>
                  <a:schemeClr val="tx1"/>
                </a:solidFill>
                <a:effectLst/>
                <a:latin typeface="Arial" panose="020B0604020202020204" pitchFamily="34" charset="0"/>
              </a:rPr>
            </a:br>
            <a:endParaRPr kumimoji="0" lang="sv-SE" altLang="sv-S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31" name="Rectangle 31">
            <a:extLst>
              <a:ext uri="{FF2B5EF4-FFF2-40B4-BE49-F238E27FC236}">
                <a16:creationId xmlns:a16="http://schemas.microsoft.com/office/drawing/2014/main" id="{86C23C16-F7B8-3EA6-CE89-55909A54FEED}"/>
              </a:ext>
            </a:extLst>
          </p:cNvPr>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55" name="Rektangel 54">
            <a:extLst>
              <a:ext uri="{FF2B5EF4-FFF2-40B4-BE49-F238E27FC236}">
                <a16:creationId xmlns:a16="http://schemas.microsoft.com/office/drawing/2014/main" id="{00544218-F55A-824C-40A2-CD1B72C5582E}"/>
              </a:ext>
            </a:extLst>
          </p:cNvPr>
          <p:cNvSpPr/>
          <p:nvPr/>
        </p:nvSpPr>
        <p:spPr>
          <a:xfrm>
            <a:off x="2119813" y="4180906"/>
            <a:ext cx="1447800" cy="1076325"/>
          </a:xfrm>
          <a:prstGeom prst="rect">
            <a:avLst/>
          </a:prstGeom>
          <a:solidFill>
            <a:srgbClr val="A40000"/>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v-SE" sz="1100">
                <a:solidFill>
                  <a:srgbClr val="FFFFFF"/>
                </a:solidFill>
                <a:effectLst/>
                <a:latin typeface="Calibri" panose="020F0502020204030204" pitchFamily="34" charset="0"/>
                <a:ea typeface="Calibri" panose="020F0502020204030204" pitchFamily="34" charset="0"/>
                <a:cs typeface="Calibri" panose="020F0502020204030204" pitchFamily="34" charset="0"/>
              </a:rPr>
              <a:t>Utländsk/utvandrad person från EU/EES land inklusive Schweiz </a:t>
            </a:r>
            <a:br>
              <a:rPr lang="sv-SE" sz="1100">
                <a:solidFill>
                  <a:srgbClr val="FFFFFF"/>
                </a:solidFill>
                <a:effectLst/>
                <a:latin typeface="Calibri" panose="020F0502020204030204" pitchFamily="34" charset="0"/>
                <a:ea typeface="Calibri" panose="020F0502020204030204" pitchFamily="34" charset="0"/>
                <a:cs typeface="Calibri" panose="020F0502020204030204" pitchFamily="34" charset="0"/>
              </a:rPr>
            </a:br>
            <a:r>
              <a:rPr lang="sv-SE" sz="1100" b="1" u="sng">
                <a:solidFill>
                  <a:srgbClr val="FFFFFF"/>
                </a:solidFill>
                <a:effectLst/>
                <a:latin typeface="Calibri" panose="020F0502020204030204" pitchFamily="34" charset="0"/>
                <a:ea typeface="Calibri" panose="020F0502020204030204" pitchFamily="34" charset="0"/>
                <a:cs typeface="Calibri" panose="020F0502020204030204" pitchFamily="34" charset="0"/>
              </a:rPr>
              <a:t>Planerad vård</a:t>
            </a:r>
            <a:endParaRPr lang="sv-SE" sz="1100">
              <a:effectLst/>
              <a:latin typeface="Calibri" panose="020F0502020204030204" pitchFamily="34" charset="0"/>
              <a:ea typeface="Calibri" panose="020F0502020204030204" pitchFamily="34" charset="0"/>
              <a:cs typeface="Calibri" panose="020F0502020204030204" pitchFamily="34" charset="0"/>
            </a:endParaRPr>
          </a:p>
        </p:txBody>
      </p:sp>
      <p:sp>
        <p:nvSpPr>
          <p:cNvPr id="56" name="Rektangel 55">
            <a:extLst>
              <a:ext uri="{FF2B5EF4-FFF2-40B4-BE49-F238E27FC236}">
                <a16:creationId xmlns:a16="http://schemas.microsoft.com/office/drawing/2014/main" id="{83E89AC8-B67D-DBE9-8444-7192637EE8BC}"/>
              </a:ext>
            </a:extLst>
          </p:cNvPr>
          <p:cNvSpPr/>
          <p:nvPr/>
        </p:nvSpPr>
        <p:spPr>
          <a:xfrm>
            <a:off x="4421350" y="3652111"/>
            <a:ext cx="1447800" cy="1076325"/>
          </a:xfrm>
          <a:prstGeom prst="rect">
            <a:avLst/>
          </a:prstGeom>
          <a:solidFill>
            <a:schemeClr val="tx2">
              <a:lumMod val="90000"/>
              <a:lumOff val="10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v-SE" sz="1100">
                <a:solidFill>
                  <a:srgbClr val="FFFFFF"/>
                </a:solidFill>
                <a:effectLst/>
                <a:latin typeface="Calibri" panose="020F0502020204030204" pitchFamily="34" charset="0"/>
                <a:ea typeface="Calibri" panose="020F0502020204030204" pitchFamily="34" charset="0"/>
                <a:cs typeface="Calibri" panose="020F0502020204030204" pitchFamily="34" charset="0"/>
              </a:rPr>
              <a:t>Blankett S2 från bosättningslandet (olika bland länderna)</a:t>
            </a:r>
            <a:endParaRPr lang="sv-SE" sz="1100">
              <a:effectLst/>
              <a:latin typeface="Calibri" panose="020F0502020204030204" pitchFamily="34" charset="0"/>
              <a:ea typeface="Calibri" panose="020F0502020204030204" pitchFamily="34" charset="0"/>
              <a:cs typeface="Calibri" panose="020F0502020204030204" pitchFamily="34" charset="0"/>
            </a:endParaRPr>
          </a:p>
        </p:txBody>
      </p:sp>
      <p:sp>
        <p:nvSpPr>
          <p:cNvPr id="57" name="Pratbubbla: oval 56">
            <a:extLst>
              <a:ext uri="{FF2B5EF4-FFF2-40B4-BE49-F238E27FC236}">
                <a16:creationId xmlns:a16="http://schemas.microsoft.com/office/drawing/2014/main" id="{DBA31737-3C02-03E4-F50C-9DEFBC8601FF}"/>
              </a:ext>
            </a:extLst>
          </p:cNvPr>
          <p:cNvSpPr/>
          <p:nvPr/>
        </p:nvSpPr>
        <p:spPr>
          <a:xfrm>
            <a:off x="8973671" y="2917083"/>
            <a:ext cx="2830387" cy="2121082"/>
          </a:xfrm>
          <a:prstGeom prst="wedgeEllipseCallout">
            <a:avLst/>
          </a:prstGeom>
          <a:ln>
            <a:solidFill>
              <a:srgbClr val="A40000"/>
            </a:solidFill>
          </a:ln>
        </p:spPr>
        <p:style>
          <a:lnRef idx="2">
            <a:schemeClr val="accent5"/>
          </a:lnRef>
          <a:fillRef idx="1">
            <a:schemeClr val="lt1"/>
          </a:fillRef>
          <a:effectRef idx="0">
            <a:schemeClr val="accent5"/>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v-SE" sz="1200" b="1">
                <a:effectLst/>
                <a:latin typeface="Calibri" panose="020F0502020204030204" pitchFamily="34" charset="0"/>
                <a:ea typeface="Calibri" panose="020F0502020204030204" pitchFamily="34" charset="0"/>
                <a:cs typeface="Calibri" panose="020F0502020204030204" pitchFamily="34" charset="0"/>
              </a:rPr>
              <a:t>Brittiska medborgare</a:t>
            </a:r>
            <a:endParaRPr lang="sv-SE" sz="1100">
              <a:effectLst/>
              <a:latin typeface="Calibri" panose="020F0502020204030204" pitchFamily="34" charset="0"/>
              <a:ea typeface="Calibri" panose="020F0502020204030204" pitchFamily="34" charset="0"/>
              <a:cs typeface="Calibri" panose="020F0502020204030204" pitchFamily="34" charset="0"/>
            </a:endParaRPr>
          </a:p>
          <a:p>
            <a:pPr fontAlgn="base">
              <a:lnSpc>
                <a:spcPts val="1650"/>
              </a:lnSpc>
              <a:spcAft>
                <a:spcPts val="600"/>
              </a:spcAft>
            </a:pPr>
            <a:r>
              <a:rPr lang="sv-SE" sz="1000">
                <a:effectLst/>
                <a:latin typeface="Calibri" panose="020F0502020204030204" pitchFamily="34" charset="0"/>
                <a:ea typeface="Times New Roman" panose="02020603050405020304" pitchFamily="18" charset="0"/>
                <a:cs typeface="Calibri" panose="020F0502020204030204" pitchFamily="34" charset="0"/>
              </a:rPr>
              <a:t>Har rätt till vård på samma villkor som an</a:t>
            </a:r>
            <a:r>
              <a:rPr lang="sv-SE" sz="1000">
                <a:effectLst/>
                <a:latin typeface="Calibri" panose="020F0502020204030204" pitchFamily="34" charset="0"/>
                <a:ea typeface="Calibri" panose="020F0502020204030204" pitchFamily="34" charset="0"/>
                <a:cs typeface="Calibri" panose="020F0502020204030204" pitchFamily="34" charset="0"/>
              </a:rPr>
              <a:t>dra länder inom EU. Titta i avgiftshandboken vilka EU kort som är giltiga</a:t>
            </a:r>
            <a:endParaRPr lang="sv-SE" sz="1200">
              <a:effectLst/>
              <a:latin typeface="Calibri" panose="020F0502020204030204" pitchFamily="34" charset="0"/>
              <a:ea typeface="Times New Roman" panose="02020603050405020304" pitchFamily="18" charset="0"/>
              <a:cs typeface="Calibri" panose="020F0502020204030204" pitchFamily="34" charset="0"/>
            </a:endParaRPr>
          </a:p>
          <a:p>
            <a:pPr fontAlgn="base">
              <a:lnSpc>
                <a:spcPts val="1650"/>
              </a:lnSpc>
              <a:spcAft>
                <a:spcPts val="600"/>
              </a:spcAft>
            </a:pPr>
            <a:r>
              <a:rPr lang="sv-SE" sz="1000">
                <a:effectLst/>
                <a:latin typeface="Calibri"/>
                <a:ea typeface="Times New Roman" panose="02020603050405020304" pitchFamily="18" charset="0"/>
                <a:cs typeface="Calibri"/>
              </a:rPr>
              <a:t>S2 blankett </a:t>
            </a:r>
            <a:r>
              <a:rPr lang="sv-SE" sz="1000">
                <a:latin typeface="Calibri"/>
                <a:ea typeface="Times New Roman" panose="02020603050405020304" pitchFamily="18" charset="0"/>
                <a:cs typeface="Calibri"/>
              </a:rPr>
              <a:t>krävs </a:t>
            </a:r>
            <a:r>
              <a:rPr lang="sv-SE" sz="1000">
                <a:effectLst/>
                <a:latin typeface="Calibri"/>
                <a:ea typeface="Times New Roman" panose="02020603050405020304" pitchFamily="18" charset="0"/>
                <a:cs typeface="Calibri"/>
              </a:rPr>
              <a:t>för planerad vård</a:t>
            </a:r>
            <a:endParaRPr lang="sv-SE" sz="1200">
              <a:effectLst/>
              <a:latin typeface="Calibri"/>
              <a:ea typeface="Times New Roman" panose="02020603050405020304" pitchFamily="18" charset="0"/>
              <a:cs typeface="Calibri"/>
            </a:endParaRPr>
          </a:p>
          <a:p>
            <a:pPr algn="ctr">
              <a:lnSpc>
                <a:spcPct val="115000"/>
              </a:lnSpc>
              <a:spcAft>
                <a:spcPts val="1000"/>
              </a:spcAft>
            </a:pPr>
            <a:endParaRPr lang="sv-SE" sz="11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7967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50C663E9-55A2-A1A4-9F3C-4B750AB3ECD8}"/>
              </a:ext>
            </a:extLst>
          </p:cNvPr>
          <p:cNvSpPr>
            <a:spLocks noGrp="1"/>
          </p:cNvSpPr>
          <p:nvPr>
            <p:ph type="title"/>
          </p:nvPr>
        </p:nvSpPr>
        <p:spPr>
          <a:xfrm>
            <a:off x="803275" y="333375"/>
            <a:ext cx="10585449" cy="875993"/>
          </a:xfrm>
        </p:spPr>
        <p:txBody>
          <a:bodyPr/>
          <a:lstStyle/>
          <a:p>
            <a:r>
              <a:rPr lang="sv-SE" sz="1800"/>
              <a:t>Utländsk/utvandrad person från norden söker vård i Sverige</a:t>
            </a:r>
          </a:p>
        </p:txBody>
      </p:sp>
      <p:sp>
        <p:nvSpPr>
          <p:cNvPr id="5" name="Platshållare för innehåll 4">
            <a:extLst>
              <a:ext uri="{FF2B5EF4-FFF2-40B4-BE49-F238E27FC236}">
                <a16:creationId xmlns:a16="http://schemas.microsoft.com/office/drawing/2014/main" id="{30F1E999-968C-A724-CECE-BAE8399A1B1A}"/>
              </a:ext>
            </a:extLst>
          </p:cNvPr>
          <p:cNvSpPr>
            <a:spLocks noGrp="1"/>
          </p:cNvSpPr>
          <p:nvPr>
            <p:ph sz="quarter" idx="13"/>
          </p:nvPr>
        </p:nvSpPr>
        <p:spPr>
          <a:xfrm>
            <a:off x="803275" y="1066800"/>
            <a:ext cx="10585450" cy="5133976"/>
          </a:xfrm>
        </p:spPr>
        <p:txBody>
          <a:bodyPr/>
          <a:lstStyle/>
          <a:p>
            <a:pPr marL="0" indent="0">
              <a:buNone/>
            </a:pPr>
            <a:endParaRPr lang="sv-SE"/>
          </a:p>
        </p:txBody>
      </p:sp>
      <p:sp>
        <p:nvSpPr>
          <p:cNvPr id="6" name="Rektangel 11">
            <a:extLst>
              <a:ext uri="{FF2B5EF4-FFF2-40B4-BE49-F238E27FC236}">
                <a16:creationId xmlns:a16="http://schemas.microsoft.com/office/drawing/2014/main" id="{E57ECEA7-CB3C-915A-F892-263D194AB8B2}"/>
              </a:ext>
            </a:extLst>
          </p:cNvPr>
          <p:cNvSpPr>
            <a:spLocks noChangeArrowheads="1"/>
          </p:cNvSpPr>
          <p:nvPr/>
        </p:nvSpPr>
        <p:spPr bwMode="auto">
          <a:xfrm>
            <a:off x="1160280" y="1898644"/>
            <a:ext cx="1419226" cy="904875"/>
          </a:xfrm>
          <a:prstGeom prst="rect">
            <a:avLst/>
          </a:prstGeom>
          <a:solidFill>
            <a:srgbClr val="A40000"/>
          </a:solidFill>
          <a:ln w="25400">
            <a:solidFill>
              <a:srgbClr val="62242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Utländsk/utvandrad person från Norden </a:t>
            </a:r>
            <a:b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r>
              <a:rPr kumimoji="0" lang="sv-SE" altLang="sv-SE" sz="1100" b="1" i="0" u="sng"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Akut-nödvändig vård</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7" name="Rektangel 24">
            <a:extLst>
              <a:ext uri="{FF2B5EF4-FFF2-40B4-BE49-F238E27FC236}">
                <a16:creationId xmlns:a16="http://schemas.microsoft.com/office/drawing/2014/main" id="{65FA728D-AE0C-6090-B8C1-6E1ACF1DB19C}"/>
              </a:ext>
            </a:extLst>
          </p:cNvPr>
          <p:cNvSpPr>
            <a:spLocks noChangeArrowheads="1"/>
          </p:cNvSpPr>
          <p:nvPr/>
        </p:nvSpPr>
        <p:spPr bwMode="auto">
          <a:xfrm>
            <a:off x="3245981" y="4826450"/>
            <a:ext cx="1343025" cy="904875"/>
          </a:xfrm>
          <a:prstGeom prst="rect">
            <a:avLst/>
          </a:prstGeom>
          <a:solidFill>
            <a:schemeClr val="tx2">
              <a:lumMod val="90000"/>
              <a:lumOff val="10000"/>
            </a:schemeClr>
          </a:solidFill>
          <a:ln w="25400">
            <a:solidFill>
              <a:srgbClr val="4E612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Inga giltiga handlingar</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8" name="Rektangel 26">
            <a:extLst>
              <a:ext uri="{FF2B5EF4-FFF2-40B4-BE49-F238E27FC236}">
                <a16:creationId xmlns:a16="http://schemas.microsoft.com/office/drawing/2014/main" id="{79D64FF5-73C6-1EDD-FAF2-2D9CB13A3C52}"/>
              </a:ext>
            </a:extLst>
          </p:cNvPr>
          <p:cNvSpPr>
            <a:spLocks noChangeArrowheads="1"/>
          </p:cNvSpPr>
          <p:nvPr/>
        </p:nvSpPr>
        <p:spPr bwMode="auto">
          <a:xfrm>
            <a:off x="1183641" y="4201369"/>
            <a:ext cx="1419226" cy="859194"/>
          </a:xfrm>
          <a:prstGeom prst="rect">
            <a:avLst/>
          </a:prstGeom>
          <a:solidFill>
            <a:srgbClr val="A40000"/>
          </a:solidFill>
          <a:ln w="25400">
            <a:solidFill>
              <a:srgbClr val="62242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Utländsk/utvandrad person från Norden</a:t>
            </a:r>
            <a:endParaRPr kumimoji="0" lang="sv-SE" altLang="sv-SE" sz="800" b="0" i="0" u="none" strike="noStrike" cap="none" normalizeH="0" baseline="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1" i="0" u="sng"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Planerad vård</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9" name="Rektangel 27">
            <a:extLst>
              <a:ext uri="{FF2B5EF4-FFF2-40B4-BE49-F238E27FC236}">
                <a16:creationId xmlns:a16="http://schemas.microsoft.com/office/drawing/2014/main" id="{FD66BA4A-1907-4E7B-DCB9-39650727B7B2}"/>
              </a:ext>
            </a:extLst>
          </p:cNvPr>
          <p:cNvSpPr>
            <a:spLocks noChangeArrowheads="1"/>
          </p:cNvSpPr>
          <p:nvPr/>
        </p:nvSpPr>
        <p:spPr bwMode="auto">
          <a:xfrm>
            <a:off x="3237141" y="1957079"/>
            <a:ext cx="1343025" cy="904875"/>
          </a:xfrm>
          <a:prstGeom prst="rect">
            <a:avLst/>
          </a:prstGeom>
          <a:solidFill>
            <a:schemeClr val="tx2">
              <a:lumMod val="90000"/>
              <a:lumOff val="10000"/>
            </a:schemeClr>
          </a:solidFill>
          <a:ln w="25400">
            <a:solidFill>
              <a:srgbClr val="4E612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sv-SE" altLang="sv-SE" sz="1100">
                <a:solidFill>
                  <a:srgbClr val="FFFFFF"/>
                </a:solidFill>
                <a:latin typeface="Calibri" panose="020F0502020204030204" pitchFamily="34" charset="0"/>
                <a:cs typeface="Times New Roman" panose="02020603050405020304" pitchFamily="18" charset="0"/>
              </a:rPr>
              <a:t>Fullständiga adress- och personuppgifter + giltig handling</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10" name="Rektangel 28">
            <a:extLst>
              <a:ext uri="{FF2B5EF4-FFF2-40B4-BE49-F238E27FC236}">
                <a16:creationId xmlns:a16="http://schemas.microsoft.com/office/drawing/2014/main" id="{A0632692-BC6D-5F5E-8DB8-4F7A6293F0A2}"/>
              </a:ext>
            </a:extLst>
          </p:cNvPr>
          <p:cNvSpPr>
            <a:spLocks noChangeArrowheads="1"/>
          </p:cNvSpPr>
          <p:nvPr/>
        </p:nvSpPr>
        <p:spPr bwMode="auto">
          <a:xfrm>
            <a:off x="4928889" y="4826451"/>
            <a:ext cx="1343025" cy="904875"/>
          </a:xfrm>
          <a:prstGeom prst="rect">
            <a:avLst/>
          </a:prstGeom>
          <a:solidFill>
            <a:schemeClr val="tx2">
              <a:lumMod val="90000"/>
              <a:lumOff val="10000"/>
            </a:schemeClr>
          </a:solidFill>
          <a:ln w="25400">
            <a:solidFill>
              <a:srgbClr val="4E612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Betala full avgift enligt utomlänsprislista</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11" name="Rektangel 29">
            <a:extLst>
              <a:ext uri="{FF2B5EF4-FFF2-40B4-BE49-F238E27FC236}">
                <a16:creationId xmlns:a16="http://schemas.microsoft.com/office/drawing/2014/main" id="{865F29A7-A7D2-4475-E674-E32DC14BDFB8}"/>
              </a:ext>
            </a:extLst>
          </p:cNvPr>
          <p:cNvSpPr>
            <a:spLocks noChangeArrowheads="1"/>
          </p:cNvSpPr>
          <p:nvPr/>
        </p:nvSpPr>
        <p:spPr bwMode="auto">
          <a:xfrm>
            <a:off x="4992438" y="1972915"/>
            <a:ext cx="1343025" cy="904875"/>
          </a:xfrm>
          <a:prstGeom prst="rect">
            <a:avLst/>
          </a:prstGeom>
          <a:solidFill>
            <a:schemeClr val="tx2">
              <a:lumMod val="90000"/>
              <a:lumOff val="10000"/>
            </a:schemeClr>
          </a:solidFill>
          <a:ln w="25400">
            <a:solidFill>
              <a:srgbClr val="4E612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Betala vanlig patientavgift</a:t>
            </a:r>
            <a:endParaRPr kumimoji="0" lang="sv-SE" altLang="sv-SE" sz="1800" b="0" i="0" u="none" strike="noStrike" cap="none" normalizeH="0" baseline="0">
              <a:ln>
                <a:noFill/>
              </a:ln>
              <a:solidFill>
                <a:schemeClr val="tx1"/>
              </a:solidFill>
              <a:effectLst/>
              <a:latin typeface="Arial" panose="020B0604020202020204" pitchFamily="34" charset="0"/>
            </a:endParaRPr>
          </a:p>
        </p:txBody>
      </p:sp>
      <p:cxnSp>
        <p:nvCxnSpPr>
          <p:cNvPr id="12" name="Vinklad  30">
            <a:extLst>
              <a:ext uri="{FF2B5EF4-FFF2-40B4-BE49-F238E27FC236}">
                <a16:creationId xmlns:a16="http://schemas.microsoft.com/office/drawing/2014/main" id="{AFF580EE-CFEC-0FF7-8688-2B771A713CB3}"/>
              </a:ext>
            </a:extLst>
          </p:cNvPr>
          <p:cNvCxnSpPr>
            <a:cxnSpLocks/>
          </p:cNvCxnSpPr>
          <p:nvPr/>
        </p:nvCxnSpPr>
        <p:spPr>
          <a:xfrm>
            <a:off x="2633473" y="4674302"/>
            <a:ext cx="511679" cy="386261"/>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Vinklad  31">
            <a:extLst>
              <a:ext uri="{FF2B5EF4-FFF2-40B4-BE49-F238E27FC236}">
                <a16:creationId xmlns:a16="http://schemas.microsoft.com/office/drawing/2014/main" id="{FED373A6-439C-3789-B908-3C95DC749161}"/>
              </a:ext>
            </a:extLst>
          </p:cNvPr>
          <p:cNvCxnSpPr/>
          <p:nvPr/>
        </p:nvCxnSpPr>
        <p:spPr>
          <a:xfrm flipV="1">
            <a:off x="2547984" y="4144617"/>
            <a:ext cx="657225" cy="40005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Rak pil 32">
            <a:extLst>
              <a:ext uri="{FF2B5EF4-FFF2-40B4-BE49-F238E27FC236}">
                <a16:creationId xmlns:a16="http://schemas.microsoft.com/office/drawing/2014/main" id="{8421342A-2C27-8EC8-9812-B71DABBAB7E9}"/>
              </a:ext>
            </a:extLst>
          </p:cNvPr>
          <p:cNvCxnSpPr/>
          <p:nvPr/>
        </p:nvCxnSpPr>
        <p:spPr>
          <a:xfrm>
            <a:off x="2701397" y="2338794"/>
            <a:ext cx="2730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Rak pil 33">
            <a:extLst>
              <a:ext uri="{FF2B5EF4-FFF2-40B4-BE49-F238E27FC236}">
                <a16:creationId xmlns:a16="http://schemas.microsoft.com/office/drawing/2014/main" id="{7F25D7AA-17F5-2AB1-F8F1-4CFB2B09F754}"/>
              </a:ext>
            </a:extLst>
          </p:cNvPr>
          <p:cNvCxnSpPr>
            <a:cxnSpLocks/>
          </p:cNvCxnSpPr>
          <p:nvPr/>
        </p:nvCxnSpPr>
        <p:spPr>
          <a:xfrm flipV="1">
            <a:off x="4638513" y="2374836"/>
            <a:ext cx="287417" cy="6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Rak pil 34">
            <a:extLst>
              <a:ext uri="{FF2B5EF4-FFF2-40B4-BE49-F238E27FC236}">
                <a16:creationId xmlns:a16="http://schemas.microsoft.com/office/drawing/2014/main" id="{DA8FDD0B-7650-1417-6BCC-556B79CAE030}"/>
              </a:ext>
            </a:extLst>
          </p:cNvPr>
          <p:cNvCxnSpPr>
            <a:cxnSpLocks/>
          </p:cNvCxnSpPr>
          <p:nvPr/>
        </p:nvCxnSpPr>
        <p:spPr>
          <a:xfrm>
            <a:off x="4632987" y="4369251"/>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Rak pil 35">
            <a:extLst>
              <a:ext uri="{FF2B5EF4-FFF2-40B4-BE49-F238E27FC236}">
                <a16:creationId xmlns:a16="http://schemas.microsoft.com/office/drawing/2014/main" id="{91BDAF89-29AD-ED3A-4E6B-024975E38502}"/>
              </a:ext>
            </a:extLst>
          </p:cNvPr>
          <p:cNvCxnSpPr>
            <a:cxnSpLocks/>
          </p:cNvCxnSpPr>
          <p:nvPr/>
        </p:nvCxnSpPr>
        <p:spPr>
          <a:xfrm>
            <a:off x="4662787" y="5370585"/>
            <a:ext cx="27699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ruta 1">
            <a:extLst>
              <a:ext uri="{FF2B5EF4-FFF2-40B4-BE49-F238E27FC236}">
                <a16:creationId xmlns:a16="http://schemas.microsoft.com/office/drawing/2014/main" id="{D0CF689B-BD1C-3C17-B1A2-94E5BE578B20}"/>
              </a:ext>
            </a:extLst>
          </p:cNvPr>
          <p:cNvSpPr txBox="1">
            <a:spLocks noChangeArrowheads="1"/>
          </p:cNvSpPr>
          <p:nvPr/>
        </p:nvSpPr>
        <p:spPr bwMode="auto">
          <a:xfrm>
            <a:off x="7899242" y="1898645"/>
            <a:ext cx="3149600" cy="3773658"/>
          </a:xfrm>
          <a:prstGeom prst="rect">
            <a:avLst/>
          </a:prstGeom>
          <a:solidFill>
            <a:srgbClr val="FFFFFF"/>
          </a:solidFill>
          <a:ln w="25400">
            <a:solidFill>
              <a:srgbClr val="C0504D"/>
            </a:solidFill>
            <a:miter lim="800000"/>
            <a:headEnd/>
            <a:tailEnd/>
          </a:ln>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pPr>
            <a:r>
              <a:rPr kumimoji="0" lang="sv-SE" altLang="sv-SE" sz="1100" b="1" i="0" u="none" strike="noStrike" cap="none" normalizeH="0" baseline="0">
                <a:ln>
                  <a:noFill/>
                </a:ln>
                <a:effectLst/>
                <a:latin typeface="Calibri"/>
                <a:ea typeface="Calibri" panose="020F0502020204030204" pitchFamily="34" charset="0"/>
                <a:cs typeface="Times New Roman"/>
              </a:rPr>
              <a:t>Krav: </a:t>
            </a:r>
            <a:r>
              <a:rPr kumimoji="0" lang="sv-SE" altLang="sv-SE" sz="1100" b="0" i="0" u="none" strike="noStrike" cap="none" normalizeH="0" baseline="0">
                <a:ln>
                  <a:noFill/>
                </a:ln>
                <a:effectLst/>
                <a:latin typeface="Calibri"/>
                <a:ea typeface="Calibri" panose="020F0502020204030204" pitchFamily="34" charset="0"/>
                <a:cs typeface="Times New Roman"/>
              </a:rPr>
              <a:t>Fullständiga person- och adressuppgifter, kopia på pass, körkort, ID-kort, nordiskt EU kort.</a:t>
            </a:r>
            <a:r>
              <a:rPr lang="sv-SE" altLang="sv-SE" sz="1100">
                <a:latin typeface="Calibri"/>
                <a:ea typeface="Calibri" panose="020F0502020204030204" pitchFamily="34" charset="0"/>
                <a:cs typeface="Times New Roman"/>
              </a:rPr>
              <a:t> </a:t>
            </a:r>
            <a:endPar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sv-SE" altLang="sv-SE" sz="110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Bankkort gäller inte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spcBef>
                <a:spcPct val="0"/>
              </a:spcBef>
              <a:spcAft>
                <a:spcPct val="0"/>
              </a:spcAft>
            </a:pPr>
            <a:r>
              <a:rPr lang="sv-SE" altLang="sv-SE" sz="1100">
                <a:latin typeface="Calibri"/>
                <a:ea typeface="Calibri" panose="020F0502020204030204" pitchFamily="34" charset="0"/>
                <a:cs typeface="Times New Roman"/>
              </a:rPr>
              <a:t>Behöver inte vara svensk Id handling utan kan också vara t ex ett norskt körkort</a:t>
            </a:r>
            <a:endParaRPr lang="sv-SE" altLang="sv-SE" sz="1100" b="0" i="0" u="none" strike="noStrike" cap="none" normalizeH="0" baseline="0">
              <a:ln>
                <a:noFill/>
              </a:ln>
              <a:solidFill>
                <a:schemeClr val="tx1"/>
              </a:solidFill>
              <a:effectLst/>
              <a:latin typeface="Calibri"/>
              <a:ea typeface="Calibri" panose="020F0502020204030204" pitchFamily="34" charset="0"/>
              <a:cs typeface="Times New Roman"/>
            </a:endParaRPr>
          </a:p>
          <a:p>
            <a:pPr marL="0" marR="0" lvl="0" indent="0" algn="l" defTabSz="914400" rtl="0" eaLnBrk="0" fontAlgn="base" latinLnBrk="0" hangingPunct="0">
              <a:lnSpc>
                <a:spcPct val="100000"/>
              </a:lnSpc>
              <a:spcBef>
                <a:spcPct val="0"/>
              </a:spcBef>
              <a:spcAft>
                <a:spcPct val="0"/>
              </a:spcAft>
              <a:buClrTx/>
              <a:buSzTx/>
              <a:buFontTx/>
              <a:buNone/>
              <a:tabLst/>
            </a:pPr>
            <a:endParaRPr lang="sv-SE" altLang="sv-SE" sz="110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För barn under 20 år som inte har egen giltig handling går det bra med medföljandes handling. Det ska framgå person- och adressuppgifter på medföljande och det ska framgå den vårdsökandes fullständiga adress och personuppgifter på det som skickas till GAS</a:t>
            </a:r>
          </a:p>
          <a:p>
            <a:pPr marL="0" marR="0" lvl="0" indent="0" algn="l" defTabSz="914400" rtl="0" eaLnBrk="0" fontAlgn="base" latinLnBrk="0" hangingPunct="0">
              <a:lnSpc>
                <a:spcPct val="100000"/>
              </a:lnSpc>
              <a:spcBef>
                <a:spcPct val="0"/>
              </a:spcBef>
              <a:spcAft>
                <a:spcPct val="0"/>
              </a:spcAft>
              <a:buClrTx/>
              <a:buSzTx/>
              <a:buFontTx/>
              <a:buNone/>
              <a:tabLst/>
            </a:pPr>
            <a:endParaRPr lang="sv-SE" altLang="sv-SE" sz="1100">
              <a:latin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Kopior skickas till GAS </a:t>
            </a:r>
          </a:p>
          <a:p>
            <a:pPr marL="0" marR="0" lvl="0" indent="0" algn="l" defTabSz="914400" rtl="0" eaLnBrk="0" fontAlgn="base" latinLnBrk="0" hangingPunct="0">
              <a:lnSpc>
                <a:spcPct val="100000"/>
              </a:lnSpc>
              <a:spcBef>
                <a:spcPct val="0"/>
              </a:spcBef>
              <a:spcAft>
                <a:spcPct val="0"/>
              </a:spcAft>
              <a:buClrTx/>
              <a:buSzTx/>
              <a:buFontTx/>
              <a:buNone/>
              <a:tabLst/>
            </a:pPr>
            <a:r>
              <a:rPr lang="sv-SE" altLang="sv-SE" sz="1100">
                <a:latin typeface="Calibri"/>
                <a:cs typeface="Times New Roman"/>
              </a:rPr>
              <a:t>OBS! adress och personuppgifter måsta bifogas</a:t>
            </a:r>
            <a:endParaRPr kumimoji="0" lang="sv-SE" altLang="sv-SE" sz="1800" b="0" i="0" u="none" strike="noStrike" cap="none" normalizeH="0" baseline="0">
              <a:ln>
                <a:noFill/>
              </a:ln>
              <a:solidFill>
                <a:schemeClr val="tx1"/>
              </a:solidFill>
              <a:effectLst/>
              <a:latin typeface="Calibri"/>
              <a:cs typeface="Times New Roman"/>
            </a:endParaRPr>
          </a:p>
        </p:txBody>
      </p:sp>
      <p:sp>
        <p:nvSpPr>
          <p:cNvPr id="20" name="Rectangle 15">
            <a:extLst>
              <a:ext uri="{FF2B5EF4-FFF2-40B4-BE49-F238E27FC236}">
                <a16:creationId xmlns:a16="http://schemas.microsoft.com/office/drawing/2014/main" id="{25B7A51C-351B-4AEF-1A06-E8635D45A949}"/>
              </a:ext>
            </a:extLst>
          </p:cNvPr>
          <p:cNvSpPr>
            <a:spLocks noChangeArrowheads="1"/>
          </p:cNvSpPr>
          <p:nvPr/>
        </p:nvSpPr>
        <p:spPr bwMode="auto">
          <a:xfrm>
            <a:off x="152400" y="152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304704"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400" b="1" i="0" u="none" strike="noStrike" cap="none" normalizeH="0" baseline="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21" name="Rectangle 17">
            <a:extLst>
              <a:ext uri="{FF2B5EF4-FFF2-40B4-BE49-F238E27FC236}">
                <a16:creationId xmlns:a16="http://schemas.microsoft.com/office/drawing/2014/main" id="{61EF7A70-2F81-2B19-FEB3-F563BB2E1FD3}"/>
              </a:ext>
            </a:extLst>
          </p:cNvPr>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sv-SE" altLang="sv-SE"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22" name="Rectangle 24">
            <a:extLst>
              <a:ext uri="{FF2B5EF4-FFF2-40B4-BE49-F238E27FC236}">
                <a16:creationId xmlns:a16="http://schemas.microsoft.com/office/drawing/2014/main" id="{385BF5DE-A381-89FC-968C-A02ABA3E4FB0}"/>
              </a:ext>
            </a:extLst>
          </p:cNvPr>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23" name="Rectangle 26">
            <a:extLst>
              <a:ext uri="{FF2B5EF4-FFF2-40B4-BE49-F238E27FC236}">
                <a16:creationId xmlns:a16="http://schemas.microsoft.com/office/drawing/2014/main" id="{36E96A0E-3F36-C9A7-3216-0B32405EE7F6}"/>
              </a:ext>
            </a:extLst>
          </p:cNvPr>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43" name="Rektangel 42">
            <a:extLst>
              <a:ext uri="{FF2B5EF4-FFF2-40B4-BE49-F238E27FC236}">
                <a16:creationId xmlns:a16="http://schemas.microsoft.com/office/drawing/2014/main" id="{19DD9C11-CA92-2DF8-22ED-6CF696F0D17E}"/>
              </a:ext>
            </a:extLst>
          </p:cNvPr>
          <p:cNvSpPr/>
          <p:nvPr/>
        </p:nvSpPr>
        <p:spPr>
          <a:xfrm>
            <a:off x="3237141" y="3641338"/>
            <a:ext cx="1343025" cy="904875"/>
          </a:xfrm>
          <a:prstGeom prst="rect">
            <a:avLst/>
          </a:prstGeom>
          <a:solidFill>
            <a:schemeClr val="tx2">
              <a:lumMod val="90000"/>
              <a:lumOff val="10000"/>
            </a:schemeClr>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v-SE" sz="1100">
                <a:solidFill>
                  <a:srgbClr val="FFFFFF"/>
                </a:solidFill>
                <a:effectLst/>
                <a:latin typeface="Calibri" panose="020F0502020204030204" pitchFamily="34" charset="0"/>
                <a:ea typeface="Calibri" panose="020F0502020204030204" pitchFamily="34" charset="0"/>
                <a:cs typeface="Calibri" panose="020F0502020204030204" pitchFamily="34" charset="0"/>
              </a:rPr>
              <a:t>Blankett S2 eller E112</a:t>
            </a:r>
            <a:endParaRPr lang="sv-SE" sz="1100">
              <a:effectLst/>
              <a:latin typeface="Calibri" panose="020F0502020204030204" pitchFamily="34" charset="0"/>
              <a:ea typeface="Calibri" panose="020F0502020204030204" pitchFamily="34" charset="0"/>
              <a:cs typeface="Calibri" panose="020F0502020204030204" pitchFamily="34" charset="0"/>
            </a:endParaRPr>
          </a:p>
        </p:txBody>
      </p:sp>
      <p:sp>
        <p:nvSpPr>
          <p:cNvPr id="44" name="Rektangel 43">
            <a:extLst>
              <a:ext uri="{FF2B5EF4-FFF2-40B4-BE49-F238E27FC236}">
                <a16:creationId xmlns:a16="http://schemas.microsoft.com/office/drawing/2014/main" id="{CEDCB308-3A30-85EC-4DF2-F9EEE12D409C}"/>
              </a:ext>
            </a:extLst>
          </p:cNvPr>
          <p:cNvSpPr/>
          <p:nvPr/>
        </p:nvSpPr>
        <p:spPr>
          <a:xfrm>
            <a:off x="4947861" y="3641338"/>
            <a:ext cx="1343025" cy="904875"/>
          </a:xfrm>
          <a:prstGeom prst="rect">
            <a:avLst/>
          </a:prstGeom>
          <a:solidFill>
            <a:schemeClr val="tx2">
              <a:lumMod val="90000"/>
              <a:lumOff val="10000"/>
            </a:schemeClr>
          </a:solid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v-SE" sz="1100">
                <a:solidFill>
                  <a:srgbClr val="FFFFFF"/>
                </a:solidFill>
                <a:effectLst/>
                <a:latin typeface="Calibri" panose="020F0502020204030204" pitchFamily="34" charset="0"/>
                <a:ea typeface="Calibri" panose="020F0502020204030204" pitchFamily="34" charset="0"/>
                <a:cs typeface="Calibri" panose="020F0502020204030204" pitchFamily="34" charset="0"/>
              </a:rPr>
              <a:t>Betala vanlig patientavgift</a:t>
            </a:r>
            <a:endParaRPr lang="sv-SE" sz="110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15302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1D0E43B-955B-32BD-10B0-A47BE3E8C883}"/>
              </a:ext>
            </a:extLst>
          </p:cNvPr>
          <p:cNvSpPr>
            <a:spLocks noGrp="1"/>
          </p:cNvSpPr>
          <p:nvPr>
            <p:ph type="title"/>
          </p:nvPr>
        </p:nvSpPr>
        <p:spPr>
          <a:xfrm>
            <a:off x="803275" y="81953"/>
            <a:ext cx="10585449" cy="984847"/>
          </a:xfrm>
        </p:spPr>
        <p:txBody>
          <a:bodyPr/>
          <a:lstStyle/>
          <a:p>
            <a:r>
              <a:rPr lang="sv-SE" sz="1800" u="sng"/>
              <a:t>Utländsk</a:t>
            </a:r>
            <a:r>
              <a:rPr lang="sv-SE" sz="1800"/>
              <a:t> person från övriga världen vilka vi saknar avtal med söker vård i Sverige</a:t>
            </a:r>
          </a:p>
        </p:txBody>
      </p:sp>
      <p:sp>
        <p:nvSpPr>
          <p:cNvPr id="3" name="Platshållare för innehåll 2">
            <a:extLst>
              <a:ext uri="{FF2B5EF4-FFF2-40B4-BE49-F238E27FC236}">
                <a16:creationId xmlns:a16="http://schemas.microsoft.com/office/drawing/2014/main" id="{F8B0C665-B929-44BE-2843-782DF520D4BC}"/>
              </a:ext>
            </a:extLst>
          </p:cNvPr>
          <p:cNvSpPr>
            <a:spLocks noGrp="1"/>
          </p:cNvSpPr>
          <p:nvPr>
            <p:ph sz="quarter" idx="13"/>
          </p:nvPr>
        </p:nvSpPr>
        <p:spPr>
          <a:xfrm>
            <a:off x="792396" y="816509"/>
            <a:ext cx="10585450" cy="5536666"/>
          </a:xfrm>
        </p:spPr>
        <p:txBody>
          <a:bodyPr/>
          <a:lstStyle/>
          <a:p>
            <a:pPr marL="0" indent="0">
              <a:buNone/>
            </a:pPr>
            <a:endParaRPr lang="sv-SE"/>
          </a:p>
        </p:txBody>
      </p:sp>
      <p:sp>
        <p:nvSpPr>
          <p:cNvPr id="4" name="Platshållare för datum 3">
            <a:extLst>
              <a:ext uri="{FF2B5EF4-FFF2-40B4-BE49-F238E27FC236}">
                <a16:creationId xmlns:a16="http://schemas.microsoft.com/office/drawing/2014/main" id="{4E4EC9A7-33FC-374F-DC95-73AF4F1BBF24}"/>
              </a:ext>
            </a:extLst>
          </p:cNvPr>
          <p:cNvSpPr>
            <a:spLocks noGrp="1"/>
          </p:cNvSpPr>
          <p:nvPr>
            <p:ph type="dt" sz="half" idx="14"/>
          </p:nvPr>
        </p:nvSpPr>
        <p:spPr/>
        <p:txBody>
          <a:bodyPr/>
          <a:lstStyle/>
          <a:p>
            <a:r>
              <a:rPr lang="sv-SE"/>
              <a:t>Region Halland  │</a:t>
            </a:r>
          </a:p>
        </p:txBody>
      </p:sp>
      <p:sp>
        <p:nvSpPr>
          <p:cNvPr id="5" name="Platshållare för sidfot 4">
            <a:extLst>
              <a:ext uri="{FF2B5EF4-FFF2-40B4-BE49-F238E27FC236}">
                <a16:creationId xmlns:a16="http://schemas.microsoft.com/office/drawing/2014/main" id="{D1A742F6-ABFD-3196-E3C0-2CA88519C5D5}"/>
              </a:ext>
            </a:extLst>
          </p:cNvPr>
          <p:cNvSpPr>
            <a:spLocks noGrp="1"/>
          </p:cNvSpPr>
          <p:nvPr>
            <p:ph type="ftr" sz="quarter" idx="15"/>
          </p:nvPr>
        </p:nvSpPr>
        <p:spPr/>
        <p:txBody>
          <a:bodyPr/>
          <a:lstStyle/>
          <a:p>
            <a:r>
              <a:rPr lang="sv-SE"/>
              <a:t>Halland – Bästa livsplatsen</a:t>
            </a:r>
          </a:p>
        </p:txBody>
      </p:sp>
      <p:sp>
        <p:nvSpPr>
          <p:cNvPr id="6" name="Platshållare för bildnummer 5">
            <a:extLst>
              <a:ext uri="{FF2B5EF4-FFF2-40B4-BE49-F238E27FC236}">
                <a16:creationId xmlns:a16="http://schemas.microsoft.com/office/drawing/2014/main" id="{893C0FDE-650C-8CBD-8083-B657D2BBCBB0}"/>
              </a:ext>
            </a:extLst>
          </p:cNvPr>
          <p:cNvSpPr>
            <a:spLocks noGrp="1"/>
          </p:cNvSpPr>
          <p:nvPr>
            <p:ph type="sldNum" sz="quarter" idx="16"/>
          </p:nvPr>
        </p:nvSpPr>
        <p:spPr/>
        <p:txBody>
          <a:bodyPr/>
          <a:lstStyle/>
          <a:p>
            <a:fld id="{E8645303-2AAE-45D1-913A-B06AE6474513}" type="slidenum">
              <a:rPr lang="sv-SE" smtClean="0"/>
              <a:pPr/>
              <a:t>4</a:t>
            </a:fld>
            <a:endParaRPr lang="sv-SE"/>
          </a:p>
        </p:txBody>
      </p:sp>
      <p:sp>
        <p:nvSpPr>
          <p:cNvPr id="9" name="Rektangel 36">
            <a:extLst>
              <a:ext uri="{FF2B5EF4-FFF2-40B4-BE49-F238E27FC236}">
                <a16:creationId xmlns:a16="http://schemas.microsoft.com/office/drawing/2014/main" id="{B05ECFDB-8E93-B151-95DB-8FA58C68E436}"/>
              </a:ext>
            </a:extLst>
          </p:cNvPr>
          <p:cNvSpPr>
            <a:spLocks noChangeArrowheads="1"/>
          </p:cNvSpPr>
          <p:nvPr/>
        </p:nvSpPr>
        <p:spPr bwMode="auto">
          <a:xfrm>
            <a:off x="1608091" y="1918615"/>
            <a:ext cx="1343025" cy="963332"/>
          </a:xfrm>
          <a:prstGeom prst="rect">
            <a:avLst/>
          </a:prstGeom>
          <a:solidFill>
            <a:srgbClr val="A40000"/>
          </a:solidFill>
          <a:ln w="25400">
            <a:solidFill>
              <a:srgbClr val="A4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Utländsk person från övriga världen</a:t>
            </a:r>
            <a:b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r>
              <a:rPr kumimoji="0" lang="sv-SE" altLang="sv-SE" sz="1100" b="1" i="0" u="sng"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Rätt till Akut vård</a:t>
            </a: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10" name="Rektangel 38">
            <a:extLst>
              <a:ext uri="{FF2B5EF4-FFF2-40B4-BE49-F238E27FC236}">
                <a16:creationId xmlns:a16="http://schemas.microsoft.com/office/drawing/2014/main" id="{83FE3E55-F9C3-A216-8FFF-FEDB1A1BEDCE}"/>
              </a:ext>
            </a:extLst>
          </p:cNvPr>
          <p:cNvSpPr>
            <a:spLocks noChangeArrowheads="1"/>
          </p:cNvSpPr>
          <p:nvPr/>
        </p:nvSpPr>
        <p:spPr bwMode="auto">
          <a:xfrm>
            <a:off x="3811726" y="1912087"/>
            <a:ext cx="1343025" cy="976387"/>
          </a:xfrm>
          <a:prstGeom prst="rect">
            <a:avLst/>
          </a:prstGeom>
          <a:solidFill>
            <a:schemeClr val="tx2">
              <a:lumMod val="90000"/>
              <a:lumOff val="10000"/>
            </a:schemeClr>
          </a:solidFill>
          <a:ln w="25400">
            <a:solidFill>
              <a:srgbClr val="4E612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Betala full avgift enligt utomlänsprislista</a:t>
            </a:r>
            <a:endParaRPr kumimoji="0" lang="sv-SE" altLang="sv-SE" sz="1800" b="0" i="0" u="none" strike="noStrike" cap="none" normalizeH="0" baseline="0">
              <a:ln>
                <a:noFill/>
              </a:ln>
              <a:solidFill>
                <a:schemeClr val="tx1"/>
              </a:solidFill>
              <a:effectLst/>
              <a:latin typeface="Arial" panose="020B0604020202020204" pitchFamily="34" charset="0"/>
            </a:endParaRPr>
          </a:p>
        </p:txBody>
      </p:sp>
      <p:cxnSp>
        <p:nvCxnSpPr>
          <p:cNvPr id="11" name="Rak pil 41">
            <a:extLst>
              <a:ext uri="{FF2B5EF4-FFF2-40B4-BE49-F238E27FC236}">
                <a16:creationId xmlns:a16="http://schemas.microsoft.com/office/drawing/2014/main" id="{BCCD0709-6052-DF6D-5D10-B3D154E368A6}"/>
              </a:ext>
            </a:extLst>
          </p:cNvPr>
          <p:cNvCxnSpPr/>
          <p:nvPr/>
        </p:nvCxnSpPr>
        <p:spPr>
          <a:xfrm>
            <a:off x="3019471" y="2400281"/>
            <a:ext cx="7239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ctangle 5">
            <a:extLst>
              <a:ext uri="{FF2B5EF4-FFF2-40B4-BE49-F238E27FC236}">
                <a16:creationId xmlns:a16="http://schemas.microsoft.com/office/drawing/2014/main" id="{F6D72E89-4A52-B93E-80A9-F1DE0B6E549E}"/>
              </a:ext>
            </a:extLst>
          </p:cNvPr>
          <p:cNvSpPr>
            <a:spLocks noChangeArrowheads="1"/>
          </p:cNvSpPr>
          <p:nvPr/>
        </p:nvSpPr>
        <p:spPr bwMode="auto">
          <a:xfrm>
            <a:off x="-242047" y="-53788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14" name="Rectangle 8">
            <a:extLst>
              <a:ext uri="{FF2B5EF4-FFF2-40B4-BE49-F238E27FC236}">
                <a16:creationId xmlns:a16="http://schemas.microsoft.com/office/drawing/2014/main" id="{D3A5B9BA-8ADC-A430-A409-30DC60BCE722}"/>
              </a:ext>
            </a:extLst>
          </p:cNvPr>
          <p:cNvSpPr>
            <a:spLocks noChangeArrowheads="1"/>
          </p:cNvSpPr>
          <p:nvPr/>
        </p:nvSpPr>
        <p:spPr bwMode="auto">
          <a:xfrm>
            <a:off x="-242047" y="-8068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15" name="Rektangel 36">
            <a:extLst>
              <a:ext uri="{FF2B5EF4-FFF2-40B4-BE49-F238E27FC236}">
                <a16:creationId xmlns:a16="http://schemas.microsoft.com/office/drawing/2014/main" id="{D40EFD6F-BA04-A8BE-83B2-52A0AA2A6C88}"/>
              </a:ext>
            </a:extLst>
          </p:cNvPr>
          <p:cNvSpPr>
            <a:spLocks noChangeArrowheads="1"/>
          </p:cNvSpPr>
          <p:nvPr/>
        </p:nvSpPr>
        <p:spPr bwMode="auto">
          <a:xfrm>
            <a:off x="1608091" y="3632862"/>
            <a:ext cx="1343025" cy="1104620"/>
          </a:xfrm>
          <a:prstGeom prst="rect">
            <a:avLst/>
          </a:prstGeom>
          <a:solidFill>
            <a:srgbClr val="A40000"/>
          </a:solidFill>
          <a:ln w="25400">
            <a:solidFill>
              <a:srgbClr val="62242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Utländsk person från övriga världen</a:t>
            </a:r>
            <a:b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r>
              <a:rPr lang="sv-SE" altLang="sv-SE" sz="1100" b="1" u="sng">
                <a:solidFill>
                  <a:srgbClr val="FFFFFF"/>
                </a:solidFill>
                <a:latin typeface="Calibri" panose="020F0502020204030204" pitchFamily="34" charset="0"/>
                <a:ea typeface="Calibri" panose="020F0502020204030204" pitchFamily="34" charset="0"/>
                <a:cs typeface="Times New Roman" panose="02020603050405020304" pitchFamily="18" charset="0"/>
              </a:rPr>
              <a:t>Planerad </a:t>
            </a:r>
            <a:r>
              <a:rPr kumimoji="0" lang="sv-SE" altLang="sv-SE" sz="1100" b="1" i="0" u="sng"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vård</a:t>
            </a: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16" name="Rektangel 38">
            <a:extLst>
              <a:ext uri="{FF2B5EF4-FFF2-40B4-BE49-F238E27FC236}">
                <a16:creationId xmlns:a16="http://schemas.microsoft.com/office/drawing/2014/main" id="{B07F0AC6-4BE2-70DD-45D3-587B4C0A08E5}"/>
              </a:ext>
            </a:extLst>
          </p:cNvPr>
          <p:cNvSpPr>
            <a:spLocks noChangeArrowheads="1"/>
          </p:cNvSpPr>
          <p:nvPr/>
        </p:nvSpPr>
        <p:spPr bwMode="auto">
          <a:xfrm>
            <a:off x="3811726" y="3632862"/>
            <a:ext cx="1343025" cy="1104620"/>
          </a:xfrm>
          <a:prstGeom prst="rect">
            <a:avLst/>
          </a:prstGeom>
          <a:solidFill>
            <a:schemeClr val="tx2">
              <a:lumMod val="90000"/>
              <a:lumOff val="10000"/>
            </a:schemeClr>
          </a:solidFill>
          <a:ln w="25400">
            <a:solidFill>
              <a:srgbClr val="4E612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Betala full avgift enligt utomlänsprislista</a:t>
            </a:r>
            <a:endParaRPr kumimoji="0" lang="sv-SE" altLang="sv-SE" sz="1800" b="0" i="0" u="none" strike="noStrike" cap="none" normalizeH="0" baseline="0">
              <a:ln>
                <a:noFill/>
              </a:ln>
              <a:solidFill>
                <a:schemeClr val="tx1"/>
              </a:solidFill>
              <a:effectLst/>
              <a:latin typeface="Arial" panose="020B0604020202020204" pitchFamily="34" charset="0"/>
            </a:endParaRPr>
          </a:p>
        </p:txBody>
      </p:sp>
      <p:cxnSp>
        <p:nvCxnSpPr>
          <p:cNvPr id="18" name="Rak pil 42">
            <a:extLst>
              <a:ext uri="{FF2B5EF4-FFF2-40B4-BE49-F238E27FC236}">
                <a16:creationId xmlns:a16="http://schemas.microsoft.com/office/drawing/2014/main" id="{6B911DD5-4D70-7791-D89E-01F757D9D217}"/>
              </a:ext>
            </a:extLst>
          </p:cNvPr>
          <p:cNvCxnSpPr/>
          <p:nvPr/>
        </p:nvCxnSpPr>
        <p:spPr>
          <a:xfrm>
            <a:off x="2995659" y="4049319"/>
            <a:ext cx="7715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Rectangle 13">
            <a:extLst>
              <a:ext uri="{FF2B5EF4-FFF2-40B4-BE49-F238E27FC236}">
                <a16:creationId xmlns:a16="http://schemas.microsoft.com/office/drawing/2014/main" id="{6F98FB1B-CA3C-C2EB-5C20-6AEF172D5DF9}"/>
              </a:ext>
            </a:extLst>
          </p:cNvPr>
          <p:cNvSpPr>
            <a:spLocks noChangeArrowheads="1"/>
          </p:cNvSpPr>
          <p:nvPr/>
        </p:nvSpPr>
        <p:spPr bwMode="auto">
          <a:xfrm>
            <a:off x="231168" y="69028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20" name="Rectangle 16">
            <a:extLst>
              <a:ext uri="{FF2B5EF4-FFF2-40B4-BE49-F238E27FC236}">
                <a16:creationId xmlns:a16="http://schemas.microsoft.com/office/drawing/2014/main" id="{B8E88147-AC2B-1598-C095-9CBC047B0905}"/>
              </a:ext>
            </a:extLst>
          </p:cNvPr>
          <p:cNvSpPr>
            <a:spLocks noChangeArrowheads="1"/>
          </p:cNvSpPr>
          <p:nvPr/>
        </p:nvSpPr>
        <p:spPr bwMode="auto">
          <a:xfrm>
            <a:off x="231168" y="114748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24" name="Rektangel 23">
            <a:extLst>
              <a:ext uri="{FF2B5EF4-FFF2-40B4-BE49-F238E27FC236}">
                <a16:creationId xmlns:a16="http://schemas.microsoft.com/office/drawing/2014/main" id="{B1DC2C10-4C03-B38C-A2E1-E2647A3ABB21}"/>
              </a:ext>
            </a:extLst>
          </p:cNvPr>
          <p:cNvSpPr/>
          <p:nvPr/>
        </p:nvSpPr>
        <p:spPr>
          <a:xfrm>
            <a:off x="7745506" y="1918443"/>
            <a:ext cx="2241176" cy="824756"/>
          </a:xfrm>
          <a:prstGeom prst="rect">
            <a:avLst/>
          </a:prstGeom>
          <a:ln w="28575">
            <a:solidFill>
              <a:srgbClr val="A40000"/>
            </a:solidFill>
          </a:ln>
        </p:spPr>
        <p:style>
          <a:lnRef idx="2">
            <a:schemeClr val="accent5"/>
          </a:lnRef>
          <a:fillRef idx="1">
            <a:schemeClr val="lt1"/>
          </a:fillRef>
          <a:effectRef idx="0">
            <a:schemeClr val="accent5"/>
          </a:effectRef>
          <a:fontRef idx="minor">
            <a:schemeClr val="dk1"/>
          </a:fontRef>
        </p:style>
        <p:txBody>
          <a:bodyPr rtlCol="0" anchor="ctr"/>
          <a:lstStyle/>
          <a:p>
            <a:r>
              <a:rPr lang="sv-SE" sz="1200">
                <a:solidFill>
                  <a:schemeClr val="tx1"/>
                </a:solidFill>
                <a:latin typeface="Calibri" panose="020F0502020204030204" pitchFamily="34" charset="0"/>
                <a:cs typeface="Calibri" panose="020F0502020204030204" pitchFamily="34" charset="0"/>
              </a:rPr>
              <a:t>Inget kopior på giltiga handlingar skickas till GAS då person betalar full avgift</a:t>
            </a:r>
            <a:endParaRPr lang="sv-SE" sz="1200">
              <a:no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78852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77C080B-9638-4D8F-E270-2E9E3BA8ED0D}"/>
              </a:ext>
            </a:extLst>
          </p:cNvPr>
          <p:cNvSpPr>
            <a:spLocks noGrp="1"/>
          </p:cNvSpPr>
          <p:nvPr>
            <p:ph type="title"/>
          </p:nvPr>
        </p:nvSpPr>
        <p:spPr>
          <a:xfrm>
            <a:off x="803275" y="81953"/>
            <a:ext cx="10585449" cy="671987"/>
          </a:xfrm>
        </p:spPr>
        <p:txBody>
          <a:bodyPr/>
          <a:lstStyle/>
          <a:p>
            <a:r>
              <a:rPr lang="sv-SE" sz="1800" u="sng">
                <a:latin typeface="Calibri" panose="020F0502020204030204" pitchFamily="34" charset="0"/>
                <a:cs typeface="Calibri" panose="020F0502020204030204" pitchFamily="34" charset="0"/>
              </a:rPr>
              <a:t>Utvandrad </a:t>
            </a:r>
            <a:r>
              <a:rPr lang="sv-SE" sz="1800">
                <a:latin typeface="Calibri" panose="020F0502020204030204" pitchFamily="34" charset="0"/>
                <a:cs typeface="Calibri" panose="020F0502020204030204" pitchFamily="34" charset="0"/>
              </a:rPr>
              <a:t>person från övriga världen vilka vi saknar avtal med söker vård i Sverige</a:t>
            </a:r>
          </a:p>
        </p:txBody>
      </p:sp>
      <p:sp>
        <p:nvSpPr>
          <p:cNvPr id="3" name="Platshållare för innehåll 2">
            <a:extLst>
              <a:ext uri="{FF2B5EF4-FFF2-40B4-BE49-F238E27FC236}">
                <a16:creationId xmlns:a16="http://schemas.microsoft.com/office/drawing/2014/main" id="{8315A77C-3403-E12F-4B37-3778DFF60319}"/>
              </a:ext>
            </a:extLst>
          </p:cNvPr>
          <p:cNvSpPr>
            <a:spLocks noGrp="1"/>
          </p:cNvSpPr>
          <p:nvPr>
            <p:ph sz="quarter" idx="13"/>
          </p:nvPr>
        </p:nvSpPr>
        <p:spPr>
          <a:xfrm>
            <a:off x="803275" y="977152"/>
            <a:ext cx="10585450" cy="5223623"/>
          </a:xfrm>
        </p:spPr>
        <p:txBody>
          <a:bodyPr/>
          <a:lstStyle/>
          <a:p>
            <a:pPr marL="0" indent="0">
              <a:buNone/>
            </a:pPr>
            <a:endParaRPr lang="sv-SE"/>
          </a:p>
        </p:txBody>
      </p:sp>
      <p:sp>
        <p:nvSpPr>
          <p:cNvPr id="4" name="Platshållare för datum 3">
            <a:extLst>
              <a:ext uri="{FF2B5EF4-FFF2-40B4-BE49-F238E27FC236}">
                <a16:creationId xmlns:a16="http://schemas.microsoft.com/office/drawing/2014/main" id="{96BD44F8-61E4-F174-9A0A-8A5DEBF3A0CB}"/>
              </a:ext>
            </a:extLst>
          </p:cNvPr>
          <p:cNvSpPr>
            <a:spLocks noGrp="1"/>
          </p:cNvSpPr>
          <p:nvPr>
            <p:ph type="dt" sz="half" idx="14"/>
          </p:nvPr>
        </p:nvSpPr>
        <p:spPr/>
        <p:txBody>
          <a:bodyPr/>
          <a:lstStyle/>
          <a:p>
            <a:r>
              <a:rPr lang="sv-SE"/>
              <a:t>Region Halland  │</a:t>
            </a:r>
          </a:p>
        </p:txBody>
      </p:sp>
      <p:sp>
        <p:nvSpPr>
          <p:cNvPr id="5" name="Platshållare för sidfot 4">
            <a:extLst>
              <a:ext uri="{FF2B5EF4-FFF2-40B4-BE49-F238E27FC236}">
                <a16:creationId xmlns:a16="http://schemas.microsoft.com/office/drawing/2014/main" id="{E742B30C-B259-6AFF-EB19-78DE979ED872}"/>
              </a:ext>
            </a:extLst>
          </p:cNvPr>
          <p:cNvSpPr>
            <a:spLocks noGrp="1"/>
          </p:cNvSpPr>
          <p:nvPr>
            <p:ph type="ftr" sz="quarter" idx="15"/>
          </p:nvPr>
        </p:nvSpPr>
        <p:spPr/>
        <p:txBody>
          <a:bodyPr/>
          <a:lstStyle/>
          <a:p>
            <a:r>
              <a:rPr lang="sv-SE"/>
              <a:t>Halland – Bästa livsplatsen</a:t>
            </a:r>
          </a:p>
        </p:txBody>
      </p:sp>
      <p:sp>
        <p:nvSpPr>
          <p:cNvPr id="6" name="Platshållare för bildnummer 5">
            <a:extLst>
              <a:ext uri="{FF2B5EF4-FFF2-40B4-BE49-F238E27FC236}">
                <a16:creationId xmlns:a16="http://schemas.microsoft.com/office/drawing/2014/main" id="{1EC244B7-FA38-1E6B-B9A8-9FDF0096D008}"/>
              </a:ext>
            </a:extLst>
          </p:cNvPr>
          <p:cNvSpPr>
            <a:spLocks noGrp="1"/>
          </p:cNvSpPr>
          <p:nvPr>
            <p:ph type="sldNum" sz="quarter" idx="16"/>
          </p:nvPr>
        </p:nvSpPr>
        <p:spPr/>
        <p:txBody>
          <a:bodyPr/>
          <a:lstStyle/>
          <a:p>
            <a:fld id="{E8645303-2AAE-45D1-913A-B06AE6474513}" type="slidenum">
              <a:rPr lang="sv-SE" smtClean="0"/>
              <a:pPr/>
              <a:t>5</a:t>
            </a:fld>
            <a:endParaRPr lang="sv-SE"/>
          </a:p>
        </p:txBody>
      </p:sp>
      <p:sp>
        <p:nvSpPr>
          <p:cNvPr id="7" name="Rektangel 36">
            <a:extLst>
              <a:ext uri="{FF2B5EF4-FFF2-40B4-BE49-F238E27FC236}">
                <a16:creationId xmlns:a16="http://schemas.microsoft.com/office/drawing/2014/main" id="{8D5213AF-5BEE-F963-8DD9-D2F983086B75}"/>
              </a:ext>
            </a:extLst>
          </p:cNvPr>
          <p:cNvSpPr>
            <a:spLocks noChangeArrowheads="1"/>
          </p:cNvSpPr>
          <p:nvPr/>
        </p:nvSpPr>
        <p:spPr bwMode="auto">
          <a:xfrm>
            <a:off x="1266475" y="1954002"/>
            <a:ext cx="1343025" cy="963333"/>
          </a:xfrm>
          <a:prstGeom prst="rect">
            <a:avLst/>
          </a:prstGeom>
          <a:solidFill>
            <a:srgbClr val="A40000"/>
          </a:solidFill>
          <a:ln w="25400">
            <a:solidFill>
              <a:srgbClr val="A4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Utvandrad person från övriga världen</a:t>
            </a:r>
            <a:b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r>
              <a:rPr kumimoji="0" lang="sv-SE" altLang="sv-SE" sz="1100" b="1" i="0" u="sng"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Akut vård</a:t>
            </a: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17" name="Rektangel 36">
            <a:extLst>
              <a:ext uri="{FF2B5EF4-FFF2-40B4-BE49-F238E27FC236}">
                <a16:creationId xmlns:a16="http://schemas.microsoft.com/office/drawing/2014/main" id="{23DBD110-33E0-3897-65A2-0AB6FD3C856A}"/>
              </a:ext>
            </a:extLst>
          </p:cNvPr>
          <p:cNvSpPr>
            <a:spLocks noChangeArrowheads="1"/>
          </p:cNvSpPr>
          <p:nvPr/>
        </p:nvSpPr>
        <p:spPr bwMode="auto">
          <a:xfrm>
            <a:off x="1266475" y="4361643"/>
            <a:ext cx="1343025" cy="963332"/>
          </a:xfrm>
          <a:prstGeom prst="rect">
            <a:avLst/>
          </a:prstGeom>
          <a:solidFill>
            <a:srgbClr val="A40000"/>
          </a:solidFill>
          <a:ln w="25400">
            <a:solidFill>
              <a:srgbClr val="A4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Utvandrad person från övriga världen</a:t>
            </a:r>
            <a:b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r>
              <a:rPr lang="sv-SE" altLang="sv-SE" sz="1100" b="1" u="sng">
                <a:solidFill>
                  <a:srgbClr val="FFFFFF"/>
                </a:solidFill>
                <a:latin typeface="Calibri" panose="020F0502020204030204" pitchFamily="34" charset="0"/>
                <a:ea typeface="Calibri" panose="020F0502020204030204" pitchFamily="34" charset="0"/>
                <a:cs typeface="Times New Roman" panose="02020603050405020304" pitchFamily="18" charset="0"/>
              </a:rPr>
              <a:t>Planerad vård</a:t>
            </a: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18" name="Rektangel 36">
            <a:extLst>
              <a:ext uri="{FF2B5EF4-FFF2-40B4-BE49-F238E27FC236}">
                <a16:creationId xmlns:a16="http://schemas.microsoft.com/office/drawing/2014/main" id="{8D92716C-649F-2D4A-322E-6F47425B3980}"/>
              </a:ext>
            </a:extLst>
          </p:cNvPr>
          <p:cNvSpPr>
            <a:spLocks noChangeArrowheads="1"/>
          </p:cNvSpPr>
          <p:nvPr/>
        </p:nvSpPr>
        <p:spPr bwMode="auto">
          <a:xfrm>
            <a:off x="3269925" y="1301250"/>
            <a:ext cx="1343025" cy="1134419"/>
          </a:xfrm>
          <a:prstGeom prst="rect">
            <a:avLst/>
          </a:prstGeom>
          <a:solidFill>
            <a:schemeClr val="tx2">
              <a:lumMod val="90000"/>
              <a:lumOff val="10000"/>
            </a:schemeClr>
          </a:solidFill>
          <a:ln w="254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sv-SE" altLang="sv-SE" sz="1100">
                <a:solidFill>
                  <a:srgbClr val="FFFFFF"/>
                </a:solidFill>
                <a:latin typeface="Calibri" panose="020F0502020204030204" pitchFamily="34" charset="0"/>
                <a:ea typeface="Calibri" panose="020F0502020204030204" pitchFamily="34" charset="0"/>
                <a:cs typeface="Times New Roman" panose="02020603050405020304" pitchFamily="18" charset="0"/>
              </a:rPr>
              <a:t>Giltigt pass eller annan giltig handling där det framgår att det finns ett svenskt medborgarskap</a:t>
            </a: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20" name="Rektangel 36">
            <a:extLst>
              <a:ext uri="{FF2B5EF4-FFF2-40B4-BE49-F238E27FC236}">
                <a16:creationId xmlns:a16="http://schemas.microsoft.com/office/drawing/2014/main" id="{FCAD26F2-1695-D04A-19B7-4B063B6F8C68}"/>
              </a:ext>
            </a:extLst>
          </p:cNvPr>
          <p:cNvSpPr>
            <a:spLocks noChangeArrowheads="1"/>
          </p:cNvSpPr>
          <p:nvPr/>
        </p:nvSpPr>
        <p:spPr bwMode="auto">
          <a:xfrm>
            <a:off x="3269924" y="2628333"/>
            <a:ext cx="1343025" cy="963332"/>
          </a:xfrm>
          <a:prstGeom prst="rect">
            <a:avLst/>
          </a:prstGeom>
          <a:solidFill>
            <a:schemeClr val="tx2">
              <a:lumMod val="90000"/>
              <a:lumOff val="10000"/>
            </a:schemeClr>
          </a:solidFill>
          <a:ln w="254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sv-SE" altLang="sv-SE" sz="1100">
                <a:solidFill>
                  <a:srgbClr val="FFFFFF"/>
                </a:solidFill>
                <a:latin typeface="Calibri" panose="020F0502020204030204" pitchFamily="34" charset="0"/>
                <a:ea typeface="Calibri" panose="020F0502020204030204" pitchFamily="34" charset="0"/>
                <a:cs typeface="Times New Roman" panose="02020603050405020304" pitchFamily="18" charset="0"/>
              </a:rPr>
              <a:t>Inget pass eller annan giltig handling. Avgift enligt utomlänsprislistan</a:t>
            </a: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21" name="Rektangel 36">
            <a:extLst>
              <a:ext uri="{FF2B5EF4-FFF2-40B4-BE49-F238E27FC236}">
                <a16:creationId xmlns:a16="http://schemas.microsoft.com/office/drawing/2014/main" id="{33387F8F-2345-4680-335B-56D848BD254B}"/>
              </a:ext>
            </a:extLst>
          </p:cNvPr>
          <p:cNvSpPr>
            <a:spLocks noChangeArrowheads="1"/>
          </p:cNvSpPr>
          <p:nvPr/>
        </p:nvSpPr>
        <p:spPr bwMode="auto">
          <a:xfrm>
            <a:off x="5093679" y="2576501"/>
            <a:ext cx="1343025" cy="1015163"/>
          </a:xfrm>
          <a:prstGeom prst="rect">
            <a:avLst/>
          </a:prstGeom>
          <a:solidFill>
            <a:schemeClr val="tx2">
              <a:lumMod val="90000"/>
              <a:lumOff val="10000"/>
            </a:schemeClr>
          </a:solidFill>
          <a:ln w="254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sv-SE" altLang="sv-SE" sz="1100">
                <a:solidFill>
                  <a:srgbClr val="FFFFFF"/>
                </a:solidFill>
                <a:latin typeface="Calibri" panose="020F0502020204030204" pitchFamily="34" charset="0"/>
                <a:ea typeface="Calibri" panose="020F0502020204030204" pitchFamily="34" charset="0"/>
                <a:cs typeface="Times New Roman" panose="02020603050405020304" pitchFamily="18" charset="0"/>
              </a:rPr>
              <a:t>Betala full avgift enligt utomlänsprislistan</a:t>
            </a: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22" name="Rektangel 36">
            <a:extLst>
              <a:ext uri="{FF2B5EF4-FFF2-40B4-BE49-F238E27FC236}">
                <a16:creationId xmlns:a16="http://schemas.microsoft.com/office/drawing/2014/main" id="{783A3C33-66D6-05BF-2F56-B02BD135E5FF}"/>
              </a:ext>
            </a:extLst>
          </p:cNvPr>
          <p:cNvSpPr>
            <a:spLocks noChangeArrowheads="1"/>
          </p:cNvSpPr>
          <p:nvPr/>
        </p:nvSpPr>
        <p:spPr bwMode="auto">
          <a:xfrm>
            <a:off x="3269923" y="3879559"/>
            <a:ext cx="1343025" cy="963332"/>
          </a:xfrm>
          <a:prstGeom prst="rect">
            <a:avLst/>
          </a:prstGeom>
          <a:solidFill>
            <a:schemeClr val="tx2">
              <a:lumMod val="90000"/>
              <a:lumOff val="10000"/>
            </a:schemeClr>
          </a:solidFill>
          <a:ln w="254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sv-SE" altLang="sv-SE" sz="1100">
                <a:solidFill>
                  <a:srgbClr val="FFFFFF"/>
                </a:solidFill>
                <a:latin typeface="Calibri" panose="020F0502020204030204" pitchFamily="34" charset="0"/>
                <a:ea typeface="Calibri" panose="020F0502020204030204" pitchFamily="34" charset="0"/>
                <a:cs typeface="Times New Roman" panose="02020603050405020304" pitchFamily="18" charset="0"/>
              </a:rPr>
              <a:t>Vård söks i Halland och person var folkbokförd i Halland vid utflytt från Sverige</a:t>
            </a: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23" name="Rektangel 36">
            <a:extLst>
              <a:ext uri="{FF2B5EF4-FFF2-40B4-BE49-F238E27FC236}">
                <a16:creationId xmlns:a16="http://schemas.microsoft.com/office/drawing/2014/main" id="{C44AFBE3-428F-520B-6CEB-A57C569F19DE}"/>
              </a:ext>
            </a:extLst>
          </p:cNvPr>
          <p:cNvSpPr>
            <a:spLocks noChangeArrowheads="1"/>
          </p:cNvSpPr>
          <p:nvPr/>
        </p:nvSpPr>
        <p:spPr bwMode="auto">
          <a:xfrm>
            <a:off x="5085881" y="3830775"/>
            <a:ext cx="1343025" cy="1019130"/>
          </a:xfrm>
          <a:prstGeom prst="rect">
            <a:avLst/>
          </a:prstGeom>
          <a:solidFill>
            <a:schemeClr val="tx2">
              <a:lumMod val="90000"/>
              <a:lumOff val="10000"/>
            </a:schemeClr>
          </a:solidFill>
          <a:ln w="25400">
            <a:solidFill>
              <a:schemeClr val="bg1"/>
            </a:solid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pPr>
            <a:r>
              <a:rPr lang="sv-SE" altLang="sv-SE" sz="1100">
                <a:solidFill>
                  <a:srgbClr val="FFFFFF"/>
                </a:solidFill>
                <a:latin typeface="Calibri"/>
                <a:ea typeface="Calibri" panose="020F0502020204030204" pitchFamily="34" charset="0"/>
                <a:cs typeface="Times New Roman"/>
              </a:rPr>
              <a:t>Patient betalar Slutenvårdsavgiften x 6 för öppenvård och slutenvårdsavgiften  x 10 för slutenvård  </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24" name="Rektangel 36">
            <a:extLst>
              <a:ext uri="{FF2B5EF4-FFF2-40B4-BE49-F238E27FC236}">
                <a16:creationId xmlns:a16="http://schemas.microsoft.com/office/drawing/2014/main" id="{984E8A71-388A-A473-756F-65E19ECBCB3A}"/>
              </a:ext>
            </a:extLst>
          </p:cNvPr>
          <p:cNvSpPr>
            <a:spLocks noChangeArrowheads="1"/>
          </p:cNvSpPr>
          <p:nvPr/>
        </p:nvSpPr>
        <p:spPr bwMode="auto">
          <a:xfrm>
            <a:off x="3269923" y="5035555"/>
            <a:ext cx="1343025" cy="963332"/>
          </a:xfrm>
          <a:prstGeom prst="rect">
            <a:avLst/>
          </a:prstGeom>
          <a:solidFill>
            <a:schemeClr val="tx2">
              <a:lumMod val="90000"/>
              <a:lumOff val="10000"/>
            </a:schemeClr>
          </a:solidFill>
          <a:ln w="254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Person var folkbokför i annan region vid utflytt från Sverige </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25" name="Rektangel 36">
            <a:extLst>
              <a:ext uri="{FF2B5EF4-FFF2-40B4-BE49-F238E27FC236}">
                <a16:creationId xmlns:a16="http://schemas.microsoft.com/office/drawing/2014/main" id="{23F3EB00-C274-64DB-2BC9-853E5BA97352}"/>
              </a:ext>
            </a:extLst>
          </p:cNvPr>
          <p:cNvSpPr>
            <a:spLocks noChangeArrowheads="1"/>
          </p:cNvSpPr>
          <p:nvPr/>
        </p:nvSpPr>
        <p:spPr bwMode="auto">
          <a:xfrm>
            <a:off x="5085880" y="5018834"/>
            <a:ext cx="1343025" cy="963332"/>
          </a:xfrm>
          <a:prstGeom prst="rect">
            <a:avLst/>
          </a:prstGeom>
          <a:solidFill>
            <a:schemeClr val="tx2">
              <a:lumMod val="90000"/>
              <a:lumOff val="10000"/>
            </a:schemeClr>
          </a:solidFill>
          <a:ln w="254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Betala </a:t>
            </a:r>
            <a:r>
              <a:rPr lang="sv-SE" altLang="sv-SE" sz="1100">
                <a:solidFill>
                  <a:srgbClr val="FFFFFF"/>
                </a:solidFill>
                <a:latin typeface="Calibri" panose="020F0502020204030204" pitchFamily="34" charset="0"/>
                <a:ea typeface="Calibri" panose="020F0502020204030204" pitchFamily="34" charset="0"/>
                <a:cs typeface="Times New Roman" panose="02020603050405020304" pitchFamily="18" charset="0"/>
              </a:rPr>
              <a:t>full avgift för vård i Halland enligt utomlänsprislistan </a:t>
            </a: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26" name="Rektangel 36">
            <a:extLst>
              <a:ext uri="{FF2B5EF4-FFF2-40B4-BE49-F238E27FC236}">
                <a16:creationId xmlns:a16="http://schemas.microsoft.com/office/drawing/2014/main" id="{59F7E7AB-E12D-EA46-2BE6-08C7715B72FD}"/>
              </a:ext>
            </a:extLst>
          </p:cNvPr>
          <p:cNvSpPr>
            <a:spLocks noChangeArrowheads="1"/>
          </p:cNvSpPr>
          <p:nvPr/>
        </p:nvSpPr>
        <p:spPr bwMode="auto">
          <a:xfrm>
            <a:off x="5085880" y="1357500"/>
            <a:ext cx="1343025" cy="963332"/>
          </a:xfrm>
          <a:prstGeom prst="rect">
            <a:avLst/>
          </a:prstGeom>
          <a:solidFill>
            <a:schemeClr val="tx2">
              <a:lumMod val="90000"/>
              <a:lumOff val="10000"/>
            </a:schemeClr>
          </a:solidFill>
          <a:ln w="254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Betalar vanlig patientavgift </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28" name="Rektangel 27">
            <a:extLst>
              <a:ext uri="{FF2B5EF4-FFF2-40B4-BE49-F238E27FC236}">
                <a16:creationId xmlns:a16="http://schemas.microsoft.com/office/drawing/2014/main" id="{56D9CEB0-F66C-ED22-D699-D0AF76B9FE56}"/>
              </a:ext>
            </a:extLst>
          </p:cNvPr>
          <p:cNvSpPr/>
          <p:nvPr/>
        </p:nvSpPr>
        <p:spPr>
          <a:xfrm>
            <a:off x="7502710" y="1357542"/>
            <a:ext cx="3563863" cy="2149074"/>
          </a:xfrm>
          <a:prstGeom prst="rect">
            <a:avLst/>
          </a:prstGeom>
          <a:ln w="28575">
            <a:solidFill>
              <a:srgbClr val="A40000"/>
            </a:solidFill>
          </a:ln>
        </p:spPr>
        <p:style>
          <a:lnRef idx="2">
            <a:schemeClr val="accent5"/>
          </a:lnRef>
          <a:fillRef idx="1">
            <a:schemeClr val="lt1"/>
          </a:fillRef>
          <a:effectRef idx="0">
            <a:schemeClr val="accent5"/>
          </a:effectRef>
          <a:fontRef idx="minor">
            <a:schemeClr val="dk1"/>
          </a:fontRef>
        </p:style>
        <p:txBody>
          <a:bodyPr lIns="91440" tIns="45720" rIns="91440" bIns="45720" rtlCol="0" anchor="ctr"/>
          <a:lstStyle/>
          <a:p>
            <a:pPr algn="ctr"/>
            <a:r>
              <a:rPr lang="sv-SE" sz="1200">
                <a:latin typeface="Calibri"/>
                <a:cs typeface="Calibri"/>
              </a:rPr>
              <a:t>Ingen kopia på pass eller annan giltig handling behöver skickas till GAS. </a:t>
            </a:r>
            <a:endParaRPr lang="sv-SE" sz="1200">
              <a:latin typeface="Calibri" panose="020F0502020204030204" pitchFamily="34" charset="0"/>
              <a:cs typeface="Calibri" panose="020F0502020204030204" pitchFamily="34" charset="0"/>
            </a:endParaRPr>
          </a:p>
          <a:p>
            <a:pPr algn="ctr"/>
            <a:endParaRPr lang="sv-SE" sz="1200">
              <a:latin typeface="Calibri"/>
              <a:cs typeface="Calibri"/>
            </a:endParaRPr>
          </a:p>
          <a:p>
            <a:pPr algn="ctr"/>
            <a:r>
              <a:rPr lang="sv-SE" sz="1200">
                <a:latin typeface="Calibri"/>
                <a:cs typeface="Calibri"/>
              </a:rPr>
              <a:t>Verksamheter har rätt till ersättning för resterande kostnad enligt utomlänsprislistan från regionen (se vad som gäller i avgiftshandboken)</a:t>
            </a:r>
          </a:p>
          <a:p>
            <a:pPr algn="ctr"/>
            <a:endParaRPr lang="sv-SE" sz="1200">
              <a:latin typeface="Calibri"/>
              <a:cs typeface="Calibri"/>
            </a:endParaRPr>
          </a:p>
          <a:p>
            <a:pPr algn="ctr"/>
            <a:r>
              <a:rPr lang="sv-SE" sz="1200">
                <a:latin typeface="Calibri"/>
                <a:cs typeface="Calibri"/>
              </a:rPr>
              <a:t>Viktigt att adressuppgifter i hemlandet finns inskrivna i VAS</a:t>
            </a:r>
          </a:p>
        </p:txBody>
      </p:sp>
      <p:sp>
        <p:nvSpPr>
          <p:cNvPr id="29" name="Ellips 28">
            <a:extLst>
              <a:ext uri="{FF2B5EF4-FFF2-40B4-BE49-F238E27FC236}">
                <a16:creationId xmlns:a16="http://schemas.microsoft.com/office/drawing/2014/main" id="{51A88B58-FEE7-6CFD-7DE1-B8808F23845A}"/>
              </a:ext>
            </a:extLst>
          </p:cNvPr>
          <p:cNvSpPr/>
          <p:nvPr/>
        </p:nvSpPr>
        <p:spPr>
          <a:xfrm>
            <a:off x="7776227" y="3684282"/>
            <a:ext cx="2348753" cy="1960424"/>
          </a:xfrm>
          <a:prstGeom prst="ellipse">
            <a:avLst/>
          </a:prstGeom>
          <a:noFill/>
          <a:ln w="28575">
            <a:solidFill>
              <a:srgbClr val="A4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sv-SE" sz="1200">
                <a:solidFill>
                  <a:schemeClr val="tx1"/>
                </a:solidFill>
                <a:latin typeface="Calibri"/>
                <a:cs typeface="Calibri"/>
              </a:rPr>
              <a:t>Gäller inte länderna Canada, USA, Nya Zeeland och Australien. </a:t>
            </a:r>
          </a:p>
          <a:p>
            <a:pPr algn="ctr"/>
            <a:r>
              <a:rPr lang="sv-SE" sz="1200">
                <a:solidFill>
                  <a:schemeClr val="tx1"/>
                </a:solidFill>
                <a:latin typeface="Calibri"/>
                <a:cs typeface="Calibri"/>
              </a:rPr>
              <a:t>De betalar avgift enligt utomlänsprislistan</a:t>
            </a:r>
          </a:p>
        </p:txBody>
      </p:sp>
      <p:cxnSp>
        <p:nvCxnSpPr>
          <p:cNvPr id="31" name="Rak pilkoppling 30">
            <a:extLst>
              <a:ext uri="{FF2B5EF4-FFF2-40B4-BE49-F238E27FC236}">
                <a16:creationId xmlns:a16="http://schemas.microsoft.com/office/drawing/2014/main" id="{3C3FB66D-964F-4D4F-0E4A-140F9103E278}"/>
              </a:ext>
            </a:extLst>
          </p:cNvPr>
          <p:cNvCxnSpPr>
            <a:cxnSpLocks/>
          </p:cNvCxnSpPr>
          <p:nvPr/>
        </p:nvCxnSpPr>
        <p:spPr>
          <a:xfrm>
            <a:off x="4688541" y="1881012"/>
            <a:ext cx="33169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Rak pilkoppling 33">
            <a:extLst>
              <a:ext uri="{FF2B5EF4-FFF2-40B4-BE49-F238E27FC236}">
                <a16:creationId xmlns:a16="http://schemas.microsoft.com/office/drawing/2014/main" id="{A3F29604-CB41-5C93-C6C1-ED52CDB592CF}"/>
              </a:ext>
            </a:extLst>
          </p:cNvPr>
          <p:cNvCxnSpPr>
            <a:cxnSpLocks/>
          </p:cNvCxnSpPr>
          <p:nvPr/>
        </p:nvCxnSpPr>
        <p:spPr>
          <a:xfrm>
            <a:off x="4688541" y="3028494"/>
            <a:ext cx="33169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Rak pilkoppling 34">
            <a:extLst>
              <a:ext uri="{FF2B5EF4-FFF2-40B4-BE49-F238E27FC236}">
                <a16:creationId xmlns:a16="http://schemas.microsoft.com/office/drawing/2014/main" id="{95EFF4F7-E238-5EC5-F5E1-B6BEBED0B585}"/>
              </a:ext>
            </a:extLst>
          </p:cNvPr>
          <p:cNvCxnSpPr>
            <a:cxnSpLocks/>
          </p:cNvCxnSpPr>
          <p:nvPr/>
        </p:nvCxnSpPr>
        <p:spPr>
          <a:xfrm>
            <a:off x="4688541" y="4342137"/>
            <a:ext cx="33169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Rak pilkoppling 35">
            <a:extLst>
              <a:ext uri="{FF2B5EF4-FFF2-40B4-BE49-F238E27FC236}">
                <a16:creationId xmlns:a16="http://schemas.microsoft.com/office/drawing/2014/main" id="{41D82B4D-FA81-ABB8-30DC-C654E596173A}"/>
              </a:ext>
            </a:extLst>
          </p:cNvPr>
          <p:cNvCxnSpPr>
            <a:cxnSpLocks/>
          </p:cNvCxnSpPr>
          <p:nvPr/>
        </p:nvCxnSpPr>
        <p:spPr>
          <a:xfrm>
            <a:off x="4664448" y="5583435"/>
            <a:ext cx="33169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Rak pilkoppling 36">
            <a:extLst>
              <a:ext uri="{FF2B5EF4-FFF2-40B4-BE49-F238E27FC236}">
                <a16:creationId xmlns:a16="http://schemas.microsoft.com/office/drawing/2014/main" id="{9B0143C5-DFD3-B73E-C63B-BDCD44DD6F25}"/>
              </a:ext>
            </a:extLst>
          </p:cNvPr>
          <p:cNvCxnSpPr>
            <a:cxnSpLocks/>
          </p:cNvCxnSpPr>
          <p:nvPr/>
        </p:nvCxnSpPr>
        <p:spPr>
          <a:xfrm>
            <a:off x="6571129" y="1954002"/>
            <a:ext cx="851647" cy="3668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Rak pilkoppling 38">
            <a:extLst>
              <a:ext uri="{FF2B5EF4-FFF2-40B4-BE49-F238E27FC236}">
                <a16:creationId xmlns:a16="http://schemas.microsoft.com/office/drawing/2014/main" id="{C1B53A42-10D6-2EE0-23DD-F7CEA2416F7B}"/>
              </a:ext>
            </a:extLst>
          </p:cNvPr>
          <p:cNvCxnSpPr>
            <a:cxnSpLocks/>
          </p:cNvCxnSpPr>
          <p:nvPr/>
        </p:nvCxnSpPr>
        <p:spPr>
          <a:xfrm flipV="1">
            <a:off x="6578734" y="2641909"/>
            <a:ext cx="827068" cy="3865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Koppling: vinklad 48">
            <a:extLst>
              <a:ext uri="{FF2B5EF4-FFF2-40B4-BE49-F238E27FC236}">
                <a16:creationId xmlns:a16="http://schemas.microsoft.com/office/drawing/2014/main" id="{AD1F3A28-D4E7-5A53-95BB-FA4784582712}"/>
              </a:ext>
            </a:extLst>
          </p:cNvPr>
          <p:cNvCxnSpPr/>
          <p:nvPr/>
        </p:nvCxnSpPr>
        <p:spPr>
          <a:xfrm flipV="1">
            <a:off x="2805466" y="2064940"/>
            <a:ext cx="472935" cy="25185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Koppling: vinklad 49">
            <a:extLst>
              <a:ext uri="{FF2B5EF4-FFF2-40B4-BE49-F238E27FC236}">
                <a16:creationId xmlns:a16="http://schemas.microsoft.com/office/drawing/2014/main" id="{5BE20AF8-3D7D-F6AA-8E5B-FB4B39AD49B6}"/>
              </a:ext>
            </a:extLst>
          </p:cNvPr>
          <p:cNvCxnSpPr>
            <a:cxnSpLocks/>
          </p:cNvCxnSpPr>
          <p:nvPr/>
        </p:nvCxnSpPr>
        <p:spPr>
          <a:xfrm>
            <a:off x="2810255" y="2604688"/>
            <a:ext cx="464903" cy="32519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Koppling: vinklad 52">
            <a:extLst>
              <a:ext uri="{FF2B5EF4-FFF2-40B4-BE49-F238E27FC236}">
                <a16:creationId xmlns:a16="http://schemas.microsoft.com/office/drawing/2014/main" id="{DC3EDA30-C2CF-62DF-A4A9-D8EDBCFCAD6D}"/>
              </a:ext>
            </a:extLst>
          </p:cNvPr>
          <p:cNvCxnSpPr/>
          <p:nvPr/>
        </p:nvCxnSpPr>
        <p:spPr>
          <a:xfrm flipV="1">
            <a:off x="2764165" y="4538567"/>
            <a:ext cx="472935" cy="25185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Koppling: vinklad 53">
            <a:extLst>
              <a:ext uri="{FF2B5EF4-FFF2-40B4-BE49-F238E27FC236}">
                <a16:creationId xmlns:a16="http://schemas.microsoft.com/office/drawing/2014/main" id="{E7F194CF-06F7-6E22-28BC-10575FAAFDED}"/>
              </a:ext>
            </a:extLst>
          </p:cNvPr>
          <p:cNvCxnSpPr>
            <a:cxnSpLocks/>
          </p:cNvCxnSpPr>
          <p:nvPr/>
        </p:nvCxnSpPr>
        <p:spPr>
          <a:xfrm>
            <a:off x="2753673" y="5049777"/>
            <a:ext cx="464903" cy="32519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Rak pilkoppling 54">
            <a:extLst>
              <a:ext uri="{FF2B5EF4-FFF2-40B4-BE49-F238E27FC236}">
                <a16:creationId xmlns:a16="http://schemas.microsoft.com/office/drawing/2014/main" id="{7AAC85FB-130B-54D7-47ED-3E6E29965E23}"/>
              </a:ext>
            </a:extLst>
          </p:cNvPr>
          <p:cNvCxnSpPr>
            <a:cxnSpLocks/>
          </p:cNvCxnSpPr>
          <p:nvPr/>
        </p:nvCxnSpPr>
        <p:spPr>
          <a:xfrm>
            <a:off x="6660574" y="4431784"/>
            <a:ext cx="104907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9376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D1AD8F-A20D-DD82-7C52-D372F37F038C}"/>
              </a:ext>
            </a:extLst>
          </p:cNvPr>
          <p:cNvSpPr>
            <a:spLocks noGrp="1"/>
          </p:cNvSpPr>
          <p:nvPr>
            <p:ph type="title"/>
          </p:nvPr>
        </p:nvSpPr>
        <p:spPr>
          <a:xfrm>
            <a:off x="803275" y="333375"/>
            <a:ext cx="10585449" cy="688601"/>
          </a:xfrm>
        </p:spPr>
        <p:txBody>
          <a:bodyPr/>
          <a:lstStyle/>
          <a:p>
            <a:r>
              <a:rPr lang="sv-SE" sz="1800">
                <a:latin typeface="Calibri" panose="020F0502020204030204" pitchFamily="34" charset="0"/>
                <a:cs typeface="Calibri" panose="020F0502020204030204" pitchFamily="34" charset="0"/>
              </a:rPr>
              <a:t>Konventionsländer, </a:t>
            </a:r>
            <a:r>
              <a:rPr lang="sv-SE" sz="1800" u="sng">
                <a:latin typeface="Calibri" panose="020F0502020204030204" pitchFamily="34" charset="0"/>
                <a:cs typeface="Calibri" panose="020F0502020204030204" pitchFamily="34" charset="0"/>
              </a:rPr>
              <a:t>utländska</a:t>
            </a:r>
          </a:p>
        </p:txBody>
      </p:sp>
      <p:sp>
        <p:nvSpPr>
          <p:cNvPr id="3" name="Platshållare för innehåll 2">
            <a:extLst>
              <a:ext uri="{FF2B5EF4-FFF2-40B4-BE49-F238E27FC236}">
                <a16:creationId xmlns:a16="http://schemas.microsoft.com/office/drawing/2014/main" id="{F82C8D5E-C934-D36F-B000-3A28D79248ED}"/>
              </a:ext>
            </a:extLst>
          </p:cNvPr>
          <p:cNvSpPr>
            <a:spLocks noGrp="1"/>
          </p:cNvSpPr>
          <p:nvPr>
            <p:ph sz="quarter" idx="13"/>
          </p:nvPr>
        </p:nvSpPr>
        <p:spPr>
          <a:xfrm>
            <a:off x="803275" y="1120588"/>
            <a:ext cx="10585450" cy="5080187"/>
          </a:xfrm>
        </p:spPr>
        <p:txBody>
          <a:bodyPr vert="horz" lIns="0" tIns="0" rIns="0" bIns="0" rtlCol="0" anchor="t">
            <a:noAutofit/>
          </a:bodyPr>
          <a:lstStyle/>
          <a:p>
            <a:pPr marL="0" indent="0">
              <a:buNone/>
            </a:pPr>
            <a:r>
              <a:rPr lang="sv-SE" sz="1200" b="1" u="sng" dirty="0">
                <a:effectLst/>
                <a:latin typeface="Calibri"/>
                <a:ea typeface="Calibri" panose="020F0502020204030204" pitchFamily="34" charset="0"/>
                <a:cs typeface="Times New Roman"/>
              </a:rPr>
              <a:t>Algeriet </a:t>
            </a:r>
            <a:r>
              <a:rPr lang="sv-SE" sz="1200" dirty="0">
                <a:effectLst/>
                <a:latin typeface="Calibri"/>
                <a:ea typeface="Calibri" panose="020F0502020204030204" pitchFamily="34" charset="0"/>
                <a:cs typeface="Times New Roman"/>
              </a:rPr>
              <a:t>– rätt till akutvård och nödvändiga återbesök till vanlig patientavgift om giltigt pass visas. Planerad vård enligt utomlänsprislistan. Finns inget giltigt pass betalas avgift enligt utomlänsprislista.</a:t>
            </a:r>
          </a:p>
          <a:p>
            <a:pPr marL="0" indent="0">
              <a:buNone/>
            </a:pPr>
            <a:r>
              <a:rPr lang="sv-SE" sz="1200" b="1" u="sng" dirty="0">
                <a:effectLst/>
                <a:latin typeface="Calibri"/>
                <a:ea typeface="Calibri" panose="020F0502020204030204" pitchFamily="34" charset="0"/>
                <a:cs typeface="Times New Roman"/>
              </a:rPr>
              <a:t>Australien </a:t>
            </a:r>
            <a:r>
              <a:rPr lang="sv-SE" sz="1200" dirty="0">
                <a:effectLst/>
                <a:latin typeface="Calibri"/>
                <a:ea typeface="Calibri" panose="020F0502020204030204" pitchFamily="34" charset="0"/>
                <a:cs typeface="Times New Roman"/>
              </a:rPr>
              <a:t>– rätt till akut och nödvändig vård till vanlig patientavgift om giltigt australienskt pass visas eller annat giltigt pass försett med tillstånd för innehavaren att vistas under obegränsad tid i Australien. Finns inte giltiga handlingar att uppvisa betalas avgift enligt utomlänsprislista.</a:t>
            </a:r>
          </a:p>
          <a:p>
            <a:pPr marL="0" indent="0">
              <a:buNone/>
            </a:pPr>
            <a:r>
              <a:rPr lang="sv-SE" sz="1200" b="1" u="sng" dirty="0">
                <a:effectLst/>
                <a:latin typeface="Calibri"/>
                <a:ea typeface="Calibri" panose="020F0502020204030204" pitchFamily="34" charset="0"/>
                <a:cs typeface="Times New Roman"/>
              </a:rPr>
              <a:t>Israel</a:t>
            </a:r>
            <a:r>
              <a:rPr lang="sv-SE" sz="1200" u="sng" dirty="0">
                <a:effectLst/>
                <a:latin typeface="Calibri"/>
                <a:ea typeface="Calibri" panose="020F0502020204030204" pitchFamily="34" charset="0"/>
                <a:cs typeface="Times New Roman"/>
              </a:rPr>
              <a:t> </a:t>
            </a:r>
            <a:r>
              <a:rPr lang="sv-SE" sz="1200" dirty="0">
                <a:effectLst/>
                <a:latin typeface="Calibri"/>
                <a:ea typeface="Calibri" panose="020F0502020204030204" pitchFamily="34" charset="0"/>
                <a:cs typeface="Times New Roman"/>
              </a:rPr>
              <a:t>– Endast rätt till förlossningsvård till vanlig patientavgift om intyg visas. Finns inte intyg eller om person söker akut eller planerad vård betalas avgift enligt utomlänsprislista</a:t>
            </a:r>
            <a:r>
              <a:rPr lang="sv-SE" sz="1200" dirty="0">
                <a:latin typeface="Calibri"/>
                <a:ea typeface="Calibri" panose="020F0502020204030204" pitchFamily="34" charset="0"/>
                <a:cs typeface="Times New Roman"/>
              </a:rPr>
              <a:t>..</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sv-SE" sz="1200" b="1" u="sng" dirty="0" err="1">
                <a:effectLst/>
                <a:latin typeface="Calibri"/>
                <a:ea typeface="Calibri" panose="020F0502020204030204" pitchFamily="34" charset="0"/>
                <a:cs typeface="Times New Roman"/>
              </a:rPr>
              <a:t>Kanalörana</a:t>
            </a:r>
            <a:r>
              <a:rPr lang="sv-SE" sz="1200" b="1" u="sng" dirty="0">
                <a:effectLst/>
                <a:latin typeface="Calibri"/>
                <a:ea typeface="Calibri" panose="020F0502020204030204" pitchFamily="34" charset="0"/>
                <a:cs typeface="Times New Roman"/>
              </a:rPr>
              <a:t>, Jersey, Guernsey och Isle </a:t>
            </a:r>
            <a:r>
              <a:rPr lang="sv-SE" sz="1200" b="1" u="sng" dirty="0" err="1">
                <a:effectLst/>
                <a:latin typeface="Calibri"/>
                <a:ea typeface="Calibri" panose="020F0502020204030204" pitchFamily="34" charset="0"/>
                <a:cs typeface="Times New Roman"/>
              </a:rPr>
              <a:t>of</a:t>
            </a:r>
            <a:r>
              <a:rPr lang="sv-SE" sz="1200" b="1" u="sng" dirty="0">
                <a:effectLst/>
                <a:latin typeface="Calibri"/>
                <a:ea typeface="Calibri" panose="020F0502020204030204" pitchFamily="34" charset="0"/>
                <a:cs typeface="Times New Roman"/>
              </a:rPr>
              <a:t> Man</a:t>
            </a:r>
            <a:r>
              <a:rPr lang="sv-SE" sz="1200" dirty="0">
                <a:effectLst/>
                <a:latin typeface="Calibri"/>
                <a:ea typeface="Calibri" panose="020F0502020204030204" pitchFamily="34" charset="0"/>
                <a:cs typeface="Times New Roman"/>
              </a:rPr>
              <a:t> – Rätt till akut vård om intyg eller giltigt pass visas. Om intyg eller giltigt pass saknas eller om person söker planerad vård betalas avgift enligt utomlänsprislista</a:t>
            </a:r>
          </a:p>
          <a:p>
            <a:pPr marL="0" indent="0">
              <a:buNone/>
            </a:pPr>
            <a:r>
              <a:rPr lang="sv-SE" sz="1200" b="1" u="sng" dirty="0">
                <a:effectLst/>
                <a:latin typeface="Calibri"/>
                <a:ea typeface="Calibri" panose="020F0502020204030204" pitchFamily="34" charset="0"/>
                <a:cs typeface="Times New Roman"/>
              </a:rPr>
              <a:t>Quebec</a:t>
            </a:r>
            <a:r>
              <a:rPr lang="sv-SE" sz="1200" b="1" dirty="0">
                <a:effectLst/>
                <a:latin typeface="Calibri"/>
                <a:ea typeface="Calibri" panose="020F0502020204030204" pitchFamily="34" charset="0"/>
                <a:cs typeface="Times New Roman"/>
              </a:rPr>
              <a:t> </a:t>
            </a:r>
            <a:r>
              <a:rPr lang="sv-SE" sz="1200" dirty="0">
                <a:effectLst/>
                <a:latin typeface="Calibri"/>
                <a:ea typeface="Calibri" panose="020F0502020204030204" pitchFamily="34" charset="0"/>
                <a:cs typeface="Times New Roman"/>
              </a:rPr>
              <a:t>- har rätt till all sjukvård till vanlig patientavgift under sin vistelse i Sverige om vistelsen är för att person arbetar eller studerar i Sverige mindre än 1 år. Försäkringsintyg från Quebec om arbetstillstånd eller inskrivningsintyg från läroanstalt i Sverige ska uppvisas. Saknas dessa handlingar betalas avgift enligt utomlänsprislista.</a:t>
            </a:r>
          </a:p>
          <a:p>
            <a:pPr marL="0" indent="0">
              <a:buNone/>
            </a:pPr>
            <a:r>
              <a:rPr lang="sv-SE" sz="1200" b="1" u="sng" dirty="0">
                <a:effectLst/>
                <a:latin typeface="Calibri"/>
                <a:ea typeface="Calibri" panose="020F0502020204030204" pitchFamily="34" charset="0"/>
                <a:cs typeface="Times New Roman"/>
              </a:rPr>
              <a:t>Turkiet </a:t>
            </a:r>
            <a:r>
              <a:rPr lang="sv-SE" sz="1200" dirty="0">
                <a:effectLst/>
                <a:latin typeface="Calibri"/>
                <a:ea typeface="Calibri" panose="020F0502020204030204" pitchFamily="34" charset="0"/>
                <a:cs typeface="Times New Roman"/>
              </a:rPr>
              <a:t>– Rätt till planerad vård i Sverige om förhandstillstånd och betalningsförbindelse uppvisas. Saknas dessa tillstånd eller om person söker akut vård betalas avgift enligt utomlänsprislista.</a:t>
            </a:r>
          </a:p>
          <a:p>
            <a:pPr marL="0" indent="0">
              <a:buNone/>
            </a:pPr>
            <a:r>
              <a:rPr lang="sv-SE" sz="1200" b="1" u="sng" dirty="0">
                <a:latin typeface="Calibri"/>
                <a:ea typeface="Calibri" panose="020F0502020204030204" pitchFamily="34" charset="0"/>
                <a:cs typeface="Times New Roman"/>
              </a:rPr>
              <a:t>Ungern </a:t>
            </a:r>
            <a:r>
              <a:rPr lang="sv-SE" sz="1200" dirty="0">
                <a:latin typeface="Calibri"/>
                <a:ea typeface="Calibri" panose="020F0502020204030204" pitchFamily="34" charset="0"/>
                <a:cs typeface="Times New Roman"/>
              </a:rPr>
              <a:t>– Ungern ingår i EU och om ett EU kort finns gäller dessa regler. Om person inte har rätt till ett EU kort har Sverige konvention med Ungern om att de har rätt till akut vård till vanlig patientavgift om giltigt pass kan visas.</a:t>
            </a:r>
            <a:endParaRPr lang="sv-SE" sz="1200" dirty="0">
              <a:effectLst/>
              <a:latin typeface="Calibri"/>
              <a:ea typeface="Calibri" panose="020F0502020204030204" pitchFamily="34" charset="0"/>
              <a:cs typeface="Times New Roman"/>
            </a:endParaRPr>
          </a:p>
          <a:p>
            <a:pPr marL="0" indent="0">
              <a:buNone/>
            </a:pPr>
            <a:endParaRPr lang="sv-SE" sz="18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v-SE" sz="18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v-SE"/>
          </a:p>
        </p:txBody>
      </p:sp>
      <p:sp>
        <p:nvSpPr>
          <p:cNvPr id="4" name="Platshållare för datum 3">
            <a:extLst>
              <a:ext uri="{FF2B5EF4-FFF2-40B4-BE49-F238E27FC236}">
                <a16:creationId xmlns:a16="http://schemas.microsoft.com/office/drawing/2014/main" id="{B5910DB5-8208-2614-A135-B7BAC70F8D20}"/>
              </a:ext>
            </a:extLst>
          </p:cNvPr>
          <p:cNvSpPr>
            <a:spLocks noGrp="1"/>
          </p:cNvSpPr>
          <p:nvPr>
            <p:ph type="dt" sz="half" idx="14"/>
          </p:nvPr>
        </p:nvSpPr>
        <p:spPr/>
        <p:txBody>
          <a:bodyPr/>
          <a:lstStyle/>
          <a:p>
            <a:r>
              <a:rPr lang="sv-SE"/>
              <a:t>Region Halland  │</a:t>
            </a:r>
          </a:p>
        </p:txBody>
      </p:sp>
      <p:sp>
        <p:nvSpPr>
          <p:cNvPr id="5" name="Platshållare för sidfot 4">
            <a:extLst>
              <a:ext uri="{FF2B5EF4-FFF2-40B4-BE49-F238E27FC236}">
                <a16:creationId xmlns:a16="http://schemas.microsoft.com/office/drawing/2014/main" id="{9CEF58E2-67D9-55C8-DCAB-D4847FD70367}"/>
              </a:ext>
            </a:extLst>
          </p:cNvPr>
          <p:cNvSpPr>
            <a:spLocks noGrp="1"/>
          </p:cNvSpPr>
          <p:nvPr>
            <p:ph type="ftr" sz="quarter" idx="15"/>
          </p:nvPr>
        </p:nvSpPr>
        <p:spPr/>
        <p:txBody>
          <a:bodyPr/>
          <a:lstStyle/>
          <a:p>
            <a:r>
              <a:rPr lang="sv-SE"/>
              <a:t>Halland – Bästa livsplatsen</a:t>
            </a:r>
          </a:p>
        </p:txBody>
      </p:sp>
      <p:sp>
        <p:nvSpPr>
          <p:cNvPr id="6" name="Platshållare för bildnummer 5">
            <a:extLst>
              <a:ext uri="{FF2B5EF4-FFF2-40B4-BE49-F238E27FC236}">
                <a16:creationId xmlns:a16="http://schemas.microsoft.com/office/drawing/2014/main" id="{8C3C4BEE-AEA0-8FC6-30E6-5C0377998780}"/>
              </a:ext>
            </a:extLst>
          </p:cNvPr>
          <p:cNvSpPr>
            <a:spLocks noGrp="1"/>
          </p:cNvSpPr>
          <p:nvPr>
            <p:ph type="sldNum" sz="quarter" idx="16"/>
          </p:nvPr>
        </p:nvSpPr>
        <p:spPr/>
        <p:txBody>
          <a:bodyPr/>
          <a:lstStyle/>
          <a:p>
            <a:fld id="{E8645303-2AAE-45D1-913A-B06AE6474513}" type="slidenum">
              <a:rPr lang="sv-SE" smtClean="0"/>
              <a:pPr/>
              <a:t>6</a:t>
            </a:fld>
            <a:endParaRPr lang="sv-SE"/>
          </a:p>
        </p:txBody>
      </p:sp>
      <p:sp>
        <p:nvSpPr>
          <p:cNvPr id="16" name="Rektangel 15">
            <a:extLst>
              <a:ext uri="{FF2B5EF4-FFF2-40B4-BE49-F238E27FC236}">
                <a16:creationId xmlns:a16="http://schemas.microsoft.com/office/drawing/2014/main" id="{6CCE6F68-EC7C-287A-A93A-F162F227524B}"/>
              </a:ext>
            </a:extLst>
          </p:cNvPr>
          <p:cNvSpPr/>
          <p:nvPr/>
        </p:nvSpPr>
        <p:spPr>
          <a:xfrm>
            <a:off x="809625" y="4929468"/>
            <a:ext cx="4897431" cy="431426"/>
          </a:xfrm>
          <a:prstGeom prst="rect">
            <a:avLst/>
          </a:prstGeom>
          <a:ln w="28575">
            <a:solidFill>
              <a:srgbClr val="A4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sv-SE" sz="1400"/>
              <a:t>Giltiga handlingar skickas till GAS Team Vårdgivare</a:t>
            </a:r>
          </a:p>
        </p:txBody>
      </p:sp>
    </p:spTree>
    <p:extLst>
      <p:ext uri="{BB962C8B-B14F-4D97-AF65-F5344CB8AC3E}">
        <p14:creationId xmlns:p14="http://schemas.microsoft.com/office/powerpoint/2010/main" val="1585626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F72641-638B-410B-3F98-92EFB48E5A2A}"/>
              </a:ext>
            </a:extLst>
          </p:cNvPr>
          <p:cNvSpPr>
            <a:spLocks noGrp="1"/>
          </p:cNvSpPr>
          <p:nvPr>
            <p:ph type="title"/>
          </p:nvPr>
        </p:nvSpPr>
        <p:spPr>
          <a:xfrm>
            <a:off x="811836" y="333375"/>
            <a:ext cx="10576888" cy="765169"/>
          </a:xfrm>
        </p:spPr>
        <p:txBody>
          <a:bodyPr/>
          <a:lstStyle/>
          <a:p>
            <a:r>
              <a:rPr lang="sv-SE" sz="1800">
                <a:latin typeface="Calibri"/>
                <a:cs typeface="Calibri"/>
              </a:rPr>
              <a:t>Konventionsländer,</a:t>
            </a:r>
            <a:r>
              <a:rPr lang="sv-SE" sz="1800" u="sng">
                <a:latin typeface="Calibri"/>
                <a:cs typeface="Calibri"/>
              </a:rPr>
              <a:t> utvandrad svensk</a:t>
            </a:r>
          </a:p>
        </p:txBody>
      </p:sp>
      <p:sp>
        <p:nvSpPr>
          <p:cNvPr id="3" name="Platshållare för innehåll 2">
            <a:extLst>
              <a:ext uri="{FF2B5EF4-FFF2-40B4-BE49-F238E27FC236}">
                <a16:creationId xmlns:a16="http://schemas.microsoft.com/office/drawing/2014/main" id="{3CE16B12-2422-04D0-D828-ACE167FF5D0E}"/>
              </a:ext>
            </a:extLst>
          </p:cNvPr>
          <p:cNvSpPr>
            <a:spLocks noGrp="1"/>
          </p:cNvSpPr>
          <p:nvPr>
            <p:ph sz="quarter" idx="13"/>
          </p:nvPr>
        </p:nvSpPr>
        <p:spPr>
          <a:xfrm>
            <a:off x="803275" y="1335741"/>
            <a:ext cx="10585450" cy="4865035"/>
          </a:xfrm>
        </p:spPr>
        <p:txBody>
          <a:bodyPr vert="horz" lIns="0" tIns="0" rIns="0" bIns="0" rtlCol="0" anchor="t">
            <a:noAutofit/>
          </a:bodyPr>
          <a:lstStyle/>
          <a:p>
            <a:pPr marL="0" indent="0">
              <a:buNone/>
            </a:pPr>
            <a:r>
              <a:rPr lang="sv-SE" sz="1200" b="1" u="sng">
                <a:effectLst/>
                <a:latin typeface="Calibri"/>
                <a:ea typeface="Calibri" panose="020F0502020204030204" pitchFamily="34" charset="0"/>
                <a:cs typeface="Times New Roman"/>
              </a:rPr>
              <a:t>Algeriet </a:t>
            </a:r>
            <a:r>
              <a:rPr lang="sv-SE" sz="1200">
                <a:effectLst/>
                <a:latin typeface="Calibri"/>
                <a:ea typeface="Calibri" panose="020F0502020204030204" pitchFamily="34" charset="0"/>
                <a:cs typeface="Times New Roman"/>
              </a:rPr>
              <a:t>– Rätt till akutvård och nödvändiga återbesök till vanlig patientavgift om giltigt pass visas. Finns inget giltigt pass betalas avgift enligt utomlänsprislista.</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a:effectLst/>
                <a:latin typeface="Calibri"/>
                <a:ea typeface="Calibri" panose="020F0502020204030204" pitchFamily="34" charset="0"/>
                <a:cs typeface="Times New Roman"/>
              </a:rPr>
              <a:t>För planerad </a:t>
            </a:r>
            <a:r>
              <a:rPr lang="sv-SE" sz="1200">
                <a:latin typeface="Calibri"/>
                <a:ea typeface="Calibri" panose="020F0502020204030204" pitchFamily="34" charset="0"/>
                <a:cs typeface="Times New Roman"/>
              </a:rPr>
              <a:t>öppenvård</a:t>
            </a:r>
            <a:r>
              <a:rPr lang="sv-SE" sz="1200">
                <a:effectLst/>
                <a:latin typeface="Calibri"/>
                <a:ea typeface="Calibri" panose="020F0502020204030204" pitchFamily="34" charset="0"/>
                <a:cs typeface="Times New Roman"/>
              </a:rPr>
              <a:t> gäller 6 x högsta slutenvårdsavgiften</a:t>
            </a:r>
            <a:r>
              <a:rPr lang="sv-SE" sz="1200">
                <a:latin typeface="Calibri"/>
                <a:ea typeface="Calibri" panose="020F0502020204030204" pitchFamily="34" charset="0"/>
                <a:cs typeface="Times New Roman"/>
              </a:rPr>
              <a:t> </a:t>
            </a:r>
            <a:r>
              <a:rPr lang="sv-SE" sz="1200">
                <a:effectLst/>
                <a:latin typeface="Calibri"/>
                <a:ea typeface="Calibri" panose="020F0502020204030204" pitchFamily="34" charset="0"/>
                <a:cs typeface="Times New Roman"/>
              </a:rPr>
              <a:t>om vården söks i </a:t>
            </a:r>
            <a:r>
              <a:rPr lang="sv-SE" sz="1200">
                <a:latin typeface="Calibri"/>
                <a:ea typeface="Calibri" panose="020F0502020204030204" pitchFamily="34" charset="0"/>
                <a:cs typeface="Times New Roman"/>
              </a:rPr>
              <a:t>den region</a:t>
            </a:r>
            <a:r>
              <a:rPr lang="sv-SE" sz="1200">
                <a:effectLst/>
                <a:latin typeface="Calibri"/>
                <a:ea typeface="Calibri" panose="020F0502020204030204" pitchFamily="34" charset="0"/>
                <a:cs typeface="Times New Roman"/>
              </a:rPr>
              <a:t> där person utflyttat från. </a:t>
            </a:r>
            <a:r>
              <a:rPr lang="sv-SE" sz="1200">
                <a:latin typeface="Calibri"/>
                <a:ea typeface="Calibri" panose="020F0502020204030204" pitchFamily="34" charset="0"/>
                <a:cs typeface="Times New Roman"/>
              </a:rPr>
              <a:t>För slutenvård gäller 10 x högsta slutenvårdsavgiften. Om</a:t>
            </a:r>
            <a:r>
              <a:rPr lang="sv-SE" sz="1200">
                <a:effectLst/>
                <a:latin typeface="Calibri"/>
                <a:ea typeface="Calibri" panose="020F0502020204030204" pitchFamily="34" charset="0"/>
                <a:cs typeface="Times New Roman"/>
              </a:rPr>
              <a:t> person utflyttat från </a:t>
            </a:r>
            <a:r>
              <a:rPr lang="sv-SE" sz="1200">
                <a:latin typeface="Calibri"/>
                <a:ea typeface="Calibri" panose="020F0502020204030204" pitchFamily="34" charset="0"/>
                <a:cs typeface="Times New Roman"/>
              </a:rPr>
              <a:t>annan region </a:t>
            </a:r>
            <a:r>
              <a:rPr lang="sv-SE" sz="1200">
                <a:effectLst/>
                <a:latin typeface="Calibri"/>
                <a:ea typeface="Calibri" panose="020F0502020204030204" pitchFamily="34" charset="0"/>
                <a:cs typeface="Times New Roman"/>
              </a:rPr>
              <a:t>men söker planerad vård i Sverige är det avgift enligt utomlänsprislistan.</a:t>
            </a:r>
            <a:r>
              <a:rPr lang="sv-SE" sz="1200">
                <a:latin typeface="Calibri"/>
                <a:ea typeface="Calibri" panose="020F0502020204030204" pitchFamily="34" charset="0"/>
                <a:cs typeface="Times New Roman"/>
              </a:rPr>
              <a:t> </a:t>
            </a:r>
            <a:endParaRPr lang="sv-SE" sz="1200">
              <a:effectLst/>
              <a:latin typeface="Calibri"/>
              <a:ea typeface="Calibri" panose="020F0502020204030204" pitchFamily="34" charset="0"/>
              <a:cs typeface="Times New Roman" panose="02020603050405020304" pitchFamily="18" charset="0"/>
            </a:endParaRPr>
          </a:p>
          <a:p>
            <a:pPr marL="0" indent="0">
              <a:buNone/>
            </a:pPr>
            <a:r>
              <a:rPr lang="sv-SE" sz="1200" b="1" u="sng" dirty="0">
                <a:effectLst/>
                <a:latin typeface="Calibri"/>
                <a:ea typeface="Calibri" panose="020F0502020204030204" pitchFamily="34" charset="0"/>
                <a:cs typeface="Times New Roman"/>
              </a:rPr>
              <a:t>Australien</a:t>
            </a:r>
            <a:r>
              <a:rPr lang="sv-SE" sz="1200" dirty="0">
                <a:effectLst/>
                <a:latin typeface="Calibri"/>
                <a:ea typeface="Calibri" panose="020F0502020204030204" pitchFamily="34" charset="0"/>
                <a:cs typeface="Times New Roman"/>
              </a:rPr>
              <a:t> – Rätt till akut/nödvändig vård om giltigt australienskt pass kan uppvisas eller annat pass tillsammans med tillstånd om att få vistas i Australien under obegränsad tid</a:t>
            </a:r>
            <a:r>
              <a:rPr lang="sv-SE" sz="1200" dirty="0">
                <a:latin typeface="Calibri"/>
                <a:ea typeface="Calibri" panose="020F0502020204030204" pitchFamily="34" charset="0"/>
                <a:cs typeface="Times New Roman"/>
              </a:rPr>
              <a:t>.</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a:ea typeface="Calibri" panose="020F0502020204030204" pitchFamily="34" charset="0"/>
                <a:cs typeface="Times New Roman"/>
              </a:rPr>
              <a:t>För planerad vård gäller avgift enligt utomlänsprislistan</a:t>
            </a:r>
            <a:r>
              <a:rPr lang="sv-SE" sz="1200" dirty="0">
                <a:latin typeface="Calibri"/>
                <a:ea typeface="Calibri" panose="020F0502020204030204" pitchFamily="34" charset="0"/>
                <a:cs typeface="Times New Roman"/>
              </a:rPr>
              <a:t>.</a:t>
            </a:r>
            <a:endParaRPr lang="sv-SE" sz="1200" dirty="0">
              <a:effectLst/>
              <a:latin typeface="Calibri"/>
              <a:ea typeface="Calibri" panose="020F0502020204030204" pitchFamily="34" charset="0"/>
              <a:cs typeface="Times New Roman"/>
            </a:endParaRPr>
          </a:p>
          <a:p>
            <a:pPr marL="0" indent="0">
              <a:buNone/>
            </a:pPr>
            <a:r>
              <a:rPr lang="sv-SE" sz="1200" b="1" u="sng" dirty="0">
                <a:effectLst/>
                <a:latin typeface="Calibri"/>
                <a:ea typeface="Calibri" panose="020F0502020204030204" pitchFamily="34" charset="0"/>
                <a:cs typeface="Times New Roman"/>
              </a:rPr>
              <a:t>Israel</a:t>
            </a:r>
            <a:r>
              <a:rPr lang="sv-SE" sz="1200" u="sng" dirty="0">
                <a:effectLst/>
                <a:latin typeface="Calibri"/>
                <a:ea typeface="Calibri" panose="020F0502020204030204" pitchFamily="34" charset="0"/>
                <a:cs typeface="Times New Roman"/>
              </a:rPr>
              <a:t> </a:t>
            </a:r>
            <a:r>
              <a:rPr lang="sv-SE" sz="1200" dirty="0">
                <a:effectLst/>
                <a:latin typeface="Calibri"/>
                <a:ea typeface="Calibri" panose="020F0502020204030204" pitchFamily="34" charset="0"/>
                <a:cs typeface="Times New Roman"/>
              </a:rPr>
              <a:t>– Rätt till akut vård om giltigt pass kan uppvisas</a:t>
            </a:r>
            <a:r>
              <a:rPr lang="sv-SE" sz="1200" dirty="0">
                <a:latin typeface="Calibri"/>
                <a:ea typeface="Calibri" panose="020F0502020204030204" pitchFamily="34" charset="0"/>
                <a:cs typeface="Times New Roman"/>
              </a:rPr>
              <a:t>.</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a:ea typeface="Calibri" panose="020F0502020204030204" pitchFamily="34" charset="0"/>
                <a:cs typeface="Times New Roman"/>
              </a:rPr>
              <a:t>För planerad vård gäller avgift enligt utomlänsprislistan</a:t>
            </a:r>
            <a:r>
              <a:rPr lang="sv-SE" sz="1200" dirty="0">
                <a:latin typeface="Calibri"/>
                <a:ea typeface="Calibri" panose="020F0502020204030204" pitchFamily="34" charset="0"/>
                <a:cs typeface="Times New Roman"/>
              </a:rPr>
              <a:t>.</a:t>
            </a:r>
            <a:endParaRPr lang="sv-SE" sz="1200" dirty="0">
              <a:effectLst/>
              <a:latin typeface="Calibri"/>
              <a:ea typeface="Calibri" panose="020F0502020204030204" pitchFamily="34" charset="0"/>
              <a:cs typeface="Times New Roman"/>
            </a:endParaRPr>
          </a:p>
          <a:p>
            <a:pPr marL="0" indent="0">
              <a:buNone/>
            </a:pPr>
            <a:r>
              <a:rPr lang="sv-SE" sz="1200" b="1" u="sng" dirty="0" err="1">
                <a:effectLst/>
                <a:latin typeface="Calibri"/>
                <a:ea typeface="Calibri" panose="020F0502020204030204" pitchFamily="34" charset="0"/>
                <a:cs typeface="Times New Roman"/>
              </a:rPr>
              <a:t>Kanalörana</a:t>
            </a:r>
            <a:r>
              <a:rPr lang="sv-SE" sz="1200" b="1" u="sng" dirty="0">
                <a:effectLst/>
                <a:latin typeface="Calibri"/>
                <a:ea typeface="Calibri" panose="020F0502020204030204" pitchFamily="34" charset="0"/>
                <a:cs typeface="Times New Roman"/>
              </a:rPr>
              <a:t>, Jersey, Guernsey och Isle </a:t>
            </a:r>
            <a:r>
              <a:rPr lang="sv-SE" sz="1200" b="1" u="sng" dirty="0" err="1">
                <a:effectLst/>
                <a:latin typeface="Calibri"/>
                <a:ea typeface="Calibri" panose="020F0502020204030204" pitchFamily="34" charset="0"/>
                <a:cs typeface="Times New Roman"/>
              </a:rPr>
              <a:t>of</a:t>
            </a:r>
            <a:r>
              <a:rPr lang="sv-SE" sz="1200" b="1" u="sng" dirty="0">
                <a:effectLst/>
                <a:latin typeface="Calibri"/>
                <a:ea typeface="Calibri" panose="020F0502020204030204" pitchFamily="34" charset="0"/>
                <a:cs typeface="Times New Roman"/>
              </a:rPr>
              <a:t> Man</a:t>
            </a:r>
            <a:r>
              <a:rPr lang="sv-SE" sz="1200" dirty="0">
                <a:effectLst/>
                <a:latin typeface="Calibri"/>
                <a:ea typeface="Calibri" panose="020F0502020204030204" pitchFamily="34" charset="0"/>
                <a:cs typeface="Times New Roman"/>
              </a:rPr>
              <a:t> – Rätt till akut vård om giltigt pass kan uppvisas</a:t>
            </a:r>
            <a:r>
              <a:rPr lang="sv-SE" sz="1200" dirty="0">
                <a:latin typeface="Calibri"/>
                <a:ea typeface="Calibri" panose="020F0502020204030204" pitchFamily="34" charset="0"/>
                <a:cs typeface="Times New Roman"/>
              </a:rPr>
              <a:t>.</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a:ea typeface="Calibri" panose="020F0502020204030204" pitchFamily="34" charset="0"/>
                <a:cs typeface="Times New Roman"/>
              </a:rPr>
              <a:t>För planerad vård gäller avgift enligt utomlänsprislistan</a:t>
            </a:r>
            <a:r>
              <a:rPr lang="sv-SE" sz="1200" dirty="0">
                <a:latin typeface="Calibri"/>
                <a:ea typeface="Calibri" panose="020F0502020204030204" pitchFamily="34" charset="0"/>
                <a:cs typeface="Times New Roman"/>
              </a:rPr>
              <a:t>.</a:t>
            </a:r>
            <a:endParaRPr lang="sv-SE" sz="1200" dirty="0">
              <a:effectLst/>
              <a:latin typeface="Calibri"/>
              <a:ea typeface="Calibri" panose="020F0502020204030204" pitchFamily="34" charset="0"/>
              <a:cs typeface="Times New Roman"/>
            </a:endParaRPr>
          </a:p>
          <a:p>
            <a:pPr marL="0" indent="0">
              <a:buNone/>
            </a:pPr>
            <a:r>
              <a:rPr lang="sv-SE" sz="1200" b="1" u="sng" dirty="0">
                <a:effectLst/>
                <a:latin typeface="Calibri"/>
                <a:ea typeface="Calibri" panose="020F0502020204030204" pitchFamily="34" charset="0"/>
                <a:cs typeface="Times New Roman"/>
              </a:rPr>
              <a:t>Quebec</a:t>
            </a:r>
            <a:r>
              <a:rPr lang="sv-SE" sz="1200" b="1" dirty="0">
                <a:effectLst/>
                <a:latin typeface="Calibri"/>
                <a:ea typeface="Calibri" panose="020F0502020204030204" pitchFamily="34" charset="0"/>
                <a:cs typeface="Times New Roman"/>
              </a:rPr>
              <a:t> </a:t>
            </a:r>
            <a:r>
              <a:rPr lang="sv-SE" sz="1200" dirty="0">
                <a:effectLst/>
                <a:latin typeface="Calibri"/>
                <a:ea typeface="Calibri" panose="020F0502020204030204" pitchFamily="34" charset="0"/>
                <a:cs typeface="Times New Roman"/>
              </a:rPr>
              <a:t>- För akut-nödvändig vård gäller att försäkringsintyg uppvisas eller intyg om arbetstillstånd eller inskrivningsintyg från </a:t>
            </a:r>
            <a:r>
              <a:rPr lang="sv-SE" sz="1200" dirty="0" err="1">
                <a:effectLst/>
                <a:latin typeface="Calibri"/>
                <a:ea typeface="Calibri" panose="020F0502020204030204" pitchFamily="34" charset="0"/>
                <a:cs typeface="Times New Roman"/>
              </a:rPr>
              <a:t>läroinstalt</a:t>
            </a:r>
            <a:r>
              <a:rPr lang="sv-SE" sz="1200" dirty="0">
                <a:effectLst/>
                <a:latin typeface="Calibri"/>
                <a:ea typeface="Calibri" panose="020F0502020204030204" pitchFamily="34" charset="0"/>
                <a:cs typeface="Times New Roman"/>
              </a:rPr>
              <a:t> i Sverige som omfattas av den svenska lagstiftningen om studiestöd.</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a:ea typeface="Calibri" panose="020F0502020204030204" pitchFamily="34" charset="0"/>
                <a:cs typeface="Times New Roman"/>
              </a:rPr>
              <a:t>För planerad vård gäller avgift enligt utomlänsprislistan</a:t>
            </a:r>
            <a:r>
              <a:rPr lang="sv-SE" sz="1200" dirty="0">
                <a:latin typeface="Calibri"/>
                <a:ea typeface="Calibri" panose="020F0502020204030204" pitchFamily="34" charset="0"/>
                <a:cs typeface="Times New Roman"/>
              </a:rPr>
              <a:t>.</a:t>
            </a:r>
            <a:endParaRPr lang="sv-SE" sz="1200" dirty="0">
              <a:effectLst/>
              <a:latin typeface="Calibri"/>
              <a:ea typeface="Calibri" panose="020F0502020204030204" pitchFamily="34" charset="0"/>
              <a:cs typeface="Times New Roman" panose="02020603050405020304" pitchFamily="18" charset="0"/>
            </a:endParaRPr>
          </a:p>
          <a:p>
            <a:pPr marL="0" indent="0">
              <a:buNone/>
            </a:pPr>
            <a:r>
              <a:rPr lang="sv-SE" sz="1200" b="1" u="sng" dirty="0">
                <a:effectLst/>
                <a:latin typeface="Calibri"/>
                <a:ea typeface="Calibri" panose="020F0502020204030204" pitchFamily="34" charset="0"/>
                <a:cs typeface="Times New Roman"/>
              </a:rPr>
              <a:t>Turkiet </a:t>
            </a:r>
            <a:r>
              <a:rPr lang="sv-SE" sz="1200" dirty="0">
                <a:effectLst/>
                <a:latin typeface="Calibri"/>
                <a:ea typeface="Calibri" panose="020F0502020204030204" pitchFamily="34" charset="0"/>
                <a:cs typeface="Times New Roman"/>
              </a:rPr>
              <a:t>– Rätt till akut vård om giltigt pass kan uppvisas</a:t>
            </a:r>
            <a:r>
              <a:rPr lang="sv-SE" sz="1200" dirty="0">
                <a:latin typeface="Calibri"/>
                <a:ea typeface="Calibri" panose="020F0502020204030204" pitchFamily="34" charset="0"/>
                <a:cs typeface="Times New Roman"/>
              </a:rPr>
              <a:t>.</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a:ea typeface="Calibri" panose="020F0502020204030204" pitchFamily="34" charset="0"/>
                <a:cs typeface="Times New Roman"/>
              </a:rPr>
              <a:t>För att få planerad vård till vanlig patientavgift ska ett förhandstillstånd uppvisas</a:t>
            </a:r>
            <a:r>
              <a:rPr lang="sv-SE" sz="1200" dirty="0">
                <a:latin typeface="Calibri"/>
                <a:ea typeface="Calibri" panose="020F0502020204030204" pitchFamily="34" charset="0"/>
                <a:cs typeface="Times New Roman"/>
              </a:rPr>
              <a:t>.</a:t>
            </a:r>
            <a:endParaRPr lang="sv-SE" sz="1200" dirty="0">
              <a:effectLst/>
              <a:latin typeface="Calibri"/>
              <a:ea typeface="Calibri" panose="020F0502020204030204" pitchFamily="34" charset="0"/>
              <a:cs typeface="Times New Roman"/>
            </a:endParaRPr>
          </a:p>
          <a:p>
            <a:pPr marL="0" indent="0">
              <a:lnSpc>
                <a:spcPct val="115000"/>
              </a:lnSpc>
              <a:spcAft>
                <a:spcPts val="1000"/>
              </a:spcAft>
              <a:buNone/>
            </a:pPr>
            <a:r>
              <a:rPr lang="sv-SE" sz="1200" b="1" u="sng" dirty="0">
                <a:effectLst/>
                <a:latin typeface="Calibri"/>
                <a:ea typeface="Calibri" panose="020F0502020204030204" pitchFamily="34" charset="0"/>
                <a:cs typeface="Times New Roman"/>
              </a:rPr>
              <a:t>Ungern</a:t>
            </a:r>
            <a:r>
              <a:rPr lang="sv-SE" sz="1200" b="1" dirty="0">
                <a:effectLst/>
                <a:latin typeface="Calibri"/>
                <a:ea typeface="Calibri" panose="020F0502020204030204" pitchFamily="34" charset="0"/>
                <a:cs typeface="Times New Roman"/>
              </a:rPr>
              <a:t> </a:t>
            </a:r>
            <a:r>
              <a:rPr lang="sv-SE" sz="1200" dirty="0">
                <a:effectLst/>
                <a:latin typeface="Calibri"/>
                <a:ea typeface="Calibri" panose="020F0502020204030204" pitchFamily="34" charset="0"/>
                <a:cs typeface="Times New Roman"/>
              </a:rPr>
              <a:t>– Ungern ingår i EU och om ett EU kort finns gäller dessa regler. </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a:ea typeface="Calibri" panose="020F0502020204030204" pitchFamily="34" charset="0"/>
                <a:cs typeface="Times New Roman"/>
              </a:rPr>
              <a:t>Om person inte har rätt till ett EU kort har Sverige konvention med Ungern om att de har rätt till akut vård till vanlig patientavgift om giltigt pass visas och för planerad vård är det avgift enligt utomlänsprislistan</a:t>
            </a:r>
            <a:r>
              <a:rPr lang="sv-SE" sz="1200" dirty="0">
                <a:latin typeface="Calibri"/>
                <a:ea typeface="Calibri" panose="020F0502020204030204" pitchFamily="34" charset="0"/>
                <a:cs typeface="Times New Roman"/>
              </a:rPr>
              <a:t>.</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v-SE" sz="12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v-SE" sz="12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v-SE"/>
          </a:p>
        </p:txBody>
      </p:sp>
      <p:sp>
        <p:nvSpPr>
          <p:cNvPr id="4" name="Platshållare för datum 3">
            <a:extLst>
              <a:ext uri="{FF2B5EF4-FFF2-40B4-BE49-F238E27FC236}">
                <a16:creationId xmlns:a16="http://schemas.microsoft.com/office/drawing/2014/main" id="{19EC980B-16C9-EDD5-7D85-3E77D2483194}"/>
              </a:ext>
            </a:extLst>
          </p:cNvPr>
          <p:cNvSpPr>
            <a:spLocks noGrp="1"/>
          </p:cNvSpPr>
          <p:nvPr>
            <p:ph type="dt" sz="half" idx="14"/>
          </p:nvPr>
        </p:nvSpPr>
        <p:spPr/>
        <p:txBody>
          <a:bodyPr/>
          <a:lstStyle/>
          <a:p>
            <a:r>
              <a:rPr lang="sv-SE"/>
              <a:t>Region Halland  │</a:t>
            </a:r>
          </a:p>
        </p:txBody>
      </p:sp>
      <p:sp>
        <p:nvSpPr>
          <p:cNvPr id="5" name="Platshållare för sidfot 4">
            <a:extLst>
              <a:ext uri="{FF2B5EF4-FFF2-40B4-BE49-F238E27FC236}">
                <a16:creationId xmlns:a16="http://schemas.microsoft.com/office/drawing/2014/main" id="{7BC670D7-8D1E-98DB-D394-CE242CC23A87}"/>
              </a:ext>
            </a:extLst>
          </p:cNvPr>
          <p:cNvSpPr>
            <a:spLocks noGrp="1"/>
          </p:cNvSpPr>
          <p:nvPr>
            <p:ph type="ftr" sz="quarter" idx="15"/>
          </p:nvPr>
        </p:nvSpPr>
        <p:spPr/>
        <p:txBody>
          <a:bodyPr/>
          <a:lstStyle/>
          <a:p>
            <a:r>
              <a:rPr lang="sv-SE"/>
              <a:t>Halland – Bästa livsplatsen</a:t>
            </a:r>
          </a:p>
        </p:txBody>
      </p:sp>
      <p:sp>
        <p:nvSpPr>
          <p:cNvPr id="6" name="Platshållare för bildnummer 5">
            <a:extLst>
              <a:ext uri="{FF2B5EF4-FFF2-40B4-BE49-F238E27FC236}">
                <a16:creationId xmlns:a16="http://schemas.microsoft.com/office/drawing/2014/main" id="{C54BB07D-4DC8-FE6C-878F-3FB151518617}"/>
              </a:ext>
            </a:extLst>
          </p:cNvPr>
          <p:cNvSpPr>
            <a:spLocks noGrp="1"/>
          </p:cNvSpPr>
          <p:nvPr>
            <p:ph type="sldNum" sz="quarter" idx="16"/>
          </p:nvPr>
        </p:nvSpPr>
        <p:spPr/>
        <p:txBody>
          <a:bodyPr/>
          <a:lstStyle/>
          <a:p>
            <a:fld id="{E8645303-2AAE-45D1-913A-B06AE6474513}" type="slidenum">
              <a:rPr lang="sv-SE" smtClean="0"/>
              <a:pPr/>
              <a:t>7</a:t>
            </a:fld>
            <a:endParaRPr lang="sv-SE"/>
          </a:p>
        </p:txBody>
      </p:sp>
      <p:pic>
        <p:nvPicPr>
          <p:cNvPr id="7" name="Bildobjekt 6">
            <a:extLst>
              <a:ext uri="{FF2B5EF4-FFF2-40B4-BE49-F238E27FC236}">
                <a16:creationId xmlns:a16="http://schemas.microsoft.com/office/drawing/2014/main" id="{7F1D67F4-C773-27A1-8CA1-2E8C4F82DE29}"/>
              </a:ext>
            </a:extLst>
          </p:cNvPr>
          <p:cNvPicPr>
            <a:picLocks noChangeAspect="1"/>
          </p:cNvPicPr>
          <p:nvPr/>
        </p:nvPicPr>
        <p:blipFill>
          <a:blip r:embed="rId2"/>
          <a:stretch>
            <a:fillRect/>
          </a:stretch>
        </p:blipFill>
        <p:spPr>
          <a:xfrm>
            <a:off x="809625" y="5701581"/>
            <a:ext cx="4300257" cy="403980"/>
          </a:xfrm>
          <a:prstGeom prst="rect">
            <a:avLst/>
          </a:prstGeom>
        </p:spPr>
      </p:pic>
    </p:spTree>
    <p:extLst>
      <p:ext uri="{BB962C8B-B14F-4D97-AF65-F5344CB8AC3E}">
        <p14:creationId xmlns:p14="http://schemas.microsoft.com/office/powerpoint/2010/main" val="1095108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FF142AF-F71D-C6E5-618B-03EDBDB8C1A0}"/>
              </a:ext>
            </a:extLst>
          </p:cNvPr>
          <p:cNvSpPr>
            <a:spLocks noGrp="1"/>
          </p:cNvSpPr>
          <p:nvPr>
            <p:ph type="title"/>
          </p:nvPr>
        </p:nvSpPr>
        <p:spPr/>
        <p:txBody>
          <a:bodyPr/>
          <a:lstStyle/>
          <a:p>
            <a:r>
              <a:rPr lang="sv-SE" sz="1800">
                <a:latin typeface="Calibri" panose="020F0502020204030204" pitchFamily="34" charset="0"/>
                <a:cs typeface="Calibri" panose="020F0502020204030204" pitchFamily="34" charset="0"/>
              </a:rPr>
              <a:t>Utländsk person från EU/EES </a:t>
            </a:r>
            <a:r>
              <a:rPr lang="sv-SE" sz="1800" err="1">
                <a:latin typeface="Calibri" panose="020F0502020204030204" pitchFamily="34" charset="0"/>
                <a:cs typeface="Calibri" panose="020F0502020204030204" pitchFamily="34" charset="0"/>
              </a:rPr>
              <a:t>inkl</a:t>
            </a:r>
            <a:r>
              <a:rPr lang="sv-SE" sz="1800">
                <a:latin typeface="Calibri" panose="020F0502020204030204" pitchFamily="34" charset="0"/>
                <a:cs typeface="Calibri" panose="020F0502020204030204" pitchFamily="34" charset="0"/>
              </a:rPr>
              <a:t> Schweiz som arbetar i Sverige</a:t>
            </a:r>
          </a:p>
        </p:txBody>
      </p:sp>
      <p:sp>
        <p:nvSpPr>
          <p:cNvPr id="3" name="Platshållare för innehåll 2">
            <a:extLst>
              <a:ext uri="{FF2B5EF4-FFF2-40B4-BE49-F238E27FC236}">
                <a16:creationId xmlns:a16="http://schemas.microsoft.com/office/drawing/2014/main" id="{D181F364-A288-29C0-C3C9-A83CDB0F689C}"/>
              </a:ext>
            </a:extLst>
          </p:cNvPr>
          <p:cNvSpPr>
            <a:spLocks noGrp="1"/>
          </p:cNvSpPr>
          <p:nvPr>
            <p:ph sz="quarter" idx="13"/>
          </p:nvPr>
        </p:nvSpPr>
        <p:spPr/>
        <p:txBody>
          <a:bodyPr/>
          <a:lstStyle/>
          <a:p>
            <a:pPr marL="0" indent="0">
              <a:buNone/>
            </a:pPr>
            <a:endParaRPr lang="sv-SE"/>
          </a:p>
        </p:txBody>
      </p:sp>
      <p:sp>
        <p:nvSpPr>
          <p:cNvPr id="4" name="Platshållare för datum 3">
            <a:extLst>
              <a:ext uri="{FF2B5EF4-FFF2-40B4-BE49-F238E27FC236}">
                <a16:creationId xmlns:a16="http://schemas.microsoft.com/office/drawing/2014/main" id="{9EA2FE23-137A-5F72-EAC0-143DCF186E40}"/>
              </a:ext>
            </a:extLst>
          </p:cNvPr>
          <p:cNvSpPr>
            <a:spLocks noGrp="1"/>
          </p:cNvSpPr>
          <p:nvPr>
            <p:ph type="dt" sz="half" idx="14"/>
          </p:nvPr>
        </p:nvSpPr>
        <p:spPr/>
        <p:txBody>
          <a:bodyPr/>
          <a:lstStyle/>
          <a:p>
            <a:r>
              <a:rPr lang="sv-SE"/>
              <a:t>Region Halland  │</a:t>
            </a:r>
          </a:p>
        </p:txBody>
      </p:sp>
      <p:sp>
        <p:nvSpPr>
          <p:cNvPr id="5" name="Platshållare för sidfot 4">
            <a:extLst>
              <a:ext uri="{FF2B5EF4-FFF2-40B4-BE49-F238E27FC236}">
                <a16:creationId xmlns:a16="http://schemas.microsoft.com/office/drawing/2014/main" id="{D45C40BA-B181-FB8B-301A-F12348703273}"/>
              </a:ext>
            </a:extLst>
          </p:cNvPr>
          <p:cNvSpPr>
            <a:spLocks noGrp="1"/>
          </p:cNvSpPr>
          <p:nvPr>
            <p:ph type="ftr" sz="quarter" idx="15"/>
          </p:nvPr>
        </p:nvSpPr>
        <p:spPr/>
        <p:txBody>
          <a:bodyPr/>
          <a:lstStyle/>
          <a:p>
            <a:r>
              <a:rPr lang="sv-SE"/>
              <a:t>Halland – Bästa livsplatsen</a:t>
            </a:r>
          </a:p>
        </p:txBody>
      </p:sp>
      <p:sp>
        <p:nvSpPr>
          <p:cNvPr id="6" name="Platshållare för bildnummer 5">
            <a:extLst>
              <a:ext uri="{FF2B5EF4-FFF2-40B4-BE49-F238E27FC236}">
                <a16:creationId xmlns:a16="http://schemas.microsoft.com/office/drawing/2014/main" id="{CBC0938F-C5D6-74BB-F410-F9A3938F61AE}"/>
              </a:ext>
            </a:extLst>
          </p:cNvPr>
          <p:cNvSpPr>
            <a:spLocks noGrp="1"/>
          </p:cNvSpPr>
          <p:nvPr>
            <p:ph type="sldNum" sz="quarter" idx="16"/>
          </p:nvPr>
        </p:nvSpPr>
        <p:spPr/>
        <p:txBody>
          <a:bodyPr/>
          <a:lstStyle/>
          <a:p>
            <a:fld id="{E8645303-2AAE-45D1-913A-B06AE6474513}" type="slidenum">
              <a:rPr lang="sv-SE" smtClean="0"/>
              <a:pPr/>
              <a:t>8</a:t>
            </a:fld>
            <a:endParaRPr lang="sv-SE"/>
          </a:p>
        </p:txBody>
      </p:sp>
      <p:sp>
        <p:nvSpPr>
          <p:cNvPr id="11" name="Rektangel 36">
            <a:extLst>
              <a:ext uri="{FF2B5EF4-FFF2-40B4-BE49-F238E27FC236}">
                <a16:creationId xmlns:a16="http://schemas.microsoft.com/office/drawing/2014/main" id="{A556FADE-C5A1-51BF-3F08-4DB39C6F0194}"/>
              </a:ext>
            </a:extLst>
          </p:cNvPr>
          <p:cNvSpPr>
            <a:spLocks noChangeArrowheads="1"/>
          </p:cNvSpPr>
          <p:nvPr/>
        </p:nvSpPr>
        <p:spPr bwMode="auto">
          <a:xfrm>
            <a:off x="1010667" y="3429000"/>
            <a:ext cx="1343025" cy="1398121"/>
          </a:xfrm>
          <a:prstGeom prst="rect">
            <a:avLst/>
          </a:prstGeom>
          <a:solidFill>
            <a:srgbClr val="A40000"/>
          </a:solidFill>
          <a:ln w="25400">
            <a:solidFill>
              <a:srgbClr val="A4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Utländsk person som arbetar i Sverige </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12" name="Rektangel 36">
            <a:extLst>
              <a:ext uri="{FF2B5EF4-FFF2-40B4-BE49-F238E27FC236}">
                <a16:creationId xmlns:a16="http://schemas.microsoft.com/office/drawing/2014/main" id="{21FBF526-5C14-A66F-D3BD-552CCE75D6BF}"/>
              </a:ext>
            </a:extLst>
          </p:cNvPr>
          <p:cNvSpPr>
            <a:spLocks noChangeArrowheads="1"/>
          </p:cNvSpPr>
          <p:nvPr/>
        </p:nvSpPr>
        <p:spPr bwMode="auto">
          <a:xfrm>
            <a:off x="2867025" y="2572875"/>
            <a:ext cx="1343025" cy="1658534"/>
          </a:xfrm>
          <a:prstGeom prst="rect">
            <a:avLst/>
          </a:prstGeom>
          <a:solidFill>
            <a:schemeClr val="tx2">
              <a:lumMod val="90000"/>
              <a:lumOff val="10000"/>
            </a:schemeClr>
          </a:solidFill>
          <a:ln w="254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lang="sv-SE" altLang="sv-SE" sz="1100">
              <a:solidFill>
                <a:srgbClr val="FFFFFF"/>
              </a:solidFill>
              <a:latin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sv-SE" altLang="sv-SE" sz="1100">
                <a:solidFill>
                  <a:srgbClr val="FFFFFF"/>
                </a:solidFill>
                <a:latin typeface="Calibri" panose="020F0502020204030204" pitchFamily="34" charset="0"/>
                <a:cs typeface="Times New Roman" panose="02020603050405020304" pitchFamily="18" charset="0"/>
              </a:rPr>
              <a:t>Intyg: </a:t>
            </a:r>
          </a:p>
          <a:p>
            <a:pPr marL="0" marR="0" lvl="0" indent="0" algn="ctr" defTabSz="914400" rtl="0" eaLnBrk="0" fontAlgn="base" latinLnBrk="0" hangingPunct="0">
              <a:lnSpc>
                <a:spcPct val="100000"/>
              </a:lnSpc>
              <a:spcBef>
                <a:spcPct val="0"/>
              </a:spcBef>
              <a:spcAft>
                <a:spcPct val="0"/>
              </a:spcAft>
              <a:buClrTx/>
              <a:buSzTx/>
              <a:buFontTx/>
              <a:buNone/>
              <a:tabLst/>
            </a:pPr>
            <a:r>
              <a:rPr lang="sv-SE" altLang="sv-SE" sz="1100">
                <a:solidFill>
                  <a:srgbClr val="FFFFFF"/>
                </a:solidFill>
                <a:latin typeface="Calibri" panose="020F0502020204030204" pitchFamily="34" charset="0"/>
                <a:cs typeface="Times New Roman" panose="02020603050405020304" pitchFamily="18" charset="0"/>
              </a:rPr>
              <a:t>Intyg om rätt till vårdförmåner i Sverige….”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sv-SE" altLang="sv-SE" sz="1100" b="0" i="0" u="none" strike="noStrike" cap="none" normalizeH="0" baseline="0">
              <a:ln>
                <a:noFill/>
              </a:ln>
              <a:solidFill>
                <a:srgbClr val="FFFFFF"/>
              </a:solidFill>
              <a:effectLst/>
              <a:latin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sv-SE" altLang="sv-SE" sz="1100">
                <a:solidFill>
                  <a:srgbClr val="FFFFFF"/>
                </a:solidFill>
                <a:latin typeface="Calibri" panose="020F0502020204030204" pitchFamily="34" charset="0"/>
                <a:cs typeface="Times New Roman" panose="02020603050405020304" pitchFamily="18" charset="0"/>
              </a:rPr>
              <a:t>Intyg om bosättning i Sverige enligt förordning 883/2004</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13" name="Rektangel 36">
            <a:extLst>
              <a:ext uri="{FF2B5EF4-FFF2-40B4-BE49-F238E27FC236}">
                <a16:creationId xmlns:a16="http://schemas.microsoft.com/office/drawing/2014/main" id="{842E51E1-B780-38EE-7D9B-8BC2876A944E}"/>
              </a:ext>
            </a:extLst>
          </p:cNvPr>
          <p:cNvSpPr>
            <a:spLocks noChangeArrowheads="1"/>
          </p:cNvSpPr>
          <p:nvPr/>
        </p:nvSpPr>
        <p:spPr bwMode="auto">
          <a:xfrm>
            <a:off x="4723382" y="2572875"/>
            <a:ext cx="1343025" cy="1609262"/>
          </a:xfrm>
          <a:prstGeom prst="rect">
            <a:avLst/>
          </a:prstGeom>
          <a:solidFill>
            <a:schemeClr val="tx2">
              <a:lumMod val="90000"/>
              <a:lumOff val="10000"/>
            </a:schemeClr>
          </a:solidFill>
          <a:ln w="254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Rätt till all vård i Sverige till vanlig patientavgift</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14" name="Rektangel 36">
            <a:extLst>
              <a:ext uri="{FF2B5EF4-FFF2-40B4-BE49-F238E27FC236}">
                <a16:creationId xmlns:a16="http://schemas.microsoft.com/office/drawing/2014/main" id="{E76213A1-D4EC-E7FB-5B3D-CB6A106D1386}"/>
              </a:ext>
            </a:extLst>
          </p:cNvPr>
          <p:cNvSpPr>
            <a:spLocks noChangeArrowheads="1"/>
          </p:cNvSpPr>
          <p:nvPr/>
        </p:nvSpPr>
        <p:spPr bwMode="auto">
          <a:xfrm>
            <a:off x="2867025" y="4494350"/>
            <a:ext cx="1343025" cy="963333"/>
          </a:xfrm>
          <a:prstGeom prst="rect">
            <a:avLst/>
          </a:prstGeom>
          <a:solidFill>
            <a:schemeClr val="tx2">
              <a:lumMod val="90000"/>
              <a:lumOff val="10000"/>
            </a:schemeClr>
          </a:solidFill>
          <a:ln w="25400">
            <a:solidFill>
              <a:schemeClr val="bg1"/>
            </a:solid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pPr>
            <a:r>
              <a:rPr kumimoji="0" lang="sv-SE" altLang="sv-SE" sz="1100" b="0" i="0" u="none" strike="noStrike" cap="none" normalizeH="0" baseline="0" dirty="0">
                <a:ln>
                  <a:noFill/>
                </a:ln>
                <a:solidFill>
                  <a:srgbClr val="FFFFFF"/>
                </a:solidFill>
                <a:effectLst/>
                <a:latin typeface="Calibri"/>
                <a:ea typeface="Calibri" panose="020F0502020204030204" pitchFamily="34" charset="0"/>
                <a:cs typeface="Times New Roman"/>
              </a:rPr>
              <a:t>Inga intyg</a:t>
            </a:r>
            <a:r>
              <a:rPr lang="sv-SE" altLang="sv-SE" sz="1100" dirty="0">
                <a:solidFill>
                  <a:srgbClr val="FFFFFF"/>
                </a:solidFill>
                <a:latin typeface="Calibri"/>
                <a:ea typeface="Calibri" panose="020F0502020204030204" pitchFamily="34" charset="0"/>
                <a:cs typeface="Times New Roman"/>
              </a:rPr>
              <a:t> </a:t>
            </a:r>
            <a:r>
              <a:rPr kumimoji="0" lang="sv-SE" altLang="sv-SE" sz="1100" b="0" i="0" u="none" strike="noStrike" cap="none" normalizeH="0" baseline="0" dirty="0">
                <a:ln>
                  <a:noFill/>
                </a:ln>
                <a:solidFill>
                  <a:srgbClr val="FFFFFF"/>
                </a:solidFill>
                <a:effectLst/>
                <a:latin typeface="Calibri"/>
                <a:ea typeface="Calibri" panose="020F0502020204030204" pitchFamily="34" charset="0"/>
                <a:cs typeface="Times New Roman"/>
              </a:rPr>
              <a:t>kan visas</a:t>
            </a:r>
            <a:endParaRPr kumimoji="0" lang="sv-SE" altLang="sv-SE" sz="1800" b="0" i="0" u="none" strike="noStrike" cap="none" normalizeH="0" baseline="0" dirty="0">
              <a:ln>
                <a:noFill/>
              </a:ln>
              <a:solidFill>
                <a:schemeClr val="tx1"/>
              </a:solidFill>
              <a:effectLst/>
              <a:latin typeface="Calibri"/>
              <a:cs typeface="Times New Roman"/>
            </a:endParaRPr>
          </a:p>
        </p:txBody>
      </p:sp>
      <p:sp>
        <p:nvSpPr>
          <p:cNvPr id="16" name="Rektangel 36">
            <a:extLst>
              <a:ext uri="{FF2B5EF4-FFF2-40B4-BE49-F238E27FC236}">
                <a16:creationId xmlns:a16="http://schemas.microsoft.com/office/drawing/2014/main" id="{233D611B-0908-0BFB-F551-B35F7BB0B2D9}"/>
              </a:ext>
            </a:extLst>
          </p:cNvPr>
          <p:cNvSpPr>
            <a:spLocks noChangeArrowheads="1"/>
          </p:cNvSpPr>
          <p:nvPr/>
        </p:nvSpPr>
        <p:spPr bwMode="auto">
          <a:xfrm>
            <a:off x="4723383" y="4494349"/>
            <a:ext cx="1343025" cy="963333"/>
          </a:xfrm>
          <a:prstGeom prst="rect">
            <a:avLst/>
          </a:prstGeom>
          <a:solidFill>
            <a:schemeClr val="tx2">
              <a:lumMod val="90000"/>
              <a:lumOff val="10000"/>
            </a:schemeClr>
          </a:solidFill>
          <a:ln w="254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Avgift enligt utomlänsprislistan</a:t>
            </a:r>
            <a:endParaRPr kumimoji="0" lang="sv-SE" altLang="sv-SE" sz="1800" b="0" i="0" u="none" strike="noStrike" cap="none" normalizeH="0" baseline="0">
              <a:ln>
                <a:noFill/>
              </a:ln>
              <a:solidFill>
                <a:schemeClr val="tx1"/>
              </a:solidFill>
              <a:effectLst/>
              <a:latin typeface="Arial" panose="020B0604020202020204" pitchFamily="34" charset="0"/>
            </a:endParaRPr>
          </a:p>
        </p:txBody>
      </p:sp>
      <p:cxnSp>
        <p:nvCxnSpPr>
          <p:cNvPr id="18" name="Rak pilkoppling 17">
            <a:extLst>
              <a:ext uri="{FF2B5EF4-FFF2-40B4-BE49-F238E27FC236}">
                <a16:creationId xmlns:a16="http://schemas.microsoft.com/office/drawing/2014/main" id="{2ACC83B4-1657-D24C-96A4-D6B58EB3487A}"/>
              </a:ext>
            </a:extLst>
          </p:cNvPr>
          <p:cNvCxnSpPr>
            <a:cxnSpLocks/>
          </p:cNvCxnSpPr>
          <p:nvPr/>
        </p:nvCxnSpPr>
        <p:spPr>
          <a:xfrm>
            <a:off x="4245886" y="4914829"/>
            <a:ext cx="33507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Rak pilkoppling 18">
            <a:extLst>
              <a:ext uri="{FF2B5EF4-FFF2-40B4-BE49-F238E27FC236}">
                <a16:creationId xmlns:a16="http://schemas.microsoft.com/office/drawing/2014/main" id="{73DB36AD-1C3F-23AA-3136-3B89BF98EABE}"/>
              </a:ext>
            </a:extLst>
          </p:cNvPr>
          <p:cNvCxnSpPr>
            <a:cxnSpLocks/>
          </p:cNvCxnSpPr>
          <p:nvPr/>
        </p:nvCxnSpPr>
        <p:spPr>
          <a:xfrm>
            <a:off x="4167233" y="3465456"/>
            <a:ext cx="41373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Koppling: vinklad 24">
            <a:extLst>
              <a:ext uri="{FF2B5EF4-FFF2-40B4-BE49-F238E27FC236}">
                <a16:creationId xmlns:a16="http://schemas.microsoft.com/office/drawing/2014/main" id="{3A63296E-77FB-2CFB-DAD1-B5510667EC82}"/>
              </a:ext>
            </a:extLst>
          </p:cNvPr>
          <p:cNvCxnSpPr>
            <a:cxnSpLocks/>
          </p:cNvCxnSpPr>
          <p:nvPr/>
        </p:nvCxnSpPr>
        <p:spPr>
          <a:xfrm>
            <a:off x="2384499" y="4580618"/>
            <a:ext cx="376630" cy="24650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Koppling: vinklad 29">
            <a:extLst>
              <a:ext uri="{FF2B5EF4-FFF2-40B4-BE49-F238E27FC236}">
                <a16:creationId xmlns:a16="http://schemas.microsoft.com/office/drawing/2014/main" id="{FD6CFA88-CA2E-C227-52A0-CE5E449E5267}"/>
              </a:ext>
            </a:extLst>
          </p:cNvPr>
          <p:cNvCxnSpPr>
            <a:cxnSpLocks/>
          </p:cNvCxnSpPr>
          <p:nvPr/>
        </p:nvCxnSpPr>
        <p:spPr>
          <a:xfrm flipV="1">
            <a:off x="2359445" y="3760762"/>
            <a:ext cx="450906" cy="20236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Rak pilkoppling 31">
            <a:extLst>
              <a:ext uri="{FF2B5EF4-FFF2-40B4-BE49-F238E27FC236}">
                <a16:creationId xmlns:a16="http://schemas.microsoft.com/office/drawing/2014/main" id="{BA1BC34C-36A8-A0D6-8AF2-B753519E44EF}"/>
              </a:ext>
            </a:extLst>
          </p:cNvPr>
          <p:cNvCxnSpPr>
            <a:cxnSpLocks/>
          </p:cNvCxnSpPr>
          <p:nvPr/>
        </p:nvCxnSpPr>
        <p:spPr>
          <a:xfrm>
            <a:off x="6329082" y="3473960"/>
            <a:ext cx="42134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Rektangel 34">
            <a:extLst>
              <a:ext uri="{FF2B5EF4-FFF2-40B4-BE49-F238E27FC236}">
                <a16:creationId xmlns:a16="http://schemas.microsoft.com/office/drawing/2014/main" id="{631C1EC7-DF94-81BD-2EB2-29C05DB13BB7}"/>
              </a:ext>
            </a:extLst>
          </p:cNvPr>
          <p:cNvSpPr/>
          <p:nvPr/>
        </p:nvSpPr>
        <p:spPr>
          <a:xfrm>
            <a:off x="6893859" y="2743201"/>
            <a:ext cx="2214282" cy="1380619"/>
          </a:xfrm>
          <a:prstGeom prst="rect">
            <a:avLst/>
          </a:prstGeom>
          <a:ln w="28575">
            <a:solidFill>
              <a:srgbClr val="A40000"/>
            </a:solidFill>
          </a:ln>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algn="ctr"/>
            <a:r>
              <a:rPr lang="sv-SE" sz="1200">
                <a:latin typeface="Calibri" panose="020F0502020204030204" pitchFamily="34" charset="0"/>
                <a:cs typeface="Calibri" panose="020F0502020204030204" pitchFamily="34" charset="0"/>
              </a:rPr>
              <a:t>Medföljande make, maka eller barn under 18 år har också rätt till vård på samma villkor</a:t>
            </a:r>
          </a:p>
          <a:p>
            <a:pPr algn="ctr"/>
            <a:endParaRPr lang="sv-SE" sz="1200">
              <a:latin typeface="Calibri" panose="020F0502020204030204" pitchFamily="34" charset="0"/>
              <a:cs typeface="Calibri" panose="020F0502020204030204" pitchFamily="34" charset="0"/>
            </a:endParaRPr>
          </a:p>
          <a:p>
            <a:pPr algn="ctr"/>
            <a:r>
              <a:rPr lang="sv-SE" sz="1200">
                <a:latin typeface="Calibri"/>
                <a:cs typeface="Calibri"/>
              </a:rPr>
              <a:t>Kopierade giltiga handlingar skickas till GAS</a:t>
            </a:r>
            <a:endParaRPr lang="sv-SE" sz="1200">
              <a:latin typeface="Calibri" panose="020F0502020204030204" pitchFamily="34" charset="0"/>
              <a:cs typeface="Calibri" panose="020F0502020204030204" pitchFamily="34" charset="0"/>
            </a:endParaRPr>
          </a:p>
        </p:txBody>
      </p:sp>
      <p:sp>
        <p:nvSpPr>
          <p:cNvPr id="8" name="Oval 7">
            <a:extLst>
              <a:ext uri="{FF2B5EF4-FFF2-40B4-BE49-F238E27FC236}">
                <a16:creationId xmlns:a16="http://schemas.microsoft.com/office/drawing/2014/main" id="{E4100F87-FCD4-AF71-FB2B-DC73E15186A7}"/>
              </a:ext>
            </a:extLst>
          </p:cNvPr>
          <p:cNvSpPr/>
          <p:nvPr/>
        </p:nvSpPr>
        <p:spPr>
          <a:xfrm>
            <a:off x="8342086" y="4450443"/>
            <a:ext cx="2937326" cy="1585683"/>
          </a:xfrm>
          <a:prstGeom prst="ellipse">
            <a:avLst/>
          </a:prstGeom>
          <a:ln w="28575">
            <a:solidFill>
              <a:srgbClr val="A40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sv-SE" sz="1100" dirty="0">
                <a:latin typeface="Calibri"/>
                <a:cs typeface="Arial"/>
              </a:rPr>
              <a:t>Om intyg inte finns gäller EU kort för akut/nödvändig vård för enskild person och S2 blankett för planerad vård</a:t>
            </a:r>
            <a:endParaRPr lang="sv-SE"/>
          </a:p>
        </p:txBody>
      </p:sp>
    </p:spTree>
    <p:extLst>
      <p:ext uri="{BB962C8B-B14F-4D97-AF65-F5344CB8AC3E}">
        <p14:creationId xmlns:p14="http://schemas.microsoft.com/office/powerpoint/2010/main" val="1821920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5A7DA5D-7BF0-E7DD-3486-B0C723B520A5}"/>
              </a:ext>
            </a:extLst>
          </p:cNvPr>
          <p:cNvSpPr>
            <a:spLocks noGrp="1"/>
          </p:cNvSpPr>
          <p:nvPr>
            <p:ph type="title"/>
          </p:nvPr>
        </p:nvSpPr>
        <p:spPr>
          <a:xfrm>
            <a:off x="803275" y="179295"/>
            <a:ext cx="10585449" cy="779930"/>
          </a:xfrm>
        </p:spPr>
        <p:txBody>
          <a:bodyPr/>
          <a:lstStyle/>
          <a:p>
            <a:r>
              <a:rPr lang="sv-SE" sz="1800">
                <a:latin typeface="Calibri" panose="020F0502020204030204" pitchFamily="34" charset="0"/>
                <a:cs typeface="Calibri" panose="020F0502020204030204" pitchFamily="34" charset="0"/>
              </a:rPr>
              <a:t>Pensionär med svensk pension bosatt i ett annat EU/EES land eller Schweiz söker vård i Sverige</a:t>
            </a:r>
          </a:p>
        </p:txBody>
      </p:sp>
      <p:sp>
        <p:nvSpPr>
          <p:cNvPr id="13" name="Platshållare för innehåll 12">
            <a:extLst>
              <a:ext uri="{FF2B5EF4-FFF2-40B4-BE49-F238E27FC236}">
                <a16:creationId xmlns:a16="http://schemas.microsoft.com/office/drawing/2014/main" id="{18DACB45-77DE-121C-DAEF-4202EDBD5648}"/>
              </a:ext>
            </a:extLst>
          </p:cNvPr>
          <p:cNvSpPr>
            <a:spLocks noGrp="1"/>
          </p:cNvSpPr>
          <p:nvPr>
            <p:ph sz="quarter" idx="13"/>
          </p:nvPr>
        </p:nvSpPr>
        <p:spPr/>
        <p:txBody>
          <a:bodyPr/>
          <a:lstStyle/>
          <a:p>
            <a:endParaRPr lang="sv-SE"/>
          </a:p>
        </p:txBody>
      </p:sp>
      <p:sp>
        <p:nvSpPr>
          <p:cNvPr id="14" name="Rektangel 36">
            <a:extLst>
              <a:ext uri="{FF2B5EF4-FFF2-40B4-BE49-F238E27FC236}">
                <a16:creationId xmlns:a16="http://schemas.microsoft.com/office/drawing/2014/main" id="{AF2CCB41-6EF1-609F-AB62-8C5156FF9EFE}"/>
              </a:ext>
            </a:extLst>
          </p:cNvPr>
          <p:cNvSpPr>
            <a:spLocks noChangeArrowheads="1"/>
          </p:cNvSpPr>
          <p:nvPr/>
        </p:nvSpPr>
        <p:spPr bwMode="auto">
          <a:xfrm>
            <a:off x="1240538" y="2485575"/>
            <a:ext cx="1343025" cy="1104620"/>
          </a:xfrm>
          <a:prstGeom prst="rect">
            <a:avLst/>
          </a:prstGeom>
          <a:solidFill>
            <a:srgbClr val="A40000"/>
          </a:solidFill>
          <a:ln w="254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Pensionär söker vård i Sverige </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15" name="Rektangel 36">
            <a:extLst>
              <a:ext uri="{FF2B5EF4-FFF2-40B4-BE49-F238E27FC236}">
                <a16:creationId xmlns:a16="http://schemas.microsoft.com/office/drawing/2014/main" id="{CE9CA3BC-08DD-10FF-E467-E07C49D35F20}"/>
              </a:ext>
            </a:extLst>
          </p:cNvPr>
          <p:cNvSpPr>
            <a:spLocks noChangeArrowheads="1"/>
          </p:cNvSpPr>
          <p:nvPr/>
        </p:nvSpPr>
        <p:spPr bwMode="auto">
          <a:xfrm>
            <a:off x="3240905" y="2485575"/>
            <a:ext cx="1343025" cy="1104620"/>
          </a:xfrm>
          <a:prstGeom prst="rect">
            <a:avLst/>
          </a:prstGeom>
          <a:solidFill>
            <a:schemeClr val="tx2">
              <a:lumMod val="90000"/>
              <a:lumOff val="10000"/>
            </a:schemeClr>
          </a:solidFill>
          <a:ln w="254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Rätt till all vård till vanlig patientavgift </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16" name="Rektangel 36">
            <a:extLst>
              <a:ext uri="{FF2B5EF4-FFF2-40B4-BE49-F238E27FC236}">
                <a16:creationId xmlns:a16="http://schemas.microsoft.com/office/drawing/2014/main" id="{B5D70F8C-97BF-DE60-EA75-1A1799FA2DA4}"/>
              </a:ext>
            </a:extLst>
          </p:cNvPr>
          <p:cNvSpPr>
            <a:spLocks noChangeArrowheads="1"/>
          </p:cNvSpPr>
          <p:nvPr/>
        </p:nvSpPr>
        <p:spPr bwMode="auto">
          <a:xfrm>
            <a:off x="5314447" y="2438277"/>
            <a:ext cx="1343025" cy="2115794"/>
          </a:xfrm>
          <a:prstGeom prst="rect">
            <a:avLst/>
          </a:prstGeom>
          <a:solidFill>
            <a:schemeClr val="tx2">
              <a:lumMod val="90000"/>
              <a:lumOff val="10000"/>
            </a:schemeClr>
          </a:solidFill>
          <a:ln w="254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Krav:</a:t>
            </a: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Giltigt intyg från svensk FK uppvisas</a:t>
            </a:r>
          </a:p>
          <a:p>
            <a:pPr marL="0" marR="0" lvl="0" indent="0" algn="ctr" defTabSz="914400" rtl="0" eaLnBrk="0" fontAlgn="base" latinLnBrk="0" hangingPunct="0">
              <a:lnSpc>
                <a:spcPct val="100000"/>
              </a:lnSpc>
              <a:spcBef>
                <a:spcPct val="0"/>
              </a:spcBef>
              <a:spcAft>
                <a:spcPct val="0"/>
              </a:spcAft>
              <a:buClrTx/>
              <a:buSzTx/>
              <a:buFontTx/>
              <a:buNone/>
              <a:tabLst/>
            </a:pPr>
            <a:endParaRPr lang="sv-SE" altLang="sv-SE" sz="1100">
              <a:solidFill>
                <a:srgbClr val="FFFFFF"/>
              </a:solidFill>
              <a:latin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sv-SE" altLang="sv-SE" sz="1100">
                <a:solidFill>
                  <a:srgbClr val="FFFFFF"/>
                </a:solidFill>
                <a:latin typeface="Calibri" panose="020F0502020204030204" pitchFamily="34" charset="0"/>
                <a:cs typeface="Times New Roman" panose="02020603050405020304" pitchFamily="18" charset="0"/>
              </a:rPr>
              <a:t>”Intyg om rätt till vårdförmåner i Sverige för personer bosatta i ett annat EU/EES land eller Schweiz</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17" name="Rektangel 36">
            <a:extLst>
              <a:ext uri="{FF2B5EF4-FFF2-40B4-BE49-F238E27FC236}">
                <a16:creationId xmlns:a16="http://schemas.microsoft.com/office/drawing/2014/main" id="{570E1187-7375-39E3-5E86-D5F635238B8B}"/>
              </a:ext>
            </a:extLst>
          </p:cNvPr>
          <p:cNvSpPr>
            <a:spLocks noChangeArrowheads="1"/>
          </p:cNvSpPr>
          <p:nvPr/>
        </p:nvSpPr>
        <p:spPr bwMode="auto">
          <a:xfrm>
            <a:off x="7387990" y="2438277"/>
            <a:ext cx="1343025" cy="2115794"/>
          </a:xfrm>
          <a:prstGeom prst="rect">
            <a:avLst/>
          </a:prstGeom>
          <a:solidFill>
            <a:schemeClr val="tx2">
              <a:lumMod val="90000"/>
              <a:lumOff val="10000"/>
            </a:schemeClr>
          </a:solidFill>
          <a:ln w="254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Saknas intyg elle</a:t>
            </a:r>
            <a:r>
              <a:rPr lang="sv-SE" altLang="sv-SE" sz="1100">
                <a:solidFill>
                  <a:srgbClr val="FFFFFF"/>
                </a:solidFill>
                <a:latin typeface="Calibri" panose="020F0502020204030204" pitchFamily="34" charset="0"/>
                <a:ea typeface="Calibri" panose="020F0502020204030204" pitchFamily="34" charset="0"/>
                <a:cs typeface="Times New Roman" panose="02020603050405020304" pitchFamily="18" charset="0"/>
              </a:rPr>
              <a:t>r de är otydliga får de betala enligt utomlänsprislistan eller om EU kort finns gäller reglerna för EU/EES</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18" name="Rektangel 17">
            <a:extLst>
              <a:ext uri="{FF2B5EF4-FFF2-40B4-BE49-F238E27FC236}">
                <a16:creationId xmlns:a16="http://schemas.microsoft.com/office/drawing/2014/main" id="{5272169C-95FF-5149-1A92-12891D9E0CE7}"/>
              </a:ext>
            </a:extLst>
          </p:cNvPr>
          <p:cNvSpPr/>
          <p:nvPr/>
        </p:nvSpPr>
        <p:spPr>
          <a:xfrm>
            <a:off x="4856406" y="4928439"/>
            <a:ext cx="2259106" cy="663389"/>
          </a:xfrm>
          <a:prstGeom prst="rect">
            <a:avLst/>
          </a:prstGeom>
          <a:ln w="19050">
            <a:solidFill>
              <a:srgbClr val="A4000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sv-SE" sz="1200">
                <a:latin typeface="Calibri" panose="020F0502020204030204" pitchFamily="34" charset="0"/>
                <a:cs typeface="Calibri" panose="020F0502020204030204" pitchFamily="34" charset="0"/>
              </a:rPr>
              <a:t>Kopierade giltiga handlingar skickas till GAS Team Vårdgivare</a:t>
            </a:r>
          </a:p>
        </p:txBody>
      </p:sp>
      <p:cxnSp>
        <p:nvCxnSpPr>
          <p:cNvPr id="20" name="Rak pilkoppling 19">
            <a:extLst>
              <a:ext uri="{FF2B5EF4-FFF2-40B4-BE49-F238E27FC236}">
                <a16:creationId xmlns:a16="http://schemas.microsoft.com/office/drawing/2014/main" id="{F16530E6-BD18-D959-560D-0A2F56B81E4D}"/>
              </a:ext>
            </a:extLst>
          </p:cNvPr>
          <p:cNvCxnSpPr>
            <a:cxnSpLocks/>
          </p:cNvCxnSpPr>
          <p:nvPr/>
        </p:nvCxnSpPr>
        <p:spPr>
          <a:xfrm flipV="1">
            <a:off x="5985959" y="4554071"/>
            <a:ext cx="0" cy="295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Rak pilkoppling 22">
            <a:extLst>
              <a:ext uri="{FF2B5EF4-FFF2-40B4-BE49-F238E27FC236}">
                <a16:creationId xmlns:a16="http://schemas.microsoft.com/office/drawing/2014/main" id="{007CAA1B-2BBC-80AE-7861-936EC5EAE47A}"/>
              </a:ext>
            </a:extLst>
          </p:cNvPr>
          <p:cNvCxnSpPr>
            <a:cxnSpLocks/>
          </p:cNvCxnSpPr>
          <p:nvPr/>
        </p:nvCxnSpPr>
        <p:spPr>
          <a:xfrm>
            <a:off x="6792783" y="3290048"/>
            <a:ext cx="43030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Rak pilkoppling 23">
            <a:extLst>
              <a:ext uri="{FF2B5EF4-FFF2-40B4-BE49-F238E27FC236}">
                <a16:creationId xmlns:a16="http://schemas.microsoft.com/office/drawing/2014/main" id="{B25492F6-D3FB-8C43-F35C-977155CEA4EE}"/>
              </a:ext>
            </a:extLst>
          </p:cNvPr>
          <p:cNvCxnSpPr>
            <a:cxnSpLocks/>
          </p:cNvCxnSpPr>
          <p:nvPr/>
        </p:nvCxnSpPr>
        <p:spPr>
          <a:xfrm>
            <a:off x="4648058" y="3182471"/>
            <a:ext cx="4166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Rak pilkoppling 24">
            <a:extLst>
              <a:ext uri="{FF2B5EF4-FFF2-40B4-BE49-F238E27FC236}">
                <a16:creationId xmlns:a16="http://schemas.microsoft.com/office/drawing/2014/main" id="{D1673151-0C94-3B78-678F-4F8E3BC125B1}"/>
              </a:ext>
            </a:extLst>
          </p:cNvPr>
          <p:cNvCxnSpPr>
            <a:cxnSpLocks/>
          </p:cNvCxnSpPr>
          <p:nvPr/>
        </p:nvCxnSpPr>
        <p:spPr>
          <a:xfrm>
            <a:off x="2698377" y="3182471"/>
            <a:ext cx="39444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7780967"/>
      </p:ext>
    </p:extLst>
  </p:cSld>
  <p:clrMapOvr>
    <a:masterClrMapping/>
  </p:clrMapOvr>
</p:sld>
</file>

<file path=ppt/theme/theme1.xml><?xml version="1.0" encoding="utf-8"?>
<a:theme xmlns:a="http://schemas.openxmlformats.org/drawingml/2006/main" name="Region Halland - blå">
  <a:themeElements>
    <a:clrScheme name="Region Halland">
      <a:dk1>
        <a:sysClr val="windowText" lastClr="000000"/>
      </a:dk1>
      <a:lt1>
        <a:sysClr val="window" lastClr="FFFFFF"/>
      </a:lt1>
      <a:dk2>
        <a:srgbClr val="00495D"/>
      </a:dk2>
      <a:lt2>
        <a:srgbClr val="F8F8F8"/>
      </a:lt2>
      <a:accent1>
        <a:srgbClr val="006858"/>
      </a:accent1>
      <a:accent2>
        <a:srgbClr val="A3D8E7"/>
      </a:accent2>
      <a:accent3>
        <a:srgbClr val="20AC6C"/>
      </a:accent3>
      <a:accent4>
        <a:srgbClr val="D8E69C"/>
      </a:accent4>
      <a:accent5>
        <a:srgbClr val="28B3C7"/>
      </a:accent5>
      <a:accent6>
        <a:srgbClr val="82CD9E"/>
      </a:accent6>
      <a:hlink>
        <a:srgbClr val="006966"/>
      </a:hlink>
      <a:folHlink>
        <a:srgbClr val="00506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Region Halland blå.potx" id="{5384568C-46C8-4BDA-9C04-5B20A2E297BA}" vid="{85EA6A2E-8FBC-4B2E-B7F1-457A55978CC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837BC17168F8D47BBBDCD20B050DA3B" ma:contentTypeVersion="7" ma:contentTypeDescription="Skapa ett nytt dokument." ma:contentTypeScope="" ma:versionID="8d14bd5f71dbc11a53526a8ca2c0db83">
  <xsd:schema xmlns:xsd="http://www.w3.org/2001/XMLSchema" xmlns:xs="http://www.w3.org/2001/XMLSchema" xmlns:p="http://schemas.microsoft.com/office/2006/metadata/properties" xmlns:ns2="26091cc3-6b05-4054-a856-87a71a278b33" xmlns:ns3="18fb1080-e815-4153-abd4-800a0447dd37" targetNamespace="http://schemas.microsoft.com/office/2006/metadata/properties" ma:root="true" ma:fieldsID="855cc7a64d983d053046db63bf532db6" ns2:_="" ns3:_="">
    <xsd:import namespace="26091cc3-6b05-4054-a856-87a71a278b33"/>
    <xsd:import namespace="18fb1080-e815-4153-abd4-800a0447dd37"/>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091cc3-6b05-4054-a856-87a71a278b33"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8fb1080-e815-4153-abd4-800a0447dd37"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5B94A5C-340D-4AF2-8E99-D0DBFE5FB704}">
  <ds:schemaRefs>
    <ds:schemaRef ds:uri="18fb1080-e815-4153-abd4-800a0447dd37"/>
    <ds:schemaRef ds:uri="26091cc3-6b05-4054-a856-87a71a278b3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049DD79-15A8-4BBB-9654-4F09266BA98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5FB1EEE-6D01-49DD-A47E-F09D65880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9</Slides>
  <Notes>0</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Region Halland - blå</vt:lpstr>
      <vt:lpstr>  </vt:lpstr>
      <vt:lpstr>Utländsk/utvandrad person från EU/EES land inklusive Schweiz söker vård i Sverige </vt:lpstr>
      <vt:lpstr>Utländsk/utvandrad person från norden söker vård i Sverige</vt:lpstr>
      <vt:lpstr>Utländsk person från övriga världen vilka vi saknar avtal med söker vård i Sverige</vt:lpstr>
      <vt:lpstr>Utvandrad person från övriga världen vilka vi saknar avtal med söker vård i Sverige</vt:lpstr>
      <vt:lpstr>Konventionsländer, utländska</vt:lpstr>
      <vt:lpstr>Konventionsländer, utvandrad svensk</vt:lpstr>
      <vt:lpstr>Utländsk person från EU/EES inkl Schweiz som arbetar i Sverige</vt:lpstr>
      <vt:lpstr>Pensionär med svensk pension bosatt i ett annat EU/EES land eller Schweiz söker vård i Sverige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Pettersson Britt-Inger RK</dc:creator>
  <cp:revision>47</cp:revision>
  <dcterms:created xsi:type="dcterms:W3CDTF">2023-08-15T06:29:46Z</dcterms:created>
  <dcterms:modified xsi:type="dcterms:W3CDTF">2023-08-17T07:09:46Z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0x0101003837BC17168F8D47BBBDCD20B050DA3B</vt:lpwstr>
  </property>
</Properties>
</file>