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9144000" cy="6858000" type="screen4x3"/>
  <p:notesSz cx="6896100" cy="10033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7D29C-18BF-4D84-A7A1-D7255E671C9F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B53E814D-9FCC-4C56-9B0E-975513AFE5A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Januari</a:t>
          </a:r>
        </a:p>
        <a:p>
          <a:r>
            <a:rPr lang="sv-SE" sz="1200" dirty="0" smtClean="0"/>
            <a:t>- Utlysning av Doktorandmedel </a:t>
          </a:r>
          <a:endParaRPr lang="sv-SE" sz="1200" dirty="0"/>
        </a:p>
      </dgm:t>
    </dgm:pt>
    <dgm:pt modelId="{D6AE897F-A2B5-4F67-9CB0-5EBC6C4B5C14}" type="parTrans" cxnId="{959D3C7F-27A9-4038-ACB4-BC2D85368E52}">
      <dgm:prSet/>
      <dgm:spPr/>
      <dgm:t>
        <a:bodyPr/>
        <a:lstStyle/>
        <a:p>
          <a:endParaRPr lang="sv-SE"/>
        </a:p>
      </dgm:t>
    </dgm:pt>
    <dgm:pt modelId="{1F653338-A7B7-4216-BF8C-6F8BD7765002}" type="sibTrans" cxnId="{959D3C7F-27A9-4038-ACB4-BC2D85368E52}">
      <dgm:prSet/>
      <dgm:spPr/>
      <dgm:t>
        <a:bodyPr/>
        <a:lstStyle/>
        <a:p>
          <a:endParaRPr lang="sv-SE"/>
        </a:p>
      </dgm:t>
    </dgm:pt>
    <dgm:pt modelId="{1783976F-6339-451E-9FD0-98F4E01B6FF6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April</a:t>
          </a:r>
        </a:p>
        <a:p>
          <a:r>
            <a:rPr lang="sv-SE" sz="1200" dirty="0" smtClean="0"/>
            <a:t>- </a:t>
          </a:r>
          <a:r>
            <a:rPr lang="sv-SE" sz="1200" b="1" i="0" baseline="0" dirty="0" smtClean="0"/>
            <a:t> Utlysning externa medel, Sparbanksstiftelsen</a:t>
          </a:r>
        </a:p>
      </dgm:t>
    </dgm:pt>
    <dgm:pt modelId="{6F353E14-46D8-4B10-A030-84C679AF4C93}" type="parTrans" cxnId="{2C6789E2-B5A9-4832-8CF6-A4302972DD96}">
      <dgm:prSet/>
      <dgm:spPr/>
      <dgm:t>
        <a:bodyPr/>
        <a:lstStyle/>
        <a:p>
          <a:endParaRPr lang="sv-SE"/>
        </a:p>
      </dgm:t>
    </dgm:pt>
    <dgm:pt modelId="{D47DF3C4-CDFB-42A7-9103-ECABCED44DFB}" type="sibTrans" cxnId="{2C6789E2-B5A9-4832-8CF6-A4302972DD96}">
      <dgm:prSet/>
      <dgm:spPr/>
      <dgm:t>
        <a:bodyPr/>
        <a:lstStyle/>
        <a:p>
          <a:endParaRPr lang="sv-SE"/>
        </a:p>
      </dgm:t>
    </dgm:pt>
    <dgm:pt modelId="{8A0B810D-F1BA-4723-8D42-EE27767E4A5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 dirty="0" smtClean="0"/>
            <a:t>Maj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 dirty="0" smtClean="0"/>
            <a:t>Beslut Sparbanksstiftelsen </a:t>
          </a:r>
          <a:r>
            <a:rPr lang="sv-SE" sz="1200" b="1" i="0" baseline="0" dirty="0" smtClean="0"/>
            <a:t>slutet </a:t>
          </a:r>
          <a:r>
            <a:rPr lang="sv-SE" sz="1200" b="1" i="0" baseline="0" dirty="0" smtClean="0"/>
            <a:t>av maj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 dirty="0" smtClean="0"/>
            <a:t/>
          </a:r>
          <a:br>
            <a:rPr lang="sv-SE" sz="1200" b="1" i="0" baseline="0" dirty="0" smtClean="0"/>
          </a:br>
          <a:r>
            <a:rPr lang="sv-SE" sz="1200" b="1" i="0" baseline="0" dirty="0" smtClean="0"/>
            <a:t>- Utlysning Vetenskapliga rådet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b="1" i="0" baseline="0" dirty="0" smtClean="0"/>
        </a:p>
      </dgm:t>
    </dgm:pt>
    <dgm:pt modelId="{98C0E430-37A4-45E1-8CD4-D0453CC032C6}" type="parTrans" cxnId="{763745CB-3098-404B-90CB-848CACE72863}">
      <dgm:prSet/>
      <dgm:spPr/>
      <dgm:t>
        <a:bodyPr/>
        <a:lstStyle/>
        <a:p>
          <a:endParaRPr lang="sv-SE"/>
        </a:p>
      </dgm:t>
    </dgm:pt>
    <dgm:pt modelId="{89338B28-A19C-4C8F-BD0E-29AE48A0CF3A}" type="sibTrans" cxnId="{763745CB-3098-404B-90CB-848CACE72863}">
      <dgm:prSet/>
      <dgm:spPr/>
      <dgm:t>
        <a:bodyPr/>
        <a:lstStyle/>
        <a:p>
          <a:endParaRPr lang="sv-SE"/>
        </a:p>
      </dgm:t>
    </dgm:pt>
    <dgm:pt modelId="{1EF0CA8F-9971-47D1-88F8-09E63D4D615A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i="0" baseline="0" dirty="0" smtClean="0"/>
            <a:t>Juli</a:t>
          </a:r>
        </a:p>
        <a:p>
          <a:endParaRPr lang="sv-SE" dirty="0"/>
        </a:p>
      </dgm:t>
    </dgm:pt>
    <dgm:pt modelId="{2ABA8D5D-789E-492B-9DC8-CDD18A325B6D}" type="parTrans" cxnId="{0C1B7814-871F-4C0A-95AA-08386DBE7F83}">
      <dgm:prSet/>
      <dgm:spPr/>
      <dgm:t>
        <a:bodyPr/>
        <a:lstStyle/>
        <a:p>
          <a:endParaRPr lang="sv-SE"/>
        </a:p>
      </dgm:t>
    </dgm:pt>
    <dgm:pt modelId="{554CEA9A-390D-4D4D-B6D8-F0C2F135F1F3}" type="sibTrans" cxnId="{0C1B7814-871F-4C0A-95AA-08386DBE7F83}">
      <dgm:prSet/>
      <dgm:spPr/>
      <dgm:t>
        <a:bodyPr/>
        <a:lstStyle/>
        <a:p>
          <a:endParaRPr lang="sv-SE"/>
        </a:p>
      </dgm:t>
    </dgm:pt>
    <dgm:pt modelId="{A4103F54-915F-41A8-9C10-6A60D78D7676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Augusti</a:t>
          </a:r>
        </a:p>
      </dgm:t>
    </dgm:pt>
    <dgm:pt modelId="{8992191A-8DF6-44EF-8794-ECC7E9B344EF}" type="parTrans" cxnId="{0D8837A9-AA48-47C7-9833-88386A1EFE5B}">
      <dgm:prSet/>
      <dgm:spPr/>
      <dgm:t>
        <a:bodyPr/>
        <a:lstStyle/>
        <a:p>
          <a:endParaRPr lang="sv-SE"/>
        </a:p>
      </dgm:t>
    </dgm:pt>
    <dgm:pt modelId="{9898E64D-2CCB-4984-B7DA-B7781101D62C}" type="sibTrans" cxnId="{0D8837A9-AA48-47C7-9833-88386A1EFE5B}">
      <dgm:prSet/>
      <dgm:spPr/>
      <dgm:t>
        <a:bodyPr/>
        <a:lstStyle/>
        <a:p>
          <a:endParaRPr lang="sv-SE"/>
        </a:p>
      </dgm:t>
    </dgm:pt>
    <dgm:pt modelId="{7881E0BB-6531-4F44-BCE9-D53477CD15D9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Februari</a:t>
          </a:r>
        </a:p>
        <a:p>
          <a:r>
            <a:rPr lang="sv-SE" sz="1200" b="1" i="0" baseline="0" dirty="0" smtClean="0"/>
            <a:t>Sista ansökningsdag </a:t>
          </a:r>
          <a:r>
            <a:rPr lang="sv-SE" sz="1200" b="1" i="0" baseline="0" dirty="0" smtClean="0"/>
            <a:t>10/2</a:t>
          </a:r>
          <a:endParaRPr lang="sv-SE" sz="1200" b="1" i="0" baseline="0" dirty="0" smtClean="0"/>
        </a:p>
        <a:p>
          <a:endParaRPr lang="sv-SE" sz="1200" b="1" i="0" baseline="0" dirty="0" smtClean="0"/>
        </a:p>
      </dgm:t>
    </dgm:pt>
    <dgm:pt modelId="{49FBF5BA-70D7-4888-836B-6DF58C906A90}" type="sibTrans" cxnId="{2A695384-9A8A-4707-AA9E-4A5ED50ED06B}">
      <dgm:prSet/>
      <dgm:spPr/>
      <dgm:t>
        <a:bodyPr/>
        <a:lstStyle/>
        <a:p>
          <a:endParaRPr lang="sv-SE"/>
        </a:p>
      </dgm:t>
    </dgm:pt>
    <dgm:pt modelId="{A0D567CD-41FA-4D75-9D1E-94A6F2D50120}" type="parTrans" cxnId="{2A695384-9A8A-4707-AA9E-4A5ED50ED06B}">
      <dgm:prSet/>
      <dgm:spPr/>
      <dgm:t>
        <a:bodyPr/>
        <a:lstStyle/>
        <a:p>
          <a:endParaRPr lang="sv-SE"/>
        </a:p>
      </dgm:t>
    </dgm:pt>
    <dgm:pt modelId="{10BCDF86-0402-41CD-8A30-CB63C27450FE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Mars</a:t>
          </a:r>
        </a:p>
        <a:p>
          <a:r>
            <a:rPr lang="sv-SE" sz="1200" b="1" i="0" baseline="0" dirty="0" smtClean="0"/>
            <a:t>Beslut Doktorandmedel    </a:t>
          </a:r>
        </a:p>
      </dgm:t>
    </dgm:pt>
    <dgm:pt modelId="{5E3C0D5D-B01A-432B-8800-E30E3504E721}" type="sibTrans" cxnId="{2CC92931-66A4-4B21-8EC0-049678B5A9B3}">
      <dgm:prSet/>
      <dgm:spPr/>
      <dgm:t>
        <a:bodyPr/>
        <a:lstStyle/>
        <a:p>
          <a:endParaRPr lang="sv-SE"/>
        </a:p>
      </dgm:t>
    </dgm:pt>
    <dgm:pt modelId="{9A2D4F94-BBBF-4825-AD2B-2AEBB93AC5E7}" type="parTrans" cxnId="{2CC92931-66A4-4B21-8EC0-049678B5A9B3}">
      <dgm:prSet/>
      <dgm:spPr/>
      <dgm:t>
        <a:bodyPr/>
        <a:lstStyle/>
        <a:p>
          <a:endParaRPr lang="sv-SE"/>
        </a:p>
      </dgm:t>
    </dgm:pt>
    <dgm:pt modelId="{41D44B76-D91F-4B39-80A3-675939D960D5}">
      <dgm:prSet phldrT="[Text]" custT="1"/>
      <dgm:spPr>
        <a:ln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Beslut inledande forskning </a:t>
          </a:r>
        </a:p>
      </dgm:t>
    </dgm:pt>
    <dgm:pt modelId="{6028115F-3CE5-4DE5-88D1-D30801697589}" type="sibTrans" cxnId="{25BC731A-1962-49A8-87BB-84537DDCE189}">
      <dgm:prSet/>
      <dgm:spPr/>
      <dgm:t>
        <a:bodyPr/>
        <a:lstStyle/>
        <a:p>
          <a:endParaRPr lang="sv-SE"/>
        </a:p>
      </dgm:t>
    </dgm:pt>
    <dgm:pt modelId="{AA17CC9F-9EE9-41DD-B007-C63A5C0A1418}" type="parTrans" cxnId="{25BC731A-1962-49A8-87BB-84537DDCE189}">
      <dgm:prSet/>
      <dgm:spPr/>
      <dgm:t>
        <a:bodyPr/>
        <a:lstStyle/>
        <a:p>
          <a:endParaRPr lang="sv-SE"/>
        </a:p>
      </dgm:t>
    </dgm:pt>
    <dgm:pt modelId="{B170CCD8-9146-481C-87D0-192DBC2BA5A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December</a:t>
          </a:r>
        </a:p>
        <a:p>
          <a:r>
            <a:rPr lang="sv-SE" sz="1200" b="1" i="0" baseline="0" dirty="0" smtClean="0"/>
            <a:t>Beslut Vetenskapliga rådet</a:t>
          </a:r>
        </a:p>
      </dgm:t>
    </dgm:pt>
    <dgm:pt modelId="{8C1AAF9D-ACEA-4B50-A9E2-4AEA4F851DDA}" type="sibTrans" cxnId="{9948A77F-DAC4-492B-893C-8068921BCAF2}">
      <dgm:prSet/>
      <dgm:spPr/>
      <dgm:t>
        <a:bodyPr/>
        <a:lstStyle/>
        <a:p>
          <a:endParaRPr lang="sv-SE"/>
        </a:p>
      </dgm:t>
    </dgm:pt>
    <dgm:pt modelId="{054C46EF-9ADE-4F3A-B5DC-C3C91CC07536}" type="parTrans" cxnId="{9948A77F-DAC4-492B-893C-8068921BCAF2}">
      <dgm:prSet/>
      <dgm:spPr/>
      <dgm:t>
        <a:bodyPr/>
        <a:lstStyle/>
        <a:p>
          <a:endParaRPr lang="sv-SE"/>
        </a:p>
      </dgm:t>
    </dgm:pt>
    <dgm:pt modelId="{3F8209FE-DCEA-46BA-A92D-181707B47950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September- </a:t>
          </a:r>
          <a:r>
            <a:rPr lang="sv-SE" sz="1200" dirty="0" smtClean="0"/>
            <a:t>Utlysning Inledande forskning</a:t>
          </a:r>
          <a:r>
            <a:rPr lang="sv-SE" sz="1200" b="1" i="0" baseline="0" dirty="0" smtClean="0"/>
            <a:t> </a:t>
          </a:r>
        </a:p>
      </dgm:t>
    </dgm:pt>
    <dgm:pt modelId="{0CBC2BFF-9C5C-40E9-B6B5-A07B4120FDAF}" type="sibTrans" cxnId="{0FD77917-01F8-4E02-A351-E9008D3D31C3}">
      <dgm:prSet/>
      <dgm:spPr/>
      <dgm:t>
        <a:bodyPr/>
        <a:lstStyle/>
        <a:p>
          <a:endParaRPr lang="sv-SE"/>
        </a:p>
      </dgm:t>
    </dgm:pt>
    <dgm:pt modelId="{9E9BEF59-9D6C-4C46-9703-CDE11821424B}" type="parTrans" cxnId="{0FD77917-01F8-4E02-A351-E9008D3D31C3}">
      <dgm:prSet/>
      <dgm:spPr/>
      <dgm:t>
        <a:bodyPr/>
        <a:lstStyle/>
        <a:p>
          <a:endParaRPr lang="sv-SE"/>
        </a:p>
      </dgm:t>
    </dgm:pt>
    <dgm:pt modelId="{249613B6-6060-45CD-8AE1-82168DD708B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 dirty="0" smtClean="0"/>
            <a:t>Juni</a:t>
          </a:r>
        </a:p>
        <a:p>
          <a:endParaRPr lang="sv-SE" sz="1200" b="1" i="0" baseline="0" dirty="0" smtClean="0"/>
        </a:p>
      </dgm:t>
    </dgm:pt>
    <dgm:pt modelId="{F2B2605F-0AAA-4C62-995E-2627DADE9B5D}" type="parTrans" cxnId="{89BFB65F-60B8-4823-822D-B0E55EAAF2CB}">
      <dgm:prSet/>
      <dgm:spPr/>
      <dgm:t>
        <a:bodyPr/>
        <a:lstStyle/>
        <a:p>
          <a:endParaRPr lang="sv-SE"/>
        </a:p>
      </dgm:t>
    </dgm:pt>
    <dgm:pt modelId="{3CA7E5B6-F535-4A99-88E2-5254313F1B31}" type="sibTrans" cxnId="{89BFB65F-60B8-4823-822D-B0E55EAAF2CB}">
      <dgm:prSet/>
      <dgm:spPr/>
      <dgm:t>
        <a:bodyPr/>
        <a:lstStyle/>
        <a:p>
          <a:endParaRPr lang="sv-SE"/>
        </a:p>
      </dgm:t>
    </dgm:pt>
    <dgm:pt modelId="{9D35C445-ACA1-4297-90AE-20431C0D9FE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 dirty="0" smtClean="0"/>
            <a:t>Oktober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dirty="0" smtClean="0"/>
            <a:t>-</a:t>
          </a:r>
          <a:endParaRPr lang="sv-SE" sz="1200" b="1" i="0" baseline="0" dirty="0" smtClean="0"/>
        </a:p>
      </dgm:t>
    </dgm:pt>
    <dgm:pt modelId="{139095AF-FB25-4F0B-BA41-C0E20BA8B4EC}" type="parTrans" cxnId="{60A02C1E-75E9-4E1B-AD25-1A6BF42640F8}">
      <dgm:prSet/>
      <dgm:spPr/>
      <dgm:t>
        <a:bodyPr/>
        <a:lstStyle/>
        <a:p>
          <a:endParaRPr lang="sv-SE"/>
        </a:p>
      </dgm:t>
    </dgm:pt>
    <dgm:pt modelId="{8CC8773F-EA67-4659-93B9-25C2A7EAA659}" type="sibTrans" cxnId="{60A02C1E-75E9-4E1B-AD25-1A6BF42640F8}">
      <dgm:prSet/>
      <dgm:spPr/>
      <dgm:t>
        <a:bodyPr/>
        <a:lstStyle/>
        <a:p>
          <a:endParaRPr lang="sv-SE"/>
        </a:p>
      </dgm:t>
    </dgm:pt>
    <dgm:pt modelId="{DB7B9F9F-DFCF-49F2-B10E-FA6011FC0DC1}" type="pres">
      <dgm:prSet presAssocID="{41B7D29C-18BF-4D84-A7A1-D7255E671C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463050A9-7FA1-425B-ACF7-624A076623B0}" type="pres">
      <dgm:prSet presAssocID="{B53E814D-9FCC-4C56-9B0E-975513AFE5A1}" presName="node" presStyleLbl="node1" presStyleIdx="0" presStyleCnt="12" custScaleX="194703" custScaleY="246906" custRadScaleRad="87902" custRadScaleInc="-3976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8B325D3-CDCB-4CD1-B2E8-26A67A15FD83}" type="pres">
      <dgm:prSet presAssocID="{B53E814D-9FCC-4C56-9B0E-975513AFE5A1}" presName="spNode" presStyleCnt="0"/>
      <dgm:spPr/>
    </dgm:pt>
    <dgm:pt modelId="{79D45637-E614-4FBE-8976-238D1FF45763}" type="pres">
      <dgm:prSet presAssocID="{1F653338-A7B7-4216-BF8C-6F8BD7765002}" presName="sibTrans" presStyleLbl="sibTrans1D1" presStyleIdx="0" presStyleCnt="12"/>
      <dgm:spPr/>
      <dgm:t>
        <a:bodyPr/>
        <a:lstStyle/>
        <a:p>
          <a:endParaRPr lang="sv-SE"/>
        </a:p>
      </dgm:t>
    </dgm:pt>
    <dgm:pt modelId="{9544C79E-C7F8-4B4B-B0E2-149C58D6E975}" type="pres">
      <dgm:prSet presAssocID="{7881E0BB-6531-4F44-BCE9-D53477CD15D9}" presName="node" presStyleLbl="node1" presStyleIdx="1" presStyleCnt="12" custScaleX="180695" custScaleY="195234" custRadScaleRad="108323" custRadScaleInc="3375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74E5F5C-2333-4AE0-A026-0A734A181475}" type="pres">
      <dgm:prSet presAssocID="{7881E0BB-6531-4F44-BCE9-D53477CD15D9}" presName="spNode" presStyleCnt="0"/>
      <dgm:spPr/>
    </dgm:pt>
    <dgm:pt modelId="{93A531BB-E0C5-46E7-9F31-CA01466DEFC2}" type="pres">
      <dgm:prSet presAssocID="{49FBF5BA-70D7-4888-836B-6DF58C906A90}" presName="sibTrans" presStyleLbl="sibTrans1D1" presStyleIdx="1" presStyleCnt="12"/>
      <dgm:spPr/>
      <dgm:t>
        <a:bodyPr/>
        <a:lstStyle/>
        <a:p>
          <a:endParaRPr lang="sv-SE"/>
        </a:p>
      </dgm:t>
    </dgm:pt>
    <dgm:pt modelId="{D7A7C3F1-3193-42F0-BF60-A74236718916}" type="pres">
      <dgm:prSet presAssocID="{10BCDF86-0402-41CD-8A30-CB63C27450FE}" presName="node" presStyleLbl="node1" presStyleIdx="2" presStyleCnt="12" custScaleX="141012" custScaleY="189633" custRadScaleRad="110266" custRadScaleInc="1606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F6F5F22-B717-4B3B-A3DD-E99D48F171F1}" type="pres">
      <dgm:prSet presAssocID="{10BCDF86-0402-41CD-8A30-CB63C27450FE}" presName="spNode" presStyleCnt="0"/>
      <dgm:spPr/>
    </dgm:pt>
    <dgm:pt modelId="{FF3D2349-9A1B-419B-B8E9-BBE904093F13}" type="pres">
      <dgm:prSet presAssocID="{5E3C0D5D-B01A-432B-8800-E30E3504E721}" presName="sibTrans" presStyleLbl="sibTrans1D1" presStyleIdx="2" presStyleCnt="12"/>
      <dgm:spPr/>
      <dgm:t>
        <a:bodyPr/>
        <a:lstStyle/>
        <a:p>
          <a:endParaRPr lang="sv-SE"/>
        </a:p>
      </dgm:t>
    </dgm:pt>
    <dgm:pt modelId="{F7359C22-DEC8-4402-AF87-6329F6F0462B}" type="pres">
      <dgm:prSet presAssocID="{1783976F-6339-451E-9FD0-98F4E01B6FF6}" presName="node" presStyleLbl="node1" presStyleIdx="3" presStyleCnt="12" custScaleX="252922" custScaleY="217428" custRadScaleRad="110874" custRadScaleInc="-4615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DDB5642-E608-456D-A5A8-B2BB4CB03663}" type="pres">
      <dgm:prSet presAssocID="{1783976F-6339-451E-9FD0-98F4E01B6FF6}" presName="spNode" presStyleCnt="0"/>
      <dgm:spPr/>
    </dgm:pt>
    <dgm:pt modelId="{29CB1169-72C1-49A1-A4FC-2DC988503C19}" type="pres">
      <dgm:prSet presAssocID="{D47DF3C4-CDFB-42A7-9103-ECABCED44DFB}" presName="sibTrans" presStyleLbl="sibTrans1D1" presStyleIdx="3" presStyleCnt="12"/>
      <dgm:spPr/>
      <dgm:t>
        <a:bodyPr/>
        <a:lstStyle/>
        <a:p>
          <a:endParaRPr lang="sv-SE"/>
        </a:p>
      </dgm:t>
    </dgm:pt>
    <dgm:pt modelId="{FE18D7D2-B42B-4018-936B-853865EA158E}" type="pres">
      <dgm:prSet presAssocID="{8A0B810D-F1BA-4723-8D42-EE27767E4A5B}" presName="node" presStyleLbl="node1" presStyleIdx="4" presStyleCnt="12" custScaleX="186910" custScaleY="281323" custRadScaleRad="104247" custRadScaleInc="-4727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6160B4D-2AE1-482D-8A8E-BDC79145FDA3}" type="pres">
      <dgm:prSet presAssocID="{8A0B810D-F1BA-4723-8D42-EE27767E4A5B}" presName="spNode" presStyleCnt="0"/>
      <dgm:spPr/>
    </dgm:pt>
    <dgm:pt modelId="{537ABD03-982D-4167-82D4-0AB147992A68}" type="pres">
      <dgm:prSet presAssocID="{89338B28-A19C-4C8F-BD0E-29AE48A0CF3A}" presName="sibTrans" presStyleLbl="sibTrans1D1" presStyleIdx="4" presStyleCnt="12"/>
      <dgm:spPr/>
      <dgm:t>
        <a:bodyPr/>
        <a:lstStyle/>
        <a:p>
          <a:endParaRPr lang="sv-SE"/>
        </a:p>
      </dgm:t>
    </dgm:pt>
    <dgm:pt modelId="{1C730AF9-DAE9-42A1-B7D7-67EFF2B3378B}" type="pres">
      <dgm:prSet presAssocID="{249613B6-6060-45CD-8AE1-82168DD708BC}" presName="node" presStyleLbl="node1" presStyleIdx="5" presStyleCnt="12" custScaleX="137878" custScaleY="124409" custRadScaleRad="104920" custRadScaleInc="-496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6653D4B-CBDF-4ECC-BE19-203FF71CA01C}" type="pres">
      <dgm:prSet presAssocID="{249613B6-6060-45CD-8AE1-82168DD708BC}" presName="spNode" presStyleCnt="0"/>
      <dgm:spPr/>
    </dgm:pt>
    <dgm:pt modelId="{90E10BB1-3CA3-4F07-91C8-430F4EEF4B0C}" type="pres">
      <dgm:prSet presAssocID="{3CA7E5B6-F535-4A99-88E2-5254313F1B31}" presName="sibTrans" presStyleLbl="sibTrans1D1" presStyleIdx="5" presStyleCnt="12"/>
      <dgm:spPr/>
      <dgm:t>
        <a:bodyPr/>
        <a:lstStyle/>
        <a:p>
          <a:endParaRPr lang="sv-SE"/>
        </a:p>
      </dgm:t>
    </dgm:pt>
    <dgm:pt modelId="{C7DD7D37-3177-44C3-99EC-8C2636D2A798}" type="pres">
      <dgm:prSet presAssocID="{1EF0CA8F-9971-47D1-88F8-09E63D4D615A}" presName="node" presStyleLbl="node1" presStyleIdx="6" presStyleCnt="12" custScaleX="131792" custScaleY="148805" custRadScaleRad="86729" custRadScaleInc="-7507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0EF35AF-DF64-4D16-AAF8-C3642240D598}" type="pres">
      <dgm:prSet presAssocID="{1EF0CA8F-9971-47D1-88F8-09E63D4D615A}" presName="spNode" presStyleCnt="0"/>
      <dgm:spPr/>
    </dgm:pt>
    <dgm:pt modelId="{A154A845-451A-4B48-8104-CD804769D23D}" type="pres">
      <dgm:prSet presAssocID="{554CEA9A-390D-4D4D-B6D8-F0C2F135F1F3}" presName="sibTrans" presStyleLbl="sibTrans1D1" presStyleIdx="6" presStyleCnt="12"/>
      <dgm:spPr/>
      <dgm:t>
        <a:bodyPr/>
        <a:lstStyle/>
        <a:p>
          <a:endParaRPr lang="sv-SE"/>
        </a:p>
      </dgm:t>
    </dgm:pt>
    <dgm:pt modelId="{FAEF4EE6-8470-4EFA-A48B-58CB9B5340D2}" type="pres">
      <dgm:prSet presAssocID="{A4103F54-915F-41A8-9C10-6A60D78D7676}" presName="node" presStyleLbl="node1" presStyleIdx="7" presStyleCnt="12" custScaleX="161101" custScaleY="176482" custRadScaleRad="94896" custRadScaleInc="-3833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DA47B44-D75F-45F5-AB3C-C1E20A5C0868}" type="pres">
      <dgm:prSet presAssocID="{A4103F54-915F-41A8-9C10-6A60D78D7676}" presName="spNode" presStyleCnt="0"/>
      <dgm:spPr/>
    </dgm:pt>
    <dgm:pt modelId="{EF3E05AE-8023-4508-B3D2-7BC02C52AF40}" type="pres">
      <dgm:prSet presAssocID="{9898E64D-2CCB-4984-B7DA-B7781101D62C}" presName="sibTrans" presStyleLbl="sibTrans1D1" presStyleIdx="7" presStyleCnt="12"/>
      <dgm:spPr/>
      <dgm:t>
        <a:bodyPr/>
        <a:lstStyle/>
        <a:p>
          <a:endParaRPr lang="sv-SE"/>
        </a:p>
      </dgm:t>
    </dgm:pt>
    <dgm:pt modelId="{CB2A3AEF-8DC7-4524-8A27-96C57B4F7E00}" type="pres">
      <dgm:prSet presAssocID="{3F8209FE-DCEA-46BA-A92D-181707B47950}" presName="node" presStyleLbl="node1" presStyleIdx="8" presStyleCnt="12" custScaleX="144189" custScaleY="195748" custRadScaleRad="96659" custRadScaleInc="3205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71483D2-DBC2-4C7D-896A-355C8E6E51EF}" type="pres">
      <dgm:prSet presAssocID="{3F8209FE-DCEA-46BA-A92D-181707B47950}" presName="spNode" presStyleCnt="0"/>
      <dgm:spPr/>
    </dgm:pt>
    <dgm:pt modelId="{95CD5E33-A5FE-46AD-879A-C80AB1379770}" type="pres">
      <dgm:prSet presAssocID="{0CBC2BFF-9C5C-40E9-B6B5-A07B4120FDAF}" presName="sibTrans" presStyleLbl="sibTrans1D1" presStyleIdx="8" presStyleCnt="12"/>
      <dgm:spPr/>
      <dgm:t>
        <a:bodyPr/>
        <a:lstStyle/>
        <a:p>
          <a:endParaRPr lang="sv-SE"/>
        </a:p>
      </dgm:t>
    </dgm:pt>
    <dgm:pt modelId="{61F9D403-039D-40F7-B44E-19D1253A3DA2}" type="pres">
      <dgm:prSet presAssocID="{9D35C445-ACA1-4297-90AE-20431C0D9FE1}" presName="node" presStyleLbl="node1" presStyleIdx="9" presStyleCnt="12" custScaleX="184897" custScaleY="13398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BEAB1CA-14FF-40FD-9568-14F42065EF59}" type="pres">
      <dgm:prSet presAssocID="{9D35C445-ACA1-4297-90AE-20431C0D9FE1}" presName="spNode" presStyleCnt="0"/>
      <dgm:spPr/>
    </dgm:pt>
    <dgm:pt modelId="{5135B1FA-2DC3-4FEE-8DF7-372AE5A2E88F}" type="pres">
      <dgm:prSet presAssocID="{8CC8773F-EA67-4659-93B9-25C2A7EAA659}" presName="sibTrans" presStyleLbl="sibTrans1D1" presStyleIdx="9" presStyleCnt="12"/>
      <dgm:spPr/>
      <dgm:t>
        <a:bodyPr/>
        <a:lstStyle/>
        <a:p>
          <a:endParaRPr lang="sv-SE"/>
        </a:p>
      </dgm:t>
    </dgm:pt>
    <dgm:pt modelId="{EA5C2B51-546F-4683-8B2E-49DB2F42AE1F}" type="pres">
      <dgm:prSet presAssocID="{41D44B76-D91F-4B39-80A3-675939D960D5}" presName="node" presStyleLbl="node1" presStyleIdx="10" presStyleCnt="12" custScaleX="190833" custScaleY="193542" custRadScaleRad="103370" custRadScaleInc="-6666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AD3C848-0A66-4550-A526-2CD2B510DD66}" type="pres">
      <dgm:prSet presAssocID="{41D44B76-D91F-4B39-80A3-675939D960D5}" presName="spNode" presStyleCnt="0"/>
      <dgm:spPr/>
    </dgm:pt>
    <dgm:pt modelId="{36C28D7C-7507-4683-9B82-C155DFE48CDC}" type="pres">
      <dgm:prSet presAssocID="{6028115F-3CE5-4DE5-88D1-D30801697589}" presName="sibTrans" presStyleLbl="sibTrans1D1" presStyleIdx="10" presStyleCnt="12"/>
      <dgm:spPr/>
      <dgm:t>
        <a:bodyPr/>
        <a:lstStyle/>
        <a:p>
          <a:endParaRPr lang="sv-SE"/>
        </a:p>
      </dgm:t>
    </dgm:pt>
    <dgm:pt modelId="{743E6ED1-C92D-4EFF-B55B-7B012F1696FC}" type="pres">
      <dgm:prSet presAssocID="{B170CCD8-9146-481C-87D0-192DBC2BA5AD}" presName="node" presStyleLbl="node1" presStyleIdx="11" presStyleCnt="12" custScaleX="153464" custScaleY="198673" custRadScaleRad="105873" custRadScaleInc="-8907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9256362-F8CD-4AC9-8851-1995495FBE25}" type="pres">
      <dgm:prSet presAssocID="{B170CCD8-9146-481C-87D0-192DBC2BA5AD}" presName="spNode" presStyleCnt="0"/>
      <dgm:spPr/>
    </dgm:pt>
    <dgm:pt modelId="{49653F5E-F410-4460-AD06-C56C1C2D72A4}" type="pres">
      <dgm:prSet presAssocID="{8C1AAF9D-ACEA-4B50-A9E2-4AEA4F851DDA}" presName="sibTrans" presStyleLbl="sibTrans1D1" presStyleIdx="11" presStyleCnt="12"/>
      <dgm:spPr/>
      <dgm:t>
        <a:bodyPr/>
        <a:lstStyle/>
        <a:p>
          <a:endParaRPr lang="sv-SE"/>
        </a:p>
      </dgm:t>
    </dgm:pt>
  </dgm:ptLst>
  <dgm:cxnLst>
    <dgm:cxn modelId="{2C6789E2-B5A9-4832-8CF6-A4302972DD96}" srcId="{41B7D29C-18BF-4D84-A7A1-D7255E671C9F}" destId="{1783976F-6339-451E-9FD0-98F4E01B6FF6}" srcOrd="3" destOrd="0" parTransId="{6F353E14-46D8-4B10-A030-84C679AF4C93}" sibTransId="{D47DF3C4-CDFB-42A7-9103-ECABCED44DFB}"/>
    <dgm:cxn modelId="{B8762322-9E2A-4FCF-BE31-B7D25C6CEAFD}" type="presOf" srcId="{8C1AAF9D-ACEA-4B50-A9E2-4AEA4F851DDA}" destId="{49653F5E-F410-4460-AD06-C56C1C2D72A4}" srcOrd="0" destOrd="0" presId="urn:microsoft.com/office/officeart/2005/8/layout/cycle6"/>
    <dgm:cxn modelId="{C92C0C90-5342-4D9E-8FE3-81EEE440CA4D}" type="presOf" srcId="{3CA7E5B6-F535-4A99-88E2-5254313F1B31}" destId="{90E10BB1-3CA3-4F07-91C8-430F4EEF4B0C}" srcOrd="0" destOrd="0" presId="urn:microsoft.com/office/officeart/2005/8/layout/cycle6"/>
    <dgm:cxn modelId="{2A695384-9A8A-4707-AA9E-4A5ED50ED06B}" srcId="{41B7D29C-18BF-4D84-A7A1-D7255E671C9F}" destId="{7881E0BB-6531-4F44-BCE9-D53477CD15D9}" srcOrd="1" destOrd="0" parTransId="{A0D567CD-41FA-4D75-9D1E-94A6F2D50120}" sibTransId="{49FBF5BA-70D7-4888-836B-6DF58C906A90}"/>
    <dgm:cxn modelId="{F7877D5F-069E-4CA5-93C0-84A171E77C32}" type="presOf" srcId="{7881E0BB-6531-4F44-BCE9-D53477CD15D9}" destId="{9544C79E-C7F8-4B4B-B0E2-149C58D6E975}" srcOrd="0" destOrd="0" presId="urn:microsoft.com/office/officeart/2005/8/layout/cycle6"/>
    <dgm:cxn modelId="{763745CB-3098-404B-90CB-848CACE72863}" srcId="{41B7D29C-18BF-4D84-A7A1-D7255E671C9F}" destId="{8A0B810D-F1BA-4723-8D42-EE27767E4A5B}" srcOrd="4" destOrd="0" parTransId="{98C0E430-37A4-45E1-8CD4-D0453CC032C6}" sibTransId="{89338B28-A19C-4C8F-BD0E-29AE48A0CF3A}"/>
    <dgm:cxn modelId="{8787043B-1136-4D79-A721-20474B21D1D7}" type="presOf" srcId="{8A0B810D-F1BA-4723-8D42-EE27767E4A5B}" destId="{FE18D7D2-B42B-4018-936B-853865EA158E}" srcOrd="0" destOrd="0" presId="urn:microsoft.com/office/officeart/2005/8/layout/cycle6"/>
    <dgm:cxn modelId="{6F88A0B6-12FF-42CD-9D84-1EE4C0628AB2}" type="presOf" srcId="{89338B28-A19C-4C8F-BD0E-29AE48A0CF3A}" destId="{537ABD03-982D-4167-82D4-0AB147992A68}" srcOrd="0" destOrd="0" presId="urn:microsoft.com/office/officeart/2005/8/layout/cycle6"/>
    <dgm:cxn modelId="{85B43661-62E1-4201-9776-F309ED394160}" type="presOf" srcId="{10BCDF86-0402-41CD-8A30-CB63C27450FE}" destId="{D7A7C3F1-3193-42F0-BF60-A74236718916}" srcOrd="0" destOrd="0" presId="urn:microsoft.com/office/officeart/2005/8/layout/cycle6"/>
    <dgm:cxn modelId="{959D3C7F-27A9-4038-ACB4-BC2D85368E52}" srcId="{41B7D29C-18BF-4D84-A7A1-D7255E671C9F}" destId="{B53E814D-9FCC-4C56-9B0E-975513AFE5A1}" srcOrd="0" destOrd="0" parTransId="{D6AE897F-A2B5-4F67-9CB0-5EBC6C4B5C14}" sibTransId="{1F653338-A7B7-4216-BF8C-6F8BD7765002}"/>
    <dgm:cxn modelId="{52018E27-3481-4662-83F5-9B78815D5588}" type="presOf" srcId="{49FBF5BA-70D7-4888-836B-6DF58C906A90}" destId="{93A531BB-E0C5-46E7-9F31-CA01466DEFC2}" srcOrd="0" destOrd="0" presId="urn:microsoft.com/office/officeart/2005/8/layout/cycle6"/>
    <dgm:cxn modelId="{C586A100-4CE0-478F-B2C8-83E0BCE15CB1}" type="presOf" srcId="{6028115F-3CE5-4DE5-88D1-D30801697589}" destId="{36C28D7C-7507-4683-9B82-C155DFE48CDC}" srcOrd="0" destOrd="0" presId="urn:microsoft.com/office/officeart/2005/8/layout/cycle6"/>
    <dgm:cxn modelId="{2CC92931-66A4-4B21-8EC0-049678B5A9B3}" srcId="{41B7D29C-18BF-4D84-A7A1-D7255E671C9F}" destId="{10BCDF86-0402-41CD-8A30-CB63C27450FE}" srcOrd="2" destOrd="0" parTransId="{9A2D4F94-BBBF-4825-AD2B-2AEBB93AC5E7}" sibTransId="{5E3C0D5D-B01A-432B-8800-E30E3504E721}"/>
    <dgm:cxn modelId="{0C1B7814-871F-4C0A-95AA-08386DBE7F83}" srcId="{41B7D29C-18BF-4D84-A7A1-D7255E671C9F}" destId="{1EF0CA8F-9971-47D1-88F8-09E63D4D615A}" srcOrd="6" destOrd="0" parTransId="{2ABA8D5D-789E-492B-9DC8-CDD18A325B6D}" sibTransId="{554CEA9A-390D-4D4D-B6D8-F0C2F135F1F3}"/>
    <dgm:cxn modelId="{0FD77917-01F8-4E02-A351-E9008D3D31C3}" srcId="{41B7D29C-18BF-4D84-A7A1-D7255E671C9F}" destId="{3F8209FE-DCEA-46BA-A92D-181707B47950}" srcOrd="8" destOrd="0" parTransId="{9E9BEF59-9D6C-4C46-9703-CDE11821424B}" sibTransId="{0CBC2BFF-9C5C-40E9-B6B5-A07B4120FDAF}"/>
    <dgm:cxn modelId="{56B955BD-B9F9-451E-9CBD-82FB9A6C8F1F}" type="presOf" srcId="{A4103F54-915F-41A8-9C10-6A60D78D7676}" destId="{FAEF4EE6-8470-4EFA-A48B-58CB9B5340D2}" srcOrd="0" destOrd="0" presId="urn:microsoft.com/office/officeart/2005/8/layout/cycle6"/>
    <dgm:cxn modelId="{1C2A5791-0988-4A0C-9A18-47B862ABA4B7}" type="presOf" srcId="{B170CCD8-9146-481C-87D0-192DBC2BA5AD}" destId="{743E6ED1-C92D-4EFF-B55B-7B012F1696FC}" srcOrd="0" destOrd="0" presId="urn:microsoft.com/office/officeart/2005/8/layout/cycle6"/>
    <dgm:cxn modelId="{89BFB65F-60B8-4823-822D-B0E55EAAF2CB}" srcId="{41B7D29C-18BF-4D84-A7A1-D7255E671C9F}" destId="{249613B6-6060-45CD-8AE1-82168DD708BC}" srcOrd="5" destOrd="0" parTransId="{F2B2605F-0AAA-4C62-995E-2627DADE9B5D}" sibTransId="{3CA7E5B6-F535-4A99-88E2-5254313F1B31}"/>
    <dgm:cxn modelId="{557AC3BC-F17B-47A8-931C-1A49F04BDA5C}" type="presOf" srcId="{1783976F-6339-451E-9FD0-98F4E01B6FF6}" destId="{F7359C22-DEC8-4402-AF87-6329F6F0462B}" srcOrd="0" destOrd="0" presId="urn:microsoft.com/office/officeart/2005/8/layout/cycle6"/>
    <dgm:cxn modelId="{9E714902-4A75-4295-89BF-46C72B2BA7D2}" type="presOf" srcId="{554CEA9A-390D-4D4D-B6D8-F0C2F135F1F3}" destId="{A154A845-451A-4B48-8104-CD804769D23D}" srcOrd="0" destOrd="0" presId="urn:microsoft.com/office/officeart/2005/8/layout/cycle6"/>
    <dgm:cxn modelId="{1118E002-0CB8-44D5-BA11-11A4262F4AC7}" type="presOf" srcId="{1EF0CA8F-9971-47D1-88F8-09E63D4D615A}" destId="{C7DD7D37-3177-44C3-99EC-8C2636D2A798}" srcOrd="0" destOrd="0" presId="urn:microsoft.com/office/officeart/2005/8/layout/cycle6"/>
    <dgm:cxn modelId="{0D8837A9-AA48-47C7-9833-88386A1EFE5B}" srcId="{41B7D29C-18BF-4D84-A7A1-D7255E671C9F}" destId="{A4103F54-915F-41A8-9C10-6A60D78D7676}" srcOrd="7" destOrd="0" parTransId="{8992191A-8DF6-44EF-8794-ECC7E9B344EF}" sibTransId="{9898E64D-2CCB-4984-B7DA-B7781101D62C}"/>
    <dgm:cxn modelId="{06E6AE09-24B9-45A7-93F8-8718AA4880DB}" type="presOf" srcId="{1F653338-A7B7-4216-BF8C-6F8BD7765002}" destId="{79D45637-E614-4FBE-8976-238D1FF45763}" srcOrd="0" destOrd="0" presId="urn:microsoft.com/office/officeart/2005/8/layout/cycle6"/>
    <dgm:cxn modelId="{DC09552E-8508-4555-8824-9EF5EC5FDE1B}" type="presOf" srcId="{5E3C0D5D-B01A-432B-8800-E30E3504E721}" destId="{FF3D2349-9A1B-419B-B8E9-BBE904093F13}" srcOrd="0" destOrd="0" presId="urn:microsoft.com/office/officeart/2005/8/layout/cycle6"/>
    <dgm:cxn modelId="{14391B0D-8390-4D82-9A91-28492D9CB641}" type="presOf" srcId="{9898E64D-2CCB-4984-B7DA-B7781101D62C}" destId="{EF3E05AE-8023-4508-B3D2-7BC02C52AF40}" srcOrd="0" destOrd="0" presId="urn:microsoft.com/office/officeart/2005/8/layout/cycle6"/>
    <dgm:cxn modelId="{9948A77F-DAC4-492B-893C-8068921BCAF2}" srcId="{41B7D29C-18BF-4D84-A7A1-D7255E671C9F}" destId="{B170CCD8-9146-481C-87D0-192DBC2BA5AD}" srcOrd="11" destOrd="0" parTransId="{054C46EF-9ADE-4F3A-B5DC-C3C91CC07536}" sibTransId="{8C1AAF9D-ACEA-4B50-A9E2-4AEA4F851DDA}"/>
    <dgm:cxn modelId="{57F4D25E-5C5C-4A0E-9897-A6465EDE285E}" type="presOf" srcId="{41D44B76-D91F-4B39-80A3-675939D960D5}" destId="{EA5C2B51-546F-4683-8B2E-49DB2F42AE1F}" srcOrd="0" destOrd="0" presId="urn:microsoft.com/office/officeart/2005/8/layout/cycle6"/>
    <dgm:cxn modelId="{59862598-E4AD-402A-B8A9-A60B6486A478}" type="presOf" srcId="{0CBC2BFF-9C5C-40E9-B6B5-A07B4120FDAF}" destId="{95CD5E33-A5FE-46AD-879A-C80AB1379770}" srcOrd="0" destOrd="0" presId="urn:microsoft.com/office/officeart/2005/8/layout/cycle6"/>
    <dgm:cxn modelId="{E3E4B60C-43FF-4910-B5EC-809251FF21B5}" type="presOf" srcId="{9D35C445-ACA1-4297-90AE-20431C0D9FE1}" destId="{61F9D403-039D-40F7-B44E-19D1253A3DA2}" srcOrd="0" destOrd="0" presId="urn:microsoft.com/office/officeart/2005/8/layout/cycle6"/>
    <dgm:cxn modelId="{D19F612E-9415-470E-A600-9EE86C1CC041}" type="presOf" srcId="{D47DF3C4-CDFB-42A7-9103-ECABCED44DFB}" destId="{29CB1169-72C1-49A1-A4FC-2DC988503C19}" srcOrd="0" destOrd="0" presId="urn:microsoft.com/office/officeart/2005/8/layout/cycle6"/>
    <dgm:cxn modelId="{3FFE3544-50B3-4750-AD4E-14EF24A50396}" type="presOf" srcId="{249613B6-6060-45CD-8AE1-82168DD708BC}" destId="{1C730AF9-DAE9-42A1-B7D7-67EFF2B3378B}" srcOrd="0" destOrd="0" presId="urn:microsoft.com/office/officeart/2005/8/layout/cycle6"/>
    <dgm:cxn modelId="{60A02C1E-75E9-4E1B-AD25-1A6BF42640F8}" srcId="{41B7D29C-18BF-4D84-A7A1-D7255E671C9F}" destId="{9D35C445-ACA1-4297-90AE-20431C0D9FE1}" srcOrd="9" destOrd="0" parTransId="{139095AF-FB25-4F0B-BA41-C0E20BA8B4EC}" sibTransId="{8CC8773F-EA67-4659-93B9-25C2A7EAA659}"/>
    <dgm:cxn modelId="{63732F55-F990-44D8-872F-FC8E1C09C309}" type="presOf" srcId="{8CC8773F-EA67-4659-93B9-25C2A7EAA659}" destId="{5135B1FA-2DC3-4FEE-8DF7-372AE5A2E88F}" srcOrd="0" destOrd="0" presId="urn:microsoft.com/office/officeart/2005/8/layout/cycle6"/>
    <dgm:cxn modelId="{24C68CCE-C8B7-40B9-A350-2A1843DFC14C}" type="presOf" srcId="{3F8209FE-DCEA-46BA-A92D-181707B47950}" destId="{CB2A3AEF-8DC7-4524-8A27-96C57B4F7E00}" srcOrd="0" destOrd="0" presId="urn:microsoft.com/office/officeart/2005/8/layout/cycle6"/>
    <dgm:cxn modelId="{F0F4F5A0-5DCE-4072-A018-FF6D27D139C2}" type="presOf" srcId="{41B7D29C-18BF-4D84-A7A1-D7255E671C9F}" destId="{DB7B9F9F-DFCF-49F2-B10E-FA6011FC0DC1}" srcOrd="0" destOrd="0" presId="urn:microsoft.com/office/officeart/2005/8/layout/cycle6"/>
    <dgm:cxn modelId="{0706373D-E1EC-43FF-9CE5-65CA8459CA52}" type="presOf" srcId="{B53E814D-9FCC-4C56-9B0E-975513AFE5A1}" destId="{463050A9-7FA1-425B-ACF7-624A076623B0}" srcOrd="0" destOrd="0" presId="urn:microsoft.com/office/officeart/2005/8/layout/cycle6"/>
    <dgm:cxn modelId="{25BC731A-1962-49A8-87BB-84537DDCE189}" srcId="{41B7D29C-18BF-4D84-A7A1-D7255E671C9F}" destId="{41D44B76-D91F-4B39-80A3-675939D960D5}" srcOrd="10" destOrd="0" parTransId="{AA17CC9F-9EE9-41DD-B007-C63A5C0A1418}" sibTransId="{6028115F-3CE5-4DE5-88D1-D30801697589}"/>
    <dgm:cxn modelId="{BD706183-A2A7-4863-8746-8B7382ECDCF6}" type="presParOf" srcId="{DB7B9F9F-DFCF-49F2-B10E-FA6011FC0DC1}" destId="{463050A9-7FA1-425B-ACF7-624A076623B0}" srcOrd="0" destOrd="0" presId="urn:microsoft.com/office/officeart/2005/8/layout/cycle6"/>
    <dgm:cxn modelId="{41D1365D-C995-4F0D-9DF5-072D140AAD15}" type="presParOf" srcId="{DB7B9F9F-DFCF-49F2-B10E-FA6011FC0DC1}" destId="{18B325D3-CDCB-4CD1-B2E8-26A67A15FD83}" srcOrd="1" destOrd="0" presId="urn:microsoft.com/office/officeart/2005/8/layout/cycle6"/>
    <dgm:cxn modelId="{96555DB7-62C8-4012-B507-502433EC91A6}" type="presParOf" srcId="{DB7B9F9F-DFCF-49F2-B10E-FA6011FC0DC1}" destId="{79D45637-E614-4FBE-8976-238D1FF45763}" srcOrd="2" destOrd="0" presId="urn:microsoft.com/office/officeart/2005/8/layout/cycle6"/>
    <dgm:cxn modelId="{D21CC27B-E373-4423-96CA-E85EAD027B60}" type="presParOf" srcId="{DB7B9F9F-DFCF-49F2-B10E-FA6011FC0DC1}" destId="{9544C79E-C7F8-4B4B-B0E2-149C58D6E975}" srcOrd="3" destOrd="0" presId="urn:microsoft.com/office/officeart/2005/8/layout/cycle6"/>
    <dgm:cxn modelId="{C0F9263F-E882-419E-BBE9-E0F3A6019D0A}" type="presParOf" srcId="{DB7B9F9F-DFCF-49F2-B10E-FA6011FC0DC1}" destId="{774E5F5C-2333-4AE0-A026-0A734A181475}" srcOrd="4" destOrd="0" presId="urn:microsoft.com/office/officeart/2005/8/layout/cycle6"/>
    <dgm:cxn modelId="{40CA6B54-5803-4ACE-A282-331AABBB3607}" type="presParOf" srcId="{DB7B9F9F-DFCF-49F2-B10E-FA6011FC0DC1}" destId="{93A531BB-E0C5-46E7-9F31-CA01466DEFC2}" srcOrd="5" destOrd="0" presId="urn:microsoft.com/office/officeart/2005/8/layout/cycle6"/>
    <dgm:cxn modelId="{CC5A090D-62D9-4D62-A3EB-93BA6A289EB7}" type="presParOf" srcId="{DB7B9F9F-DFCF-49F2-B10E-FA6011FC0DC1}" destId="{D7A7C3F1-3193-42F0-BF60-A74236718916}" srcOrd="6" destOrd="0" presId="urn:microsoft.com/office/officeart/2005/8/layout/cycle6"/>
    <dgm:cxn modelId="{173D1326-95EC-42FB-865E-2A54356086F5}" type="presParOf" srcId="{DB7B9F9F-DFCF-49F2-B10E-FA6011FC0DC1}" destId="{EF6F5F22-B717-4B3B-A3DD-E99D48F171F1}" srcOrd="7" destOrd="0" presId="urn:microsoft.com/office/officeart/2005/8/layout/cycle6"/>
    <dgm:cxn modelId="{44364C56-0532-4EE7-9A67-07114AF9EA1F}" type="presParOf" srcId="{DB7B9F9F-DFCF-49F2-B10E-FA6011FC0DC1}" destId="{FF3D2349-9A1B-419B-B8E9-BBE904093F13}" srcOrd="8" destOrd="0" presId="urn:microsoft.com/office/officeart/2005/8/layout/cycle6"/>
    <dgm:cxn modelId="{0E25F5C8-D1D9-4CEA-AE91-40B0B1BBC32F}" type="presParOf" srcId="{DB7B9F9F-DFCF-49F2-B10E-FA6011FC0DC1}" destId="{F7359C22-DEC8-4402-AF87-6329F6F0462B}" srcOrd="9" destOrd="0" presId="urn:microsoft.com/office/officeart/2005/8/layout/cycle6"/>
    <dgm:cxn modelId="{BF628184-C8D3-4BF6-AE3B-937980E4638D}" type="presParOf" srcId="{DB7B9F9F-DFCF-49F2-B10E-FA6011FC0DC1}" destId="{FDDB5642-E608-456D-A5A8-B2BB4CB03663}" srcOrd="10" destOrd="0" presId="urn:microsoft.com/office/officeart/2005/8/layout/cycle6"/>
    <dgm:cxn modelId="{62AD439A-8ED0-4077-851C-F940E486C45B}" type="presParOf" srcId="{DB7B9F9F-DFCF-49F2-B10E-FA6011FC0DC1}" destId="{29CB1169-72C1-49A1-A4FC-2DC988503C19}" srcOrd="11" destOrd="0" presId="urn:microsoft.com/office/officeart/2005/8/layout/cycle6"/>
    <dgm:cxn modelId="{F37E640B-12B8-4700-9306-545F0458E4B6}" type="presParOf" srcId="{DB7B9F9F-DFCF-49F2-B10E-FA6011FC0DC1}" destId="{FE18D7D2-B42B-4018-936B-853865EA158E}" srcOrd="12" destOrd="0" presId="urn:microsoft.com/office/officeart/2005/8/layout/cycle6"/>
    <dgm:cxn modelId="{D4AFDFEF-D183-48E0-9E62-38F39AF06A8F}" type="presParOf" srcId="{DB7B9F9F-DFCF-49F2-B10E-FA6011FC0DC1}" destId="{96160B4D-2AE1-482D-8A8E-BDC79145FDA3}" srcOrd="13" destOrd="0" presId="urn:microsoft.com/office/officeart/2005/8/layout/cycle6"/>
    <dgm:cxn modelId="{CB11F549-8AD9-4DD0-A832-132566F764C9}" type="presParOf" srcId="{DB7B9F9F-DFCF-49F2-B10E-FA6011FC0DC1}" destId="{537ABD03-982D-4167-82D4-0AB147992A68}" srcOrd="14" destOrd="0" presId="urn:microsoft.com/office/officeart/2005/8/layout/cycle6"/>
    <dgm:cxn modelId="{E087F80F-4450-426C-8ACF-4FAD390B95C8}" type="presParOf" srcId="{DB7B9F9F-DFCF-49F2-B10E-FA6011FC0DC1}" destId="{1C730AF9-DAE9-42A1-B7D7-67EFF2B3378B}" srcOrd="15" destOrd="0" presId="urn:microsoft.com/office/officeart/2005/8/layout/cycle6"/>
    <dgm:cxn modelId="{E2355D84-9A6C-4D99-87AF-884A0B8FCE7B}" type="presParOf" srcId="{DB7B9F9F-DFCF-49F2-B10E-FA6011FC0DC1}" destId="{F6653D4B-CBDF-4ECC-BE19-203FF71CA01C}" srcOrd="16" destOrd="0" presId="urn:microsoft.com/office/officeart/2005/8/layout/cycle6"/>
    <dgm:cxn modelId="{C9B3B085-B7E5-484A-A1AF-953EA2B54A50}" type="presParOf" srcId="{DB7B9F9F-DFCF-49F2-B10E-FA6011FC0DC1}" destId="{90E10BB1-3CA3-4F07-91C8-430F4EEF4B0C}" srcOrd="17" destOrd="0" presId="urn:microsoft.com/office/officeart/2005/8/layout/cycle6"/>
    <dgm:cxn modelId="{54A1EAFB-C81E-432E-9B41-9D0BD650F042}" type="presParOf" srcId="{DB7B9F9F-DFCF-49F2-B10E-FA6011FC0DC1}" destId="{C7DD7D37-3177-44C3-99EC-8C2636D2A798}" srcOrd="18" destOrd="0" presId="urn:microsoft.com/office/officeart/2005/8/layout/cycle6"/>
    <dgm:cxn modelId="{B1244FA1-6F27-4554-9B29-DCEAD018AFDD}" type="presParOf" srcId="{DB7B9F9F-DFCF-49F2-B10E-FA6011FC0DC1}" destId="{E0EF35AF-DF64-4D16-AAF8-C3642240D598}" srcOrd="19" destOrd="0" presId="urn:microsoft.com/office/officeart/2005/8/layout/cycle6"/>
    <dgm:cxn modelId="{96B3EB97-1F29-486C-9B02-7138DFF6EF19}" type="presParOf" srcId="{DB7B9F9F-DFCF-49F2-B10E-FA6011FC0DC1}" destId="{A154A845-451A-4B48-8104-CD804769D23D}" srcOrd="20" destOrd="0" presId="urn:microsoft.com/office/officeart/2005/8/layout/cycle6"/>
    <dgm:cxn modelId="{84B0E9D9-2209-4445-A941-AA7B8635A70F}" type="presParOf" srcId="{DB7B9F9F-DFCF-49F2-B10E-FA6011FC0DC1}" destId="{FAEF4EE6-8470-4EFA-A48B-58CB9B5340D2}" srcOrd="21" destOrd="0" presId="urn:microsoft.com/office/officeart/2005/8/layout/cycle6"/>
    <dgm:cxn modelId="{32B4969D-9A85-4B0F-840A-793758157935}" type="presParOf" srcId="{DB7B9F9F-DFCF-49F2-B10E-FA6011FC0DC1}" destId="{FDA47B44-D75F-45F5-AB3C-C1E20A5C0868}" srcOrd="22" destOrd="0" presId="urn:microsoft.com/office/officeart/2005/8/layout/cycle6"/>
    <dgm:cxn modelId="{3CB9E521-9BB0-438A-9907-2A4E07413B3B}" type="presParOf" srcId="{DB7B9F9F-DFCF-49F2-B10E-FA6011FC0DC1}" destId="{EF3E05AE-8023-4508-B3D2-7BC02C52AF40}" srcOrd="23" destOrd="0" presId="urn:microsoft.com/office/officeart/2005/8/layout/cycle6"/>
    <dgm:cxn modelId="{D2FA1972-8DD5-4A19-B61F-313DE1D493A0}" type="presParOf" srcId="{DB7B9F9F-DFCF-49F2-B10E-FA6011FC0DC1}" destId="{CB2A3AEF-8DC7-4524-8A27-96C57B4F7E00}" srcOrd="24" destOrd="0" presId="urn:microsoft.com/office/officeart/2005/8/layout/cycle6"/>
    <dgm:cxn modelId="{B51A9EF1-3ADC-4618-8FF2-3DB8EC796D70}" type="presParOf" srcId="{DB7B9F9F-DFCF-49F2-B10E-FA6011FC0DC1}" destId="{F71483D2-DBC2-4C7D-896A-355C8E6E51EF}" srcOrd="25" destOrd="0" presId="urn:microsoft.com/office/officeart/2005/8/layout/cycle6"/>
    <dgm:cxn modelId="{1117A8AC-53DE-422B-A874-FE37288315B0}" type="presParOf" srcId="{DB7B9F9F-DFCF-49F2-B10E-FA6011FC0DC1}" destId="{95CD5E33-A5FE-46AD-879A-C80AB1379770}" srcOrd="26" destOrd="0" presId="urn:microsoft.com/office/officeart/2005/8/layout/cycle6"/>
    <dgm:cxn modelId="{4F403356-B23C-44FB-A508-1EF3BB1E9C8B}" type="presParOf" srcId="{DB7B9F9F-DFCF-49F2-B10E-FA6011FC0DC1}" destId="{61F9D403-039D-40F7-B44E-19D1253A3DA2}" srcOrd="27" destOrd="0" presId="urn:microsoft.com/office/officeart/2005/8/layout/cycle6"/>
    <dgm:cxn modelId="{A0A9B515-ACC8-4D88-B6E4-3FCB1A7695AF}" type="presParOf" srcId="{DB7B9F9F-DFCF-49F2-B10E-FA6011FC0DC1}" destId="{6BEAB1CA-14FF-40FD-9568-14F42065EF59}" srcOrd="28" destOrd="0" presId="urn:microsoft.com/office/officeart/2005/8/layout/cycle6"/>
    <dgm:cxn modelId="{0FE1CCD4-9003-4B40-A03F-2BE544E06A01}" type="presParOf" srcId="{DB7B9F9F-DFCF-49F2-B10E-FA6011FC0DC1}" destId="{5135B1FA-2DC3-4FEE-8DF7-372AE5A2E88F}" srcOrd="29" destOrd="0" presId="urn:microsoft.com/office/officeart/2005/8/layout/cycle6"/>
    <dgm:cxn modelId="{DBBCB278-49F9-4B41-BFE3-3A1F71426FCB}" type="presParOf" srcId="{DB7B9F9F-DFCF-49F2-B10E-FA6011FC0DC1}" destId="{EA5C2B51-546F-4683-8B2E-49DB2F42AE1F}" srcOrd="30" destOrd="0" presId="urn:microsoft.com/office/officeart/2005/8/layout/cycle6"/>
    <dgm:cxn modelId="{066C7475-EACE-41E1-AEFF-7A7EC5BBD988}" type="presParOf" srcId="{DB7B9F9F-DFCF-49F2-B10E-FA6011FC0DC1}" destId="{DAD3C848-0A66-4550-A526-2CD2B510DD66}" srcOrd="31" destOrd="0" presId="urn:microsoft.com/office/officeart/2005/8/layout/cycle6"/>
    <dgm:cxn modelId="{1252B6C1-2842-4193-AF1B-564F463EA218}" type="presParOf" srcId="{DB7B9F9F-DFCF-49F2-B10E-FA6011FC0DC1}" destId="{36C28D7C-7507-4683-9B82-C155DFE48CDC}" srcOrd="32" destOrd="0" presId="urn:microsoft.com/office/officeart/2005/8/layout/cycle6"/>
    <dgm:cxn modelId="{A9DF202B-709D-4675-A773-74E4DF0EFE7B}" type="presParOf" srcId="{DB7B9F9F-DFCF-49F2-B10E-FA6011FC0DC1}" destId="{743E6ED1-C92D-4EFF-B55B-7B012F1696FC}" srcOrd="33" destOrd="0" presId="urn:microsoft.com/office/officeart/2005/8/layout/cycle6"/>
    <dgm:cxn modelId="{E0D738E9-52AB-460E-A758-C9C094907505}" type="presParOf" srcId="{DB7B9F9F-DFCF-49F2-B10E-FA6011FC0DC1}" destId="{39256362-F8CD-4AC9-8851-1995495FBE25}" srcOrd="34" destOrd="0" presId="urn:microsoft.com/office/officeart/2005/8/layout/cycle6"/>
    <dgm:cxn modelId="{A041398E-F902-49C8-B9DF-CB4F85DE7485}" type="presParOf" srcId="{DB7B9F9F-DFCF-49F2-B10E-FA6011FC0DC1}" destId="{49653F5E-F410-4460-AD06-C56C1C2D72A4}" srcOrd="35" destOrd="0" presId="urn:microsoft.com/office/officeart/2005/8/layout/cycle6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50A9-7FA1-425B-ACF7-624A076623B0}">
      <dsp:nvSpPr>
        <dsp:cNvPr id="0" name=""/>
        <dsp:cNvSpPr/>
      </dsp:nvSpPr>
      <dsp:spPr>
        <a:xfrm>
          <a:off x="2889063" y="71997"/>
          <a:ext cx="1767650" cy="1457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Januari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Utlysning av Doktorandmedel </a:t>
          </a:r>
          <a:endParaRPr lang="sv-SE" sz="1200" kern="1200" dirty="0"/>
        </a:p>
      </dsp:txBody>
      <dsp:txXfrm>
        <a:off x="2960189" y="143123"/>
        <a:ext cx="1625398" cy="1314779"/>
      </dsp:txXfrm>
    </dsp:sp>
    <dsp:sp modelId="{79D45637-E614-4FBE-8976-238D1FF45763}">
      <dsp:nvSpPr>
        <dsp:cNvPr id="0" name=""/>
        <dsp:cNvSpPr/>
      </dsp:nvSpPr>
      <dsp:spPr>
        <a:xfrm>
          <a:off x="4566757" y="-1294792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91431" y="2183070"/>
              </a:moveTo>
              <a:arcTo wR="2906328" hR="2906328" stAng="11664590" swAng="69065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4C79E-C7F8-4B4B-B0E2-149C58D6E975}">
      <dsp:nvSpPr>
        <dsp:cNvPr id="0" name=""/>
        <dsp:cNvSpPr/>
      </dsp:nvSpPr>
      <dsp:spPr>
        <a:xfrm>
          <a:off x="4861739" y="144005"/>
          <a:ext cx="1640476" cy="11521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Februari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Sista ansökningsdag </a:t>
          </a:r>
          <a:r>
            <a:rPr lang="sv-SE" sz="1200" b="1" i="0" kern="1200" baseline="0" dirty="0" smtClean="0"/>
            <a:t>10/2</a:t>
          </a:r>
          <a:endParaRPr lang="sv-SE" sz="1200" b="1" i="0" kern="1200" baseline="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b="1" i="0" kern="1200" baseline="0" dirty="0" smtClean="0"/>
        </a:p>
      </dsp:txBody>
      <dsp:txXfrm>
        <a:off x="4917980" y="200246"/>
        <a:ext cx="1527994" cy="1039624"/>
      </dsp:txXfrm>
    </dsp:sp>
    <dsp:sp modelId="{93A531BB-E0C5-46E7-9F31-CA01466DEFC2}">
      <dsp:nvSpPr>
        <dsp:cNvPr id="0" name=""/>
        <dsp:cNvSpPr/>
      </dsp:nvSpPr>
      <dsp:spPr>
        <a:xfrm>
          <a:off x="5005549" y="832310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1331749" y="463492"/>
              </a:moveTo>
              <a:arcTo wR="2906328" hR="2906328" stAng="14231722" swAng="66166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7C3F1-3193-42F0-BF60-A74236718916}">
      <dsp:nvSpPr>
        <dsp:cNvPr id="0" name=""/>
        <dsp:cNvSpPr/>
      </dsp:nvSpPr>
      <dsp:spPr>
        <a:xfrm>
          <a:off x="6129136" y="1265651"/>
          <a:ext cx="1280206" cy="11190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Mars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Beslut Doktorandmedel    </a:t>
          </a:r>
        </a:p>
      </dsp:txBody>
      <dsp:txXfrm>
        <a:off x="6183764" y="1320279"/>
        <a:ext cx="1170950" cy="1009798"/>
      </dsp:txXfrm>
    </dsp:sp>
    <dsp:sp modelId="{FF3D2349-9A1B-419B-B8E9-BBE904093F13}">
      <dsp:nvSpPr>
        <dsp:cNvPr id="0" name=""/>
        <dsp:cNvSpPr/>
      </dsp:nvSpPr>
      <dsp:spPr>
        <a:xfrm>
          <a:off x="2072647" y="-2604187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4932896" y="4989539"/>
              </a:moveTo>
              <a:arcTo wR="2906328" hR="2906328" stAng="2747378" swAng="10740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59C22-DEC8-4402-AF87-6329F6F0462B}">
      <dsp:nvSpPr>
        <dsp:cNvPr id="0" name=""/>
        <dsp:cNvSpPr/>
      </dsp:nvSpPr>
      <dsp:spPr>
        <a:xfrm>
          <a:off x="5912708" y="2448268"/>
          <a:ext cx="2296203" cy="12830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April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/>
            <a:t>- </a:t>
          </a:r>
          <a:r>
            <a:rPr lang="sv-SE" sz="1200" b="1" i="0" kern="1200" baseline="0" dirty="0" smtClean="0"/>
            <a:t> Utlysning externa medel, Sparbanksstiftelsen</a:t>
          </a:r>
        </a:p>
      </dsp:txBody>
      <dsp:txXfrm>
        <a:off x="5975343" y="2510903"/>
        <a:ext cx="2170933" cy="1157806"/>
      </dsp:txXfrm>
    </dsp:sp>
    <dsp:sp modelId="{29CB1169-72C1-49A1-A4FC-2DC988503C19}">
      <dsp:nvSpPr>
        <dsp:cNvPr id="0" name=""/>
        <dsp:cNvSpPr/>
      </dsp:nvSpPr>
      <dsp:spPr>
        <a:xfrm>
          <a:off x="2301871" y="-1424762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4745209" y="5156941"/>
              </a:moveTo>
              <a:arcTo wR="2906328" hR="2906328" stAng="3044951" swAng="15284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8D7D2-B42B-4018-936B-853865EA158E}">
      <dsp:nvSpPr>
        <dsp:cNvPr id="0" name=""/>
        <dsp:cNvSpPr/>
      </dsp:nvSpPr>
      <dsp:spPr>
        <a:xfrm>
          <a:off x="5841394" y="3812475"/>
          <a:ext cx="1696900" cy="166013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Maj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Beslut Sparbanksstiftelsen </a:t>
          </a:r>
          <a:r>
            <a:rPr lang="sv-SE" sz="1200" b="1" i="0" kern="1200" baseline="0" dirty="0" smtClean="0"/>
            <a:t>slutet </a:t>
          </a:r>
          <a:r>
            <a:rPr lang="sv-SE" sz="1200" b="1" i="0" kern="1200" baseline="0" dirty="0" smtClean="0"/>
            <a:t>av maj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/>
          </a:r>
          <a:br>
            <a:rPr lang="sv-SE" sz="1200" b="1" i="0" kern="1200" baseline="0" dirty="0" smtClean="0"/>
          </a:br>
          <a:r>
            <a:rPr lang="sv-SE" sz="1200" b="1" i="0" kern="1200" baseline="0" dirty="0" smtClean="0"/>
            <a:t>- Utlysning Vetenskapliga rådet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b="1" i="0" kern="1200" baseline="0" dirty="0" smtClean="0"/>
        </a:p>
      </dsp:txBody>
      <dsp:txXfrm>
        <a:off x="5922435" y="3893516"/>
        <a:ext cx="1534818" cy="1498049"/>
      </dsp:txXfrm>
    </dsp:sp>
    <dsp:sp modelId="{537ABD03-982D-4167-82D4-0AB147992A68}">
      <dsp:nvSpPr>
        <dsp:cNvPr id="0" name=""/>
        <dsp:cNvSpPr/>
      </dsp:nvSpPr>
      <dsp:spPr>
        <a:xfrm>
          <a:off x="2040272" y="5229112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4071020" y="243578"/>
              </a:moveTo>
              <a:arcTo wR="2906328" hR="2906328" stAng="17617480" swAng="2422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30AF9-DAE9-42A1-B7D7-67EFF2B3378B}">
      <dsp:nvSpPr>
        <dsp:cNvPr id="0" name=""/>
        <dsp:cNvSpPr/>
      </dsp:nvSpPr>
      <dsp:spPr>
        <a:xfrm>
          <a:off x="5071506" y="5481048"/>
          <a:ext cx="1251753" cy="7341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Juni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b="1" i="0" kern="1200" baseline="0" dirty="0" smtClean="0"/>
        </a:p>
      </dsp:txBody>
      <dsp:txXfrm>
        <a:off x="5107345" y="5516887"/>
        <a:ext cx="1180075" cy="662479"/>
      </dsp:txXfrm>
    </dsp:sp>
    <dsp:sp modelId="{90E10BB1-3CA3-4F07-91C8-430F4EEF4B0C}">
      <dsp:nvSpPr>
        <dsp:cNvPr id="0" name=""/>
        <dsp:cNvSpPr/>
      </dsp:nvSpPr>
      <dsp:spPr>
        <a:xfrm>
          <a:off x="4760959" y="1971212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308172" y="4208761"/>
              </a:moveTo>
              <a:arcTo wR="2906328" hR="2906328" stAng="9202547" swAng="6137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D7D37-3177-44C3-99EC-8C2636D2A798}">
      <dsp:nvSpPr>
        <dsp:cNvPr id="0" name=""/>
        <dsp:cNvSpPr/>
      </dsp:nvSpPr>
      <dsp:spPr>
        <a:xfrm>
          <a:off x="3681155" y="5409043"/>
          <a:ext cx="1196500" cy="87812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900" b="1" i="0" kern="1200" baseline="0" dirty="0" smtClean="0"/>
            <a:t>Juli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900" kern="1200" dirty="0"/>
        </a:p>
      </dsp:txBody>
      <dsp:txXfrm>
        <a:off x="3724021" y="5451909"/>
        <a:ext cx="1110768" cy="792389"/>
      </dsp:txXfrm>
    </dsp:sp>
    <dsp:sp modelId="{A154A845-451A-4B48-8104-CD804769D23D}">
      <dsp:nvSpPr>
        <dsp:cNvPr id="0" name=""/>
        <dsp:cNvSpPr/>
      </dsp:nvSpPr>
      <dsp:spPr>
        <a:xfrm>
          <a:off x="-1350215" y="966339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5029319" y="4891184"/>
              </a:moveTo>
              <a:arcTo wR="2906328" hR="2906328" stAng="2584442" swAng="34840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F4EE6-8470-4EFA-A48B-58CB9B5340D2}">
      <dsp:nvSpPr>
        <dsp:cNvPr id="0" name=""/>
        <dsp:cNvSpPr/>
      </dsp:nvSpPr>
      <dsp:spPr>
        <a:xfrm>
          <a:off x="2002541" y="5303697"/>
          <a:ext cx="1462588" cy="10414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Augusti</a:t>
          </a:r>
        </a:p>
      </dsp:txBody>
      <dsp:txXfrm>
        <a:off x="2053380" y="5354536"/>
        <a:ext cx="1360910" cy="939770"/>
      </dsp:txXfrm>
    </dsp:sp>
    <dsp:sp modelId="{EF3E05AE-8023-4508-B3D2-7BC02C52AF40}">
      <dsp:nvSpPr>
        <dsp:cNvPr id="0" name=""/>
        <dsp:cNvSpPr/>
      </dsp:nvSpPr>
      <dsp:spPr>
        <a:xfrm>
          <a:off x="572653" y="-107038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1429872" y="5409690"/>
              </a:moveTo>
              <a:arcTo wR="2906328" hR="2906328" stAng="7231899" swAng="23870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A3AEF-8DC7-4524-8A27-96C57B4F7E00}">
      <dsp:nvSpPr>
        <dsp:cNvPr id="0" name=""/>
        <dsp:cNvSpPr/>
      </dsp:nvSpPr>
      <dsp:spPr>
        <a:xfrm>
          <a:off x="787931" y="4037877"/>
          <a:ext cx="1309049" cy="11551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September- </a:t>
          </a:r>
          <a:r>
            <a:rPr lang="sv-SE" sz="1200" kern="1200" dirty="0" smtClean="0"/>
            <a:t>Utlysning Inledande forskning</a:t>
          </a:r>
          <a:r>
            <a:rPr lang="sv-SE" sz="1200" b="1" i="0" kern="1200" baseline="0" dirty="0" smtClean="0"/>
            <a:t> </a:t>
          </a:r>
        </a:p>
      </dsp:txBody>
      <dsp:txXfrm>
        <a:off x="844320" y="4094266"/>
        <a:ext cx="1196271" cy="1042361"/>
      </dsp:txXfrm>
    </dsp:sp>
    <dsp:sp modelId="{95CD5E33-A5FE-46AD-879A-C80AB1379770}">
      <dsp:nvSpPr>
        <dsp:cNvPr id="0" name=""/>
        <dsp:cNvSpPr/>
      </dsp:nvSpPr>
      <dsp:spPr>
        <a:xfrm>
          <a:off x="804989" y="-376046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419872" y="4411082"/>
              </a:moveTo>
              <a:arcTo wR="2906328" hR="2906328" stAng="8929110" swAng="38538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9D403-039D-40F7-B44E-19D1253A3DA2}">
      <dsp:nvSpPr>
        <dsp:cNvPr id="0" name=""/>
        <dsp:cNvSpPr/>
      </dsp:nvSpPr>
      <dsp:spPr>
        <a:xfrm>
          <a:off x="204420" y="2953750"/>
          <a:ext cx="1678625" cy="79066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Oktober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200" kern="1200" dirty="0" smtClean="0"/>
            <a:t>-</a:t>
          </a:r>
          <a:endParaRPr lang="sv-SE" sz="1200" b="1" i="0" kern="1200" baseline="0" dirty="0" smtClean="0"/>
        </a:p>
      </dsp:txBody>
      <dsp:txXfrm>
        <a:off x="243017" y="2992347"/>
        <a:ext cx="1601431" cy="713472"/>
      </dsp:txXfrm>
    </dsp:sp>
    <dsp:sp modelId="{5135B1FA-2DC3-4FEE-8DF7-372AE5A2E88F}">
      <dsp:nvSpPr>
        <dsp:cNvPr id="0" name=""/>
        <dsp:cNvSpPr/>
      </dsp:nvSpPr>
      <dsp:spPr>
        <a:xfrm>
          <a:off x="937257" y="-823270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132795" y="3774810"/>
              </a:moveTo>
              <a:arcTo wR="2906328" hR="2906328" stAng="9756779" swAng="268528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C2B51-546F-4683-8B2E-49DB2F42AE1F}">
      <dsp:nvSpPr>
        <dsp:cNvPr id="0" name=""/>
        <dsp:cNvSpPr/>
      </dsp:nvSpPr>
      <dsp:spPr>
        <a:xfrm>
          <a:off x="325233" y="1588088"/>
          <a:ext cx="1732516" cy="11421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Beslut inledande forskning </a:t>
          </a:r>
        </a:p>
      </dsp:txBody>
      <dsp:txXfrm>
        <a:off x="380987" y="1643842"/>
        <a:ext cx="1621008" cy="1030613"/>
      </dsp:txXfrm>
    </dsp:sp>
    <dsp:sp modelId="{36C28D7C-7507-4683-9B82-C155DFE48CDC}">
      <dsp:nvSpPr>
        <dsp:cNvPr id="0" name=""/>
        <dsp:cNvSpPr/>
      </dsp:nvSpPr>
      <dsp:spPr>
        <a:xfrm>
          <a:off x="462558" y="-3557355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1052901" y="5144978"/>
              </a:moveTo>
              <a:arcTo wR="2906328" hR="2906328" stAng="7777325" swAng="8457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E6ED1-C92D-4EFF-B55B-7B012F1696FC}">
      <dsp:nvSpPr>
        <dsp:cNvPr id="0" name=""/>
        <dsp:cNvSpPr/>
      </dsp:nvSpPr>
      <dsp:spPr>
        <a:xfrm>
          <a:off x="1320863" y="368471"/>
          <a:ext cx="1393254" cy="1172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December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kern="1200" baseline="0" dirty="0" smtClean="0"/>
            <a:t>Beslut Vetenskapliga rådet</a:t>
          </a:r>
        </a:p>
      </dsp:txBody>
      <dsp:txXfrm>
        <a:off x="1378095" y="425703"/>
        <a:ext cx="1278790" cy="1057936"/>
      </dsp:txXfrm>
    </dsp:sp>
    <dsp:sp modelId="{49653F5E-F410-4460-AD06-C56C1C2D72A4}">
      <dsp:nvSpPr>
        <dsp:cNvPr id="0" name=""/>
        <dsp:cNvSpPr/>
      </dsp:nvSpPr>
      <dsp:spPr>
        <a:xfrm>
          <a:off x="-2833131" y="-1161753"/>
          <a:ext cx="5812656" cy="5812656"/>
        </a:xfrm>
        <a:custGeom>
          <a:avLst/>
          <a:gdLst/>
          <a:ahLst/>
          <a:cxnLst/>
          <a:rect l="0" t="0" r="0" b="0"/>
          <a:pathLst>
            <a:path>
              <a:moveTo>
                <a:pt x="5549432" y="1697714"/>
              </a:moveTo>
              <a:arcTo wR="2906328" hR="2906328" stAng="20125606" swAng="60822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24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00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4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80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75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4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02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78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89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13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4E98-595D-4539-8237-6E1C811E7F07}" type="datetimeFigureOut">
              <a:rPr lang="sv-SE" smtClean="0"/>
              <a:t>2019-11-13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18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7761568"/>
              </p:ext>
            </p:extLst>
          </p:nvPr>
        </p:nvGraphicFramePr>
        <p:xfrm>
          <a:off x="395536" y="116632"/>
          <a:ext cx="820891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2699792" y="3068960"/>
            <a:ext cx="33717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 err="1" smtClean="0"/>
              <a:t>Årshjul</a:t>
            </a:r>
            <a:r>
              <a:rPr lang="sv-SE" sz="2000" b="1" dirty="0" smtClean="0"/>
              <a:t> 2020</a:t>
            </a:r>
          </a:p>
          <a:p>
            <a:pPr algn="ctr"/>
            <a:r>
              <a:rPr lang="sv-SE" sz="2000" dirty="0" smtClean="0"/>
              <a:t>Forskningsanslag</a:t>
            </a:r>
          </a:p>
          <a:p>
            <a:pPr algn="ctr"/>
            <a:r>
              <a:rPr lang="sv-SE" sz="2000" b="1" dirty="0"/>
              <a:t>i</a:t>
            </a:r>
            <a:r>
              <a:rPr lang="sv-SE" sz="2000" b="1" dirty="0" smtClean="0"/>
              <a:t>nom Region Halland</a:t>
            </a:r>
          </a:p>
        </p:txBody>
      </p:sp>
    </p:spTree>
    <p:extLst>
      <p:ext uri="{BB962C8B-B14F-4D97-AF65-F5344CB8AC3E}">
        <p14:creationId xmlns:p14="http://schemas.microsoft.com/office/powerpoint/2010/main" val="324540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HI_Team_DocumentType xmlns="http://schemas.microsoft.com/sharepoint/v4">Arbetsmaterial inom process</RHI_Team_DocumentType>
    <_x00c5_r xmlns="2aa47358-b8e8-4590-9ab8-e9372e014451">2018</_x00c5_r>
    <Enhet xmlns="2aa47358-b8e8-4590-9ab8-e9372e014451">FoU-medel</Enhet>
    <_dlc_DocId xmlns="17990808-a536-4c73-a8b3-8d1b46ad02d8">UKM4TCJ4TX2J-2-439</_dlc_DocId>
    <_dlc_DocIdUrl xmlns="17990808-a536-4c73-a8b3-8d1b46ad02d8">
      <Url>https://intra.regionhalland.se/webbplatser/fouuhalland/_layouts/DocIdRedir.aspx?ID=UKM4TCJ4TX2J-2-439</Url>
      <Description>UKM4TCJ4TX2J-2-439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amarbetsdokument" ma:contentTypeID="0x0101007F769A9CD5FD4E528769AB582DB6CAD30055E11783CBE17746B85DBC70A7C64F41" ma:contentTypeVersion="4" ma:contentTypeDescription="Innehållstyp för Dokument" ma:contentTypeScope="" ma:versionID="a3056130106e154ed393cacf44dedb4f">
  <xsd:schema xmlns:xsd="http://www.w3.org/2001/XMLSchema" xmlns:xs="http://www.w3.org/2001/XMLSchema" xmlns:p="http://schemas.microsoft.com/office/2006/metadata/properties" xmlns:ns2="http://schemas.microsoft.com/sharepoint/v4" xmlns:ns3="2aa47358-b8e8-4590-9ab8-e9372e014451" xmlns:ns4="17990808-a536-4c73-a8b3-8d1b46ad02d8" targetNamespace="http://schemas.microsoft.com/office/2006/metadata/properties" ma:root="true" ma:fieldsID="35d95a0887154f485b2171e992434c31" ns2:_="" ns3:_="" ns4:_="">
    <xsd:import namespace="http://schemas.microsoft.com/sharepoint/v4"/>
    <xsd:import namespace="2aa47358-b8e8-4590-9ab8-e9372e014451"/>
    <xsd:import namespace="17990808-a536-4c73-a8b3-8d1b46ad02d8"/>
    <xsd:element name="properties">
      <xsd:complexType>
        <xsd:sequence>
          <xsd:element name="documentManagement">
            <xsd:complexType>
              <xsd:all>
                <xsd:element ref="ns2:RHI_Team_DocumentType"/>
                <xsd:element ref="ns3:_x00c5_r"/>
                <xsd:element ref="ns3:Enhet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RHI_Team_DocumentType" ma:index="8" ma:displayName="Dokumenttyp" ma:format="Dropdown" ma:internalName="RHI_Team_DocumentType">
      <xsd:simpleType>
        <xsd:restriction base="dms:Choice">
          <xsd:enumeration value="Ekonomi"/>
          <xsd:enumeration value="Interna rutiner och manualer"/>
          <xsd:enumeration value="Minnesanteckningar processmöten"/>
          <xsd:enumeration value="Aktivitetsplan"/>
          <xsd:enumeration value="Processkarta"/>
          <xsd:enumeration value="Arbetsmaterial inom process"/>
          <xsd:enumeration value="Minnesanteckning APT"/>
          <xsd:enumeration value="Minnesanteckningar FoU ledning"/>
          <xsd:enumeration value="Minnesanteckning Utvecklingsdag FoU ledning"/>
          <xsd:enumeration value="Minnesanteckning Utvecklingsdag FoU Halland"/>
          <xsd:enumeration value="Omvärldsbevakning"/>
          <xsd:enumeration value="Personal"/>
          <xsd:enumeration value="Presentationsmaterial om FoU Halland"/>
          <xsd:enumeration value="Verksamhetsplan/bokslut"/>
          <xsd:enumeration value="Utbildning läkare - rutiner och blanketter för uppdra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47358-b8e8-4590-9ab8-e9372e014451" elementFormDefault="qualified">
    <xsd:import namespace="http://schemas.microsoft.com/office/2006/documentManagement/types"/>
    <xsd:import namespace="http://schemas.microsoft.com/office/infopath/2007/PartnerControls"/>
    <xsd:element name="_x00c5_r" ma:index="9" ma:displayName="Årtal" ma:default="2018" ma:format="Dropdown" ma:internalName="_x00c5_r">
      <xsd:simpleType>
        <xsd:restriction base="dms:Choice"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Enhet" ma:index="10" ma:displayName="Process" ma:default="FoU övergripande" ma:format="Dropdown" ma:internalName="Enhet">
      <xsd:simpleType>
        <xsd:restriction base="dms:Choice">
          <xsd:enumeration value="FoU övergripande"/>
          <xsd:enumeration value="Utbildning läkare"/>
          <xsd:enumeration value="VFU sjuksköterskor"/>
          <xsd:enumeration value="Vård- och omsorgscollege"/>
          <xsd:enumeration value="Kliniskt träningscentrum"/>
          <xsd:enumeration value="Vetenskaplig metodik"/>
          <xsd:enumeration value="FoU stöd"/>
          <xsd:enumeration value="FoU-medel"/>
          <xsd:enumeration value="Ledningens uppdrag"/>
          <xsd:enumeration value="Bibliotek"/>
          <xsd:enumeration value="Informatik och kommunik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90808-a536-4c73-a8b3-8d1b46ad02d8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2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63DD47-98A4-4A7D-BD4B-808BBD4794D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5A1E97A-07D1-48EC-AD0D-99CE66759F7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4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17990808-a536-4c73-a8b3-8d1b46ad02d8"/>
    <ds:schemaRef ds:uri="2aa47358-b8e8-4590-9ab8-e9372e01445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CFF823-062E-4FB3-A3FB-A162EFEC71B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173AC2E-BDB0-429A-88A7-06659F631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2aa47358-b8e8-4590-9ab8-e9372e014451"/>
    <ds:schemaRef ds:uri="17990808-a536-4c73-a8b3-8d1b46ad02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47</Words>
  <Application>Microsoft Office PowerPoint</Application>
  <PresentationFormat>Bildspel på skärmen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Landstinget Halland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Bergsten Ulrika RK HÄLSO- OCH SJUKVÅRD FOU</dc:creator>
  <cp:lastModifiedBy>Svensson Hanna RK HÄLSO -OCH SJUKVÅRD FOUU</cp:lastModifiedBy>
  <cp:revision>7</cp:revision>
  <cp:lastPrinted>2019-08-21T10:22:32Z</cp:lastPrinted>
  <dcterms:created xsi:type="dcterms:W3CDTF">2018-04-17T08:01:07Z</dcterms:created>
  <dcterms:modified xsi:type="dcterms:W3CDTF">2019-11-13T11:17:47Z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0x0101007F769A9CD5FD4E528769AB582DB6CAD30055E11783CBE17746B85DBC70A7C64F41</vt:lpwstr>
  </property>
  <property fmtid="{D5CDD505-2E9C-101B-9397-08002B2CF9AE}" pid="3" name="_dlc_DocIdItemGuid">
    <vt:lpwstr>5b06703f-b6cb-434e-8222-4afa685935a6</vt:lpwstr>
  </property>
</Properties>
</file>