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7561263" cy="10693400"/>
  <p:notesSz cx="6792913" cy="992505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0000"/>
    <a:srgbClr val="FDB813"/>
    <a:srgbClr val="C9D556"/>
    <a:srgbClr val="438011"/>
    <a:srgbClr val="004B93"/>
    <a:srgbClr val="6CA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just format 1 - Dekorfärg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70" autoAdjust="0"/>
  </p:normalViewPr>
  <p:slideViewPr>
    <p:cSldViewPr>
      <p:cViewPr varScale="1">
        <p:scale>
          <a:sx n="42" d="100"/>
          <a:sy n="42" d="100"/>
        </p:scale>
        <p:origin x="-2236" y="-68"/>
      </p:cViewPr>
      <p:guideLst>
        <p:guide orient="horz" pos="1246"/>
        <p:guide orient="horz" pos="2213"/>
        <p:guide pos="431"/>
        <p:guide pos="4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39161" y="7366165"/>
            <a:ext cx="5477875" cy="1461558"/>
          </a:xfrm>
        </p:spPr>
        <p:txBody>
          <a:bodyPr/>
          <a:lstStyle>
            <a:lvl1pPr algn="r">
              <a:defRPr sz="24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9161" y="8939978"/>
            <a:ext cx="5477875" cy="864363"/>
          </a:xfrm>
        </p:spPr>
        <p:txBody>
          <a:bodyPr/>
          <a:lstStyle>
            <a:lvl1pPr marL="0" indent="0" algn="r"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0000" y="3301200"/>
            <a:ext cx="5256000" cy="1242028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29443" y="1977932"/>
            <a:ext cx="6059338" cy="1332044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29443" y="3549500"/>
            <a:ext cx="6059338" cy="4986361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1pPr>
            <a:lvl2pPr marL="865187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2pPr>
            <a:lvl3pPr marL="1385888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3pPr>
            <a:lvl4pPr marL="19081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4pPr>
            <a:lvl5pPr marL="24288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444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29443" y="1977932"/>
            <a:ext cx="6059338" cy="143388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929443" y="3513648"/>
            <a:ext cx="2927378" cy="4986361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1pPr>
            <a:lvl2pPr marL="865187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2pPr>
            <a:lvl3pPr marL="1385888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3pPr>
            <a:lvl4pPr marL="19081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4pPr>
            <a:lvl5pPr marL="24288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071537" y="3513579"/>
            <a:ext cx="2927378" cy="4986361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1pPr>
            <a:lvl2pPr marL="865187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2pPr>
            <a:lvl3pPr marL="1385888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3pPr>
            <a:lvl4pPr marL="19081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4pPr>
            <a:lvl5pPr marL="24288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096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28800" y="1977932"/>
            <a:ext cx="6058800" cy="1433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8800" y="3549500"/>
            <a:ext cx="6058800" cy="4986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2"/>
          <a:stretch>
            <a:fillRect/>
          </a:stretch>
        </p:blipFill>
        <p:spPr>
          <a:xfrm>
            <a:off x="-2401" y="10031166"/>
            <a:ext cx="7565364" cy="70618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600" y="327600"/>
            <a:ext cx="2196000" cy="5189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5" r:id="rId3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utrition@regionhalland.se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objekt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744" y="8515052"/>
            <a:ext cx="2148271" cy="1432181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0271" y="1098228"/>
            <a:ext cx="6408712" cy="1345364"/>
          </a:xfrm>
        </p:spPr>
        <p:txBody>
          <a:bodyPr/>
          <a:lstStyle/>
          <a:p>
            <a:pPr algn="ctr"/>
            <a:r>
              <a:rPr lang="sv-SE" sz="2800" dirty="0" smtClean="0"/>
              <a:t>Välkommen till Leverantörsdagar!</a:t>
            </a:r>
            <a:br>
              <a:rPr lang="sv-SE" sz="2800" dirty="0" smtClean="0"/>
            </a:br>
            <a:r>
              <a:rPr lang="sv-SE" sz="2800" dirty="0" smtClean="0"/>
              <a:t> </a:t>
            </a:r>
            <a:r>
              <a:rPr lang="sv-SE" sz="1800" dirty="0" smtClean="0"/>
              <a:t>Nytt upphandlat sortiment av nutrition vuxna och  barn samt sondnäringstillbehör som aggregat, sprutor, PEG, knapp och sond</a:t>
            </a:r>
            <a:endParaRPr lang="sv-SE" sz="1800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540271" y="4698628"/>
            <a:ext cx="6552728" cy="3312368"/>
          </a:xfrm>
        </p:spPr>
        <p:txBody>
          <a:bodyPr/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sv-SE" sz="1400" b="1" dirty="0" smtClean="0"/>
              <a:t>Innehåll: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sv-SE" sz="1200" b="1" dirty="0" smtClean="0"/>
              <a:t>Leverantörsutställningar kl13-16, möjlighet till diskussion med leverantör samt provsmak</a:t>
            </a:r>
            <a:r>
              <a:rPr lang="sv-SE" sz="1200" dirty="0" smtClean="0"/>
              <a:t> av hela bassortimentet av näringsdrycker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sv-SE" sz="1200" b="1" dirty="0" smtClean="0"/>
              <a:t>Presentationer av Leverantörerna, upphandlat sortiment: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sv-SE" sz="1200" dirty="0" smtClean="0"/>
              <a:t>	kl13.00</a:t>
            </a:r>
            <a:r>
              <a:rPr lang="sv-SE" sz="1200" b="1" dirty="0" smtClean="0"/>
              <a:t> </a:t>
            </a:r>
            <a:r>
              <a:rPr lang="sv-SE" sz="1200" dirty="0" smtClean="0"/>
              <a:t>Fresenius-Kabi, kl13.20 Nestlé, kl13.40 </a:t>
            </a:r>
            <a:r>
              <a:rPr lang="sv-SE" sz="1200" dirty="0" err="1" smtClean="0"/>
              <a:t>Nutricia</a:t>
            </a:r>
            <a:r>
              <a:rPr lang="sv-SE" sz="1200" dirty="0" smtClean="0"/>
              <a:t>, kl14 </a:t>
            </a:r>
            <a:r>
              <a:rPr lang="sv-SE" sz="1200" dirty="0" err="1" smtClean="0"/>
              <a:t>Abigo</a:t>
            </a:r>
            <a:r>
              <a:rPr lang="sv-SE" sz="1200" dirty="0" smtClean="0"/>
              <a:t>  </a:t>
            </a:r>
            <a:r>
              <a:rPr lang="sv-SE" sz="1200" dirty="0" err="1" smtClean="0"/>
              <a:t>medical</a:t>
            </a:r>
            <a:endParaRPr lang="sv-SE" sz="1200" dirty="0" smtClean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sv-SE" sz="1200" dirty="0" smtClean="0"/>
              <a:t>	kl14.10 Boston </a:t>
            </a:r>
            <a:r>
              <a:rPr lang="sv-SE" sz="1200" dirty="0" err="1" smtClean="0"/>
              <a:t>scientific</a:t>
            </a:r>
            <a:r>
              <a:rPr lang="sv-SE" sz="1200" dirty="0" smtClean="0"/>
              <a:t> </a:t>
            </a:r>
            <a:r>
              <a:rPr lang="sv-SE" sz="1200" dirty="0" err="1" smtClean="0"/>
              <a:t>nordic</a:t>
            </a:r>
            <a:r>
              <a:rPr lang="sv-SE" sz="1200" dirty="0" smtClean="0"/>
              <a:t>, kl14.25 Meda, kl14.40 </a:t>
            </a:r>
            <a:r>
              <a:rPr lang="sv-SE" sz="1200" dirty="0" err="1" smtClean="0"/>
              <a:t>Mediplast</a:t>
            </a:r>
            <a:r>
              <a:rPr lang="sv-SE" sz="1200" dirty="0" smtClean="0"/>
              <a:t>, kl14.55 	</a:t>
            </a:r>
            <a:r>
              <a:rPr lang="sv-SE" sz="1200" dirty="0" err="1" smtClean="0"/>
              <a:t>Vygon</a:t>
            </a:r>
            <a:endParaRPr lang="sv-SE" sz="1200" dirty="0" smtClean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sv-SE" sz="1200" b="1" dirty="0" smtClean="0"/>
              <a:t>Träffa andra förskrivare och konsulenter </a:t>
            </a:r>
            <a:r>
              <a:rPr lang="sv-SE" sz="1200" dirty="0" smtClean="0"/>
              <a:t>från Hjälpmedelscentrum och Upphandlingsenheten.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sv-SE" sz="1200" b="1" dirty="0" smtClean="0"/>
              <a:t>Anmäl </a:t>
            </a:r>
            <a:r>
              <a:rPr lang="sv-SE" sz="1200" b="1" dirty="0"/>
              <a:t>dig via </a:t>
            </a:r>
            <a:r>
              <a:rPr lang="sv-SE" sz="1200" b="1" dirty="0" smtClean="0"/>
              <a:t>vår funktionsbrevlåda: nutrition@regionhalland.se</a:t>
            </a:r>
          </a:p>
          <a:p>
            <a:pPr marL="0" indent="0">
              <a:buNone/>
            </a:pPr>
            <a:endParaRPr lang="sv-SE" sz="1200" dirty="0" smtClean="0"/>
          </a:p>
        </p:txBody>
      </p:sp>
      <p:sp>
        <p:nvSpPr>
          <p:cNvPr id="5" name="textruta 4"/>
          <p:cNvSpPr txBox="1"/>
          <p:nvPr/>
        </p:nvSpPr>
        <p:spPr>
          <a:xfrm>
            <a:off x="572580" y="7360890"/>
            <a:ext cx="666934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sz="2000" dirty="0" smtClean="0"/>
          </a:p>
          <a:p>
            <a:endParaRPr lang="sv-SE" sz="1800" b="1" dirty="0" smtClean="0"/>
          </a:p>
          <a:p>
            <a:pPr algn="ctr"/>
            <a:r>
              <a:rPr lang="sv-SE" sz="1800" b="1" dirty="0" smtClean="0"/>
              <a:t>Varmt välkommen hälsar Nutritionskonsulenter och Materialkonsulent</a:t>
            </a:r>
          </a:p>
          <a:p>
            <a:r>
              <a:rPr lang="sv-SE" sz="1200" b="1" dirty="0" smtClean="0"/>
              <a:t>Kontakt nutritionskonsulent:</a:t>
            </a:r>
            <a:r>
              <a:rPr lang="sv-SE" sz="1200" dirty="0" smtClean="0"/>
              <a:t/>
            </a:r>
            <a:br>
              <a:rPr lang="sv-SE" sz="1200" dirty="0" smtClean="0"/>
            </a:br>
            <a:r>
              <a:rPr lang="sv-SE" sz="1200" dirty="0" smtClean="0"/>
              <a:t>Boel Andrén Olsson:	0340-580230</a:t>
            </a:r>
          </a:p>
          <a:p>
            <a:r>
              <a:rPr lang="sv-SE" sz="1200" dirty="0" smtClean="0"/>
              <a:t>Milene Svanå:	035-164338</a:t>
            </a:r>
          </a:p>
          <a:p>
            <a:r>
              <a:rPr lang="sv-SE" sz="1200" dirty="0" smtClean="0"/>
              <a:t>Mail:		</a:t>
            </a:r>
            <a:r>
              <a:rPr lang="sv-SE" sz="1200" dirty="0" smtClean="0">
                <a:hlinkClick r:id="rId3"/>
              </a:rPr>
              <a:t>nutrition@regionhalland.se</a:t>
            </a:r>
            <a:endParaRPr lang="sv-SE" sz="1200" dirty="0" smtClean="0"/>
          </a:p>
          <a:p>
            <a:endParaRPr lang="sv-SE" sz="1200" b="1" dirty="0" smtClean="0"/>
          </a:p>
          <a:p>
            <a:r>
              <a:rPr lang="sv-SE" sz="1200" b="1" dirty="0" smtClean="0"/>
              <a:t>Kontakt </a:t>
            </a:r>
            <a:r>
              <a:rPr lang="sv-SE" sz="1200" b="1" dirty="0"/>
              <a:t>materialkonsulent</a:t>
            </a:r>
            <a:r>
              <a:rPr lang="sv-SE" sz="1200" dirty="0"/>
              <a:t>:</a:t>
            </a:r>
          </a:p>
          <a:p>
            <a:r>
              <a:rPr lang="sv-SE" sz="1200" dirty="0" err="1"/>
              <a:t>Jennica</a:t>
            </a:r>
            <a:r>
              <a:rPr lang="sv-SE" sz="1200" dirty="0"/>
              <a:t> </a:t>
            </a:r>
            <a:r>
              <a:rPr lang="sv-SE" sz="1200" dirty="0" err="1"/>
              <a:t>Jonstad</a:t>
            </a:r>
            <a:r>
              <a:rPr lang="sv-SE" sz="1200" dirty="0" smtClean="0"/>
              <a:t>:	035-131907 alternativt via GAS support</a:t>
            </a:r>
          </a:p>
          <a:p>
            <a:r>
              <a:rPr lang="sv-SE" sz="1200" dirty="0"/>
              <a:t>	</a:t>
            </a:r>
            <a:r>
              <a:rPr lang="sv-SE" sz="1200" dirty="0" smtClean="0"/>
              <a:t>	ärendesystem på intranätet</a:t>
            </a:r>
            <a:endParaRPr lang="sv-SE" sz="2000" b="1" dirty="0"/>
          </a:p>
          <a:p>
            <a:endParaRPr lang="sv-SE" sz="1200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594699"/>
              </p:ext>
            </p:extLst>
          </p:nvPr>
        </p:nvGraphicFramePr>
        <p:xfrm>
          <a:off x="612279" y="3114452"/>
          <a:ext cx="6264695" cy="1551909"/>
        </p:xfrm>
        <a:graphic>
          <a:graphicData uri="http://schemas.openxmlformats.org/drawingml/2006/table">
            <a:tbl>
              <a:tblPr>
                <a:tableStyleId>{0E3FDE45-AF77-4B5C-9715-49D594BDF05E}</a:tableStyleId>
              </a:tblPr>
              <a:tblGrid>
                <a:gridCol w="792088"/>
                <a:gridCol w="1800200"/>
                <a:gridCol w="720080"/>
                <a:gridCol w="864096"/>
                <a:gridCol w="2088231"/>
              </a:tblGrid>
              <a:tr h="424149">
                <a:tc gridSpan="2">
                  <a:txBody>
                    <a:bodyPr/>
                    <a:lstStyle/>
                    <a:p>
                      <a:r>
                        <a:rPr lang="sv-SE" sz="1600" b="1" dirty="0" smtClean="0"/>
                        <a:t>Halmstad</a:t>
                      </a:r>
                      <a:endParaRPr lang="sv-SE" sz="1600" b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 anchor="b"/>
                </a:tc>
                <a:tc gridSpan="2">
                  <a:txBody>
                    <a:bodyPr/>
                    <a:lstStyle/>
                    <a:p>
                      <a:r>
                        <a:rPr lang="sv-SE" sz="1600" b="1" dirty="0" smtClean="0"/>
                        <a:t>Varberg</a:t>
                      </a:r>
                      <a:endParaRPr lang="sv-SE" sz="1600" b="1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sv-SE" sz="1600" b="1" dirty="0"/>
                    </a:p>
                  </a:txBody>
                  <a:tcPr/>
                </a:tc>
              </a:tr>
              <a:tr h="26665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Datum: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Torsdag  5 Mars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Datum: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Torsdag 12 Mars</a:t>
                      </a:r>
                      <a:endParaRPr lang="sv-SE" sz="1200" dirty="0"/>
                    </a:p>
                  </a:txBody>
                  <a:tcPr/>
                </a:tc>
              </a:tr>
              <a:tr h="266650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Tid: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13.00-16.00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Tid: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smtClean="0"/>
                        <a:t>13.00-16.00</a:t>
                      </a:r>
                      <a:endParaRPr lang="sv-SE" sz="1200" dirty="0"/>
                    </a:p>
                  </a:txBody>
                  <a:tcPr/>
                </a:tc>
              </a:tr>
              <a:tr h="562927"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Plats: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Halmstads sjukhus lokal: Ankaret</a:t>
                      </a:r>
                      <a:r>
                        <a:rPr lang="sv-SE" sz="1200" baseline="0" dirty="0" smtClean="0"/>
                        <a:t/>
                      </a:r>
                      <a:br>
                        <a:rPr lang="sv-SE" sz="1200" baseline="0" dirty="0" smtClean="0"/>
                      </a:br>
                      <a:endParaRPr lang="sv-SE" sz="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Plats: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 smtClean="0"/>
                        <a:t>Varbergs sjukhus lokal: </a:t>
                      </a:r>
                      <a:r>
                        <a:rPr lang="sv-SE" sz="1200" dirty="0" err="1" smtClean="0"/>
                        <a:t>Bocksten</a:t>
                      </a:r>
                      <a:r>
                        <a:rPr lang="sv-SE" sz="1200" dirty="0" smtClean="0"/>
                        <a:t>/Kulknappen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ruta 11"/>
          <p:cNvSpPr txBox="1"/>
          <p:nvPr/>
        </p:nvSpPr>
        <p:spPr>
          <a:xfrm>
            <a:off x="612279" y="2498317"/>
            <a:ext cx="6336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Inbjudan vänder </a:t>
            </a:r>
            <a:r>
              <a:rPr lang="sv-SE" sz="1200" dirty="0"/>
              <a:t>sig till dig som </a:t>
            </a:r>
            <a:r>
              <a:rPr lang="sv-SE" sz="1200" dirty="0" smtClean="0"/>
              <a:t>använder och förskriver </a:t>
            </a:r>
            <a:r>
              <a:rPr lang="sv-SE" sz="1200" dirty="0"/>
              <a:t>nutritionsprodukter </a:t>
            </a:r>
            <a:r>
              <a:rPr lang="sv-SE" sz="1200" dirty="0" smtClean="0"/>
              <a:t>och sondnäringstillbehör i regional och kommunal </a:t>
            </a:r>
            <a:r>
              <a:rPr lang="sv-SE" sz="1200" smtClean="0"/>
              <a:t>regi. Anmälan </a:t>
            </a:r>
            <a:r>
              <a:rPr lang="sv-SE" sz="1200" dirty="0" smtClean="0"/>
              <a:t>sker efter </a:t>
            </a:r>
            <a:r>
              <a:rPr lang="sv-SE" sz="1200" dirty="0"/>
              <a:t>godkännande från närmsta </a:t>
            </a:r>
            <a:r>
              <a:rPr lang="sv-SE" sz="1200" dirty="0" smtClean="0"/>
              <a:t>chef.</a:t>
            </a:r>
          </a:p>
        </p:txBody>
      </p:sp>
    </p:spTree>
    <p:extLst>
      <p:ext uri="{BB962C8B-B14F-4D97-AF65-F5344CB8AC3E}">
        <p14:creationId xmlns:p14="http://schemas.microsoft.com/office/powerpoint/2010/main" val="18631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ll_Region_Halland_stående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2D5"/>
      </a:accent1>
      <a:accent2>
        <a:srgbClr val="004B93"/>
      </a:accent2>
      <a:accent3>
        <a:srgbClr val="FFFFFF"/>
      </a:accent3>
      <a:accent4>
        <a:srgbClr val="000000"/>
      </a:accent4>
      <a:accent5>
        <a:srgbClr val="BACEE7"/>
      </a:accent5>
      <a:accent6>
        <a:srgbClr val="004385"/>
      </a:accent6>
      <a:hlink>
        <a:srgbClr val="438011"/>
      </a:hlink>
      <a:folHlink>
        <a:srgbClr val="C9D556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A2D5"/>
        </a:accent1>
        <a:accent2>
          <a:srgbClr val="004B93"/>
        </a:accent2>
        <a:accent3>
          <a:srgbClr val="FFFFFF"/>
        </a:accent3>
        <a:accent4>
          <a:srgbClr val="000000"/>
        </a:accent4>
        <a:accent5>
          <a:srgbClr val="BACEE7"/>
        </a:accent5>
        <a:accent6>
          <a:srgbClr val="004385"/>
        </a:accent6>
        <a:hlink>
          <a:srgbClr val="438011"/>
        </a:hlink>
        <a:folHlink>
          <a:srgbClr val="C9D5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6CA2D5"/>
    </a:accent1>
    <a:accent2>
      <a:srgbClr val="004B93"/>
    </a:accent2>
    <a:accent3>
      <a:srgbClr val="FFFFFF"/>
    </a:accent3>
    <a:accent4>
      <a:srgbClr val="000000"/>
    </a:accent4>
    <a:accent5>
      <a:srgbClr val="BACEE7"/>
    </a:accent5>
    <a:accent6>
      <a:srgbClr val="004385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Mall_Region_Halland_stående</Template>
  <TotalTime>321</TotalTime>
  <Words>95</Words>
  <Application>Microsoft Office PowerPoint</Application>
  <PresentationFormat>Anpassad</PresentationFormat>
  <Paragraphs>33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Mall_Region_Halland_stående</vt:lpstr>
      <vt:lpstr>Välkommen till Leverantörsdagar!  Nytt upphandlat sortiment av nutrition vuxna och  barn samt sondnäringstillbehör som aggregat, sprutor, PEG, knapp och sond</vt:lpstr>
    </vt:vector>
  </TitlesOfParts>
  <Company>Landstinget Halland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Inbjudan till XXX</dc:title>
  <dc:creator>Grönevall Stina ADH HFS HMC</dc:creator>
  <cp:lastModifiedBy>Andrén Olsson Boel ADH HFS HMC</cp:lastModifiedBy>
  <cp:revision>58</cp:revision>
  <cp:lastPrinted>2020-01-16T10:55:48Z</cp:lastPrinted>
  <dcterms:created xsi:type="dcterms:W3CDTF">2018-06-07T09:15:21Z</dcterms:created>
  <dcterms:modified xsi:type="dcterms:W3CDTF">2020-01-24T10:32:15Z</dcterms:modified>
</cp:coreProperties>
</file>