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4" r:id="rId5"/>
    <p:sldMasterId id="2147483679" r:id="rId6"/>
    <p:sldMasterId id="2147483710" r:id="rId7"/>
  </p:sldMasterIdLst>
  <p:notesMasterIdLst>
    <p:notesMasterId r:id="rId24"/>
  </p:notesMasterIdLst>
  <p:handoutMasterIdLst>
    <p:handoutMasterId r:id="rId25"/>
  </p:handoutMasterIdLst>
  <p:sldIdLst>
    <p:sldId id="256" r:id="rId8"/>
    <p:sldId id="659" r:id="rId9"/>
    <p:sldId id="515" r:id="rId10"/>
    <p:sldId id="681" r:id="rId11"/>
    <p:sldId id="686" r:id="rId12"/>
    <p:sldId id="676" r:id="rId13"/>
    <p:sldId id="648" r:id="rId14"/>
    <p:sldId id="609" r:id="rId15"/>
    <p:sldId id="688" r:id="rId16"/>
    <p:sldId id="695" r:id="rId17"/>
    <p:sldId id="658" r:id="rId18"/>
    <p:sldId id="684" r:id="rId19"/>
    <p:sldId id="672" r:id="rId20"/>
    <p:sldId id="680" r:id="rId21"/>
    <p:sldId id="687" r:id="rId22"/>
    <p:sldId id="459" r:id="rId23"/>
  </p:sldIdLst>
  <p:sldSz cx="12192000" cy="6858000"/>
  <p:notesSz cx="6858000" cy="1181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Agesved" initials="MA" lastIdx="1" clrIdx="0"/>
  <p:cmAuthor id="1" name="Palerius Marie RK HÄLSO- OCH SJUKVÅRD" initials="PMRHOS" lastIdx="0" clrIdx="1">
    <p:extLst>
      <p:ext uri="{19B8F6BF-5375-455C-9EA6-DF929625EA0E}">
        <p15:presenceInfo xmlns:p15="http://schemas.microsoft.com/office/powerpoint/2012/main" userId="S-1-5-21-1921212564-707467814-6498272-844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C670"/>
    <a:srgbClr val="FFFFFF"/>
    <a:srgbClr val="66FFCC"/>
    <a:srgbClr val="996600"/>
    <a:srgbClr val="66CCFF"/>
    <a:srgbClr val="008000"/>
    <a:srgbClr val="0099FF"/>
    <a:srgbClr val="FFFF66"/>
    <a:srgbClr val="438B3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96D50B-DAFC-42AD-A249-67522BB2FF94}" v="161" dt="2020-01-20T13:52:41.046"/>
    <p1510:client id="{25B6B2B4-91D5-4B22-884B-3A8E3D0D7C13}" v="1" dt="2020-01-20T13:13:11.985"/>
    <p1510:client id="{265A93CB-4799-4325-A99D-5D1827D93047}" v="304" dt="2020-01-21T12:40:57.179"/>
    <p1510:client id="{380782C1-19FA-48C2-B1F5-AC14D62B02A9}" v="276" dt="2020-01-20T16:54:46.169"/>
    <p1510:client id="{461D38BD-5E2D-45D7-BA3B-DCE97F517BAF}" v="3" dt="2020-01-17T13:53:14.567"/>
    <p1510:client id="{709D35F3-0BA2-464E-BD72-136263CF41AC}" v="450" dt="2020-01-20T16:12:13.484"/>
    <p1510:client id="{74012520-47F8-46D6-8173-D2BB073E91F7}" v="9" dt="2020-01-20T14:05:34.152"/>
    <p1510:client id="{A53DE5BF-DB27-4C26-9ECA-413AFD556FD5}" v="399" dt="2020-01-21T16:05:48.640"/>
    <p1510:client id="{B3AA3601-427E-46FD-B505-696E5F82C623}" v="196" dt="2020-01-17T15:08:55.722"/>
    <p1510:client id="{C6F19523-7EA3-4AFE-9820-DA68142F83AF}" v="384" dt="2020-01-21T08:59:37.996"/>
    <p1510:client id="{D19A8334-5BBA-426D-9A7F-ED5D6CC5C757}" v="387" dt="2020-01-21T12:02:18.415"/>
    <p1510:client id="{E3B5A20F-6DB9-4E69-ADCE-228C2C47BE18}" v="6" dt="2020-01-20T15:27:55.091"/>
    <p1510:client id="{E77BBC65-4C16-462A-9B74-7F57050A51F7}" v="223" dt="2020-01-21T11:57:01.628"/>
    <p1510:client id="{FD54C0AA-894A-45F3-83B5-8897A95DFA2E}" v="34" dt="2020-01-21T07:38:54.23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just format 2 - Dekorfärg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just format 2 - Dekorfär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81" autoAdjust="0"/>
  </p:normalViewPr>
  <p:slideViewPr>
    <p:cSldViewPr snapToGrid="0">
      <p:cViewPr varScale="1">
        <p:scale>
          <a:sx n="93" d="100"/>
          <a:sy n="93" d="100"/>
        </p:scale>
        <p:origin x="1236" y="7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man Louise RK STAB" userId="S::louise.ingman@regionhalland.se::9f5a3869-8a0e-4d83-930a-c082cb9fcf72" providerId="AD" clId="Web-{B3AA3601-427E-46FD-B505-696E5F82C623}"/>
    <pc:docChg chg="addSld modSld">
      <pc:chgData name="Ingman Louise RK STAB" userId="S::louise.ingman@regionhalland.se::9f5a3869-8a0e-4d83-930a-c082cb9fcf72" providerId="AD" clId="Web-{B3AA3601-427E-46FD-B505-696E5F82C623}" dt="2020-01-17T15:08:55.722" v="263"/>
      <pc:docMkLst>
        <pc:docMk/>
      </pc:docMkLst>
      <pc:sldChg chg="addSp delSp modSp">
        <pc:chgData name="Ingman Louise RK STAB" userId="S::louise.ingman@regionhalland.se::9f5a3869-8a0e-4d83-930a-c082cb9fcf72" providerId="AD" clId="Web-{B3AA3601-427E-46FD-B505-696E5F82C623}" dt="2020-01-17T15:01:07.977" v="236" actId="20577"/>
        <pc:sldMkLst>
          <pc:docMk/>
          <pc:sldMk cId="3026613180" sldId="459"/>
        </pc:sldMkLst>
        <pc:spChg chg="mod">
          <ac:chgData name="Ingman Louise RK STAB" userId="S::louise.ingman@regionhalland.se::9f5a3869-8a0e-4d83-930a-c082cb9fcf72" providerId="AD" clId="Web-{B3AA3601-427E-46FD-B505-696E5F82C623}" dt="2020-01-17T15:01:07.977" v="236" actId="20577"/>
          <ac:spMkLst>
            <pc:docMk/>
            <pc:sldMk cId="3026613180" sldId="459"/>
            <ac:spMk id="6" creationId="{00000000-0000-0000-0000-000000000000}"/>
          </ac:spMkLst>
        </pc:spChg>
        <pc:picChg chg="add del mod">
          <ac:chgData name="Ingman Louise RK STAB" userId="S::louise.ingman@regionhalland.se::9f5a3869-8a0e-4d83-930a-c082cb9fcf72" providerId="AD" clId="Web-{B3AA3601-427E-46FD-B505-696E5F82C623}" dt="2020-01-17T14:58:21.214" v="84"/>
          <ac:picMkLst>
            <pc:docMk/>
            <pc:sldMk cId="3026613180" sldId="459"/>
            <ac:picMk id="2" creationId="{6B4B7561-3B5C-4382-8273-EFD2660F6B5F}"/>
          </ac:picMkLst>
        </pc:picChg>
      </pc:sldChg>
      <pc:sldChg chg="modNotes">
        <pc:chgData name="Ingman Louise RK STAB" userId="S::louise.ingman@regionhalland.se::9f5a3869-8a0e-4d83-930a-c082cb9fcf72" providerId="AD" clId="Web-{B3AA3601-427E-46FD-B505-696E5F82C623}" dt="2020-01-17T15:07:41.207" v="261"/>
        <pc:sldMkLst>
          <pc:docMk/>
          <pc:sldMk cId="631533849" sldId="609"/>
        </pc:sldMkLst>
      </pc:sldChg>
      <pc:sldChg chg="modNotes">
        <pc:chgData name="Ingman Louise RK STAB" userId="S::louise.ingman@regionhalland.se::9f5a3869-8a0e-4d83-930a-c082cb9fcf72" providerId="AD" clId="Web-{B3AA3601-427E-46FD-B505-696E5F82C623}" dt="2020-01-17T15:07:20.536" v="257"/>
        <pc:sldMkLst>
          <pc:docMk/>
          <pc:sldMk cId="3619480571" sldId="648"/>
        </pc:sldMkLst>
      </pc:sldChg>
      <pc:sldChg chg="addSp delSp modSp">
        <pc:chgData name="Ingman Louise RK STAB" userId="S::louise.ingman@regionhalland.se::9f5a3869-8a0e-4d83-930a-c082cb9fcf72" providerId="AD" clId="Web-{B3AA3601-427E-46FD-B505-696E5F82C623}" dt="2020-01-17T15:04:03.350" v="241"/>
        <pc:sldMkLst>
          <pc:docMk/>
          <pc:sldMk cId="630437270" sldId="672"/>
        </pc:sldMkLst>
        <pc:picChg chg="add del mod">
          <ac:chgData name="Ingman Louise RK STAB" userId="S::louise.ingman@regionhalland.se::9f5a3869-8a0e-4d83-930a-c082cb9fcf72" providerId="AD" clId="Web-{B3AA3601-427E-46FD-B505-696E5F82C623}" dt="2020-01-17T15:04:03.350" v="241"/>
          <ac:picMkLst>
            <pc:docMk/>
            <pc:sldMk cId="630437270" sldId="672"/>
            <ac:picMk id="5" creationId="{31F2F1D0-71FC-44DA-BE3F-BA2EB2218D16}"/>
          </ac:picMkLst>
        </pc:picChg>
      </pc:sldChg>
      <pc:sldChg chg="modNotes">
        <pc:chgData name="Ingman Louise RK STAB" userId="S::louise.ingman@regionhalland.se::9f5a3869-8a0e-4d83-930a-c082cb9fcf72" providerId="AD" clId="Web-{B3AA3601-427E-46FD-B505-696E5F82C623}" dt="2020-01-17T14:56:52.043" v="77"/>
        <pc:sldMkLst>
          <pc:docMk/>
          <pc:sldMk cId="3158831231" sldId="676"/>
        </pc:sldMkLst>
      </pc:sldChg>
      <pc:sldChg chg="addSp delSp modSp">
        <pc:chgData name="Ingman Louise RK STAB" userId="S::louise.ingman@regionhalland.se::9f5a3869-8a0e-4d83-930a-c082cb9fcf72" providerId="AD" clId="Web-{B3AA3601-427E-46FD-B505-696E5F82C623}" dt="2020-01-17T14:57:05.074" v="79"/>
        <pc:sldMkLst>
          <pc:docMk/>
          <pc:sldMk cId="586241486" sldId="680"/>
        </pc:sldMkLst>
        <pc:picChg chg="add del mod">
          <ac:chgData name="Ingman Louise RK STAB" userId="S::louise.ingman@regionhalland.se::9f5a3869-8a0e-4d83-930a-c082cb9fcf72" providerId="AD" clId="Web-{B3AA3601-427E-46FD-B505-696E5F82C623}" dt="2020-01-17T14:57:05.074" v="79"/>
          <ac:picMkLst>
            <pc:docMk/>
            <pc:sldMk cId="586241486" sldId="680"/>
            <ac:picMk id="5" creationId="{9554C132-7592-4737-80A5-03683EAEB91F}"/>
          </ac:picMkLst>
        </pc:picChg>
      </pc:sldChg>
      <pc:sldChg chg="addSp">
        <pc:chgData name="Ingman Louise RK STAB" userId="S::louise.ingman@regionhalland.se::9f5a3869-8a0e-4d83-930a-c082cb9fcf72" providerId="AD" clId="Web-{B3AA3601-427E-46FD-B505-696E5F82C623}" dt="2020-01-17T15:06:12.615" v="253"/>
        <pc:sldMkLst>
          <pc:docMk/>
          <pc:sldMk cId="273286394" sldId="682"/>
        </pc:sldMkLst>
        <pc:spChg chg="add">
          <ac:chgData name="Ingman Louise RK STAB" userId="S::louise.ingman@regionhalland.se::9f5a3869-8a0e-4d83-930a-c082cb9fcf72" providerId="AD" clId="Web-{B3AA3601-427E-46FD-B505-696E5F82C623}" dt="2020-01-17T15:06:12.615" v="253"/>
          <ac:spMkLst>
            <pc:docMk/>
            <pc:sldMk cId="273286394" sldId="682"/>
            <ac:spMk id="5" creationId="{33D1F0DA-E915-4032-9616-0E67BBFEBF5D}"/>
          </ac:spMkLst>
        </pc:spChg>
      </pc:sldChg>
      <pc:sldChg chg="addSp">
        <pc:chgData name="Ingman Louise RK STAB" userId="S::louise.ingman@regionhalland.se::9f5a3869-8a0e-4d83-930a-c082cb9fcf72" providerId="AD" clId="Web-{B3AA3601-427E-46FD-B505-696E5F82C623}" dt="2020-01-17T15:06:02.552" v="252"/>
        <pc:sldMkLst>
          <pc:docMk/>
          <pc:sldMk cId="102765019" sldId="683"/>
        </pc:sldMkLst>
        <pc:spChg chg="add">
          <ac:chgData name="Ingman Louise RK STAB" userId="S::louise.ingman@regionhalland.se::9f5a3869-8a0e-4d83-930a-c082cb9fcf72" providerId="AD" clId="Web-{B3AA3601-427E-46FD-B505-696E5F82C623}" dt="2020-01-17T15:06:02.552" v="252"/>
          <ac:spMkLst>
            <pc:docMk/>
            <pc:sldMk cId="102765019" sldId="683"/>
            <ac:spMk id="2" creationId="{A7AD8721-B850-42EB-891F-E58ABA25C3C3}"/>
          </ac:spMkLst>
        </pc:spChg>
      </pc:sldChg>
      <pc:sldChg chg="addSp delSp modSp new modNotes">
        <pc:chgData name="Ingman Louise RK STAB" userId="S::louise.ingman@regionhalland.se::9f5a3869-8a0e-4d83-930a-c082cb9fcf72" providerId="AD" clId="Web-{B3AA3601-427E-46FD-B505-696E5F82C623}" dt="2020-01-17T15:08:55.722" v="263"/>
        <pc:sldMkLst>
          <pc:docMk/>
          <pc:sldMk cId="2741509019" sldId="684"/>
        </pc:sldMkLst>
        <pc:spChg chg="mod">
          <ac:chgData name="Ingman Louise RK STAB" userId="S::louise.ingman@regionhalland.se::9f5a3869-8a0e-4d83-930a-c082cb9fcf72" providerId="AD" clId="Web-{B3AA3601-427E-46FD-B505-696E5F82C623}" dt="2020-01-17T14:59:00.619" v="91" actId="20577"/>
          <ac:spMkLst>
            <pc:docMk/>
            <pc:sldMk cId="2741509019" sldId="684"/>
            <ac:spMk id="2" creationId="{68FF643B-AF21-428F-9F02-7A74DE9CACB5}"/>
          </ac:spMkLst>
        </pc:spChg>
        <pc:spChg chg="add del mod">
          <ac:chgData name="Ingman Louise RK STAB" userId="S::louise.ingman@regionhalland.se::9f5a3869-8a0e-4d83-930a-c082cb9fcf72" providerId="AD" clId="Web-{B3AA3601-427E-46FD-B505-696E5F82C623}" dt="2020-01-17T14:58:57.260" v="87" actId="20577"/>
          <ac:spMkLst>
            <pc:docMk/>
            <pc:sldMk cId="2741509019" sldId="684"/>
            <ac:spMk id="3" creationId="{22A99EE0-5F5B-43C6-91E7-E61CAF14A474}"/>
          </ac:spMkLst>
        </pc:spChg>
        <pc:spChg chg="add">
          <ac:chgData name="Ingman Louise RK STAB" userId="S::louise.ingman@regionhalland.se::9f5a3869-8a0e-4d83-930a-c082cb9fcf72" providerId="AD" clId="Web-{B3AA3601-427E-46FD-B505-696E5F82C623}" dt="2020-01-17T15:08:55.722" v="263"/>
          <ac:spMkLst>
            <pc:docMk/>
            <pc:sldMk cId="2741509019" sldId="684"/>
            <ac:spMk id="7" creationId="{B6736808-B757-4A32-8DFE-1CEF0A9813F4}"/>
          </ac:spMkLst>
        </pc:spChg>
        <pc:picChg chg="add del mod ord">
          <ac:chgData name="Ingman Louise RK STAB" userId="S::louise.ingman@regionhalland.se::9f5a3869-8a0e-4d83-930a-c082cb9fcf72" providerId="AD" clId="Web-{B3AA3601-427E-46FD-B505-696E5F82C623}" dt="2020-01-17T14:58:00.370" v="82"/>
          <ac:picMkLst>
            <pc:docMk/>
            <pc:sldMk cId="2741509019" sldId="684"/>
            <ac:picMk id="4" creationId="{C7801F9A-38A6-4660-9201-1C48AD7E48B8}"/>
          </ac:picMkLst>
        </pc:picChg>
      </pc:sldChg>
      <pc:sldChg chg="addSp delSp modSp new">
        <pc:chgData name="Ingman Louise RK STAB" userId="S::louise.ingman@regionhalland.se::9f5a3869-8a0e-4d83-930a-c082cb9fcf72" providerId="AD" clId="Web-{B3AA3601-427E-46FD-B505-696E5F82C623}" dt="2020-01-17T15:08:51.691" v="262"/>
        <pc:sldMkLst>
          <pc:docMk/>
          <pc:sldMk cId="1884849915" sldId="685"/>
        </pc:sldMkLst>
        <pc:spChg chg="mod">
          <ac:chgData name="Ingman Louise RK STAB" userId="S::louise.ingman@regionhalland.se::9f5a3869-8a0e-4d83-930a-c082cb9fcf72" providerId="AD" clId="Web-{B3AA3601-427E-46FD-B505-696E5F82C623}" dt="2020-01-17T15:04:50.694" v="249" actId="20577"/>
          <ac:spMkLst>
            <pc:docMk/>
            <pc:sldMk cId="1884849915" sldId="685"/>
            <ac:spMk id="2" creationId="{3E52164B-631A-4DF9-86CE-A33E58D93899}"/>
          </ac:spMkLst>
        </pc:spChg>
        <pc:spChg chg="del">
          <ac:chgData name="Ingman Louise RK STAB" userId="S::louise.ingman@regionhalland.se::9f5a3869-8a0e-4d83-930a-c082cb9fcf72" providerId="AD" clId="Web-{B3AA3601-427E-46FD-B505-696E5F82C623}" dt="2020-01-17T15:04:41.600" v="243"/>
          <ac:spMkLst>
            <pc:docMk/>
            <pc:sldMk cId="1884849915" sldId="685"/>
            <ac:spMk id="3" creationId="{F2AEA770-71DE-4F4F-B9BD-D3B657678F36}"/>
          </ac:spMkLst>
        </pc:spChg>
        <pc:spChg chg="add">
          <ac:chgData name="Ingman Louise RK STAB" userId="S::louise.ingman@regionhalland.se::9f5a3869-8a0e-4d83-930a-c082cb9fcf72" providerId="AD" clId="Web-{B3AA3601-427E-46FD-B505-696E5F82C623}" dt="2020-01-17T15:08:51.691" v="262"/>
          <ac:spMkLst>
            <pc:docMk/>
            <pc:sldMk cId="1884849915" sldId="685"/>
            <ac:spMk id="7" creationId="{6DC94FF9-1CE4-4B3C-BE82-754B70BE317B}"/>
          </ac:spMkLst>
        </pc:spChg>
        <pc:picChg chg="add mod ord">
          <ac:chgData name="Ingman Louise RK STAB" userId="S::louise.ingman@regionhalland.se::9f5a3869-8a0e-4d83-930a-c082cb9fcf72" providerId="AD" clId="Web-{B3AA3601-427E-46FD-B505-696E5F82C623}" dt="2020-01-17T15:04:41.600" v="243"/>
          <ac:picMkLst>
            <pc:docMk/>
            <pc:sldMk cId="1884849915" sldId="685"/>
            <ac:picMk id="4" creationId="{BB6FECC2-F318-4E12-9E9E-2FA5193BB940}"/>
          </ac:picMkLst>
        </pc:picChg>
      </pc:sldChg>
    </pc:docChg>
  </pc:docChgLst>
  <pc:docChgLst>
    <pc:chgData name="Ingman Louise RK STAB" userId="S::louise.ingman@regionhalland.se::9f5a3869-8a0e-4d83-930a-c082cb9fcf72" providerId="AD" clId="Web-{0996D50B-DAFC-42AD-A249-67522BB2FF94}"/>
    <pc:docChg chg="modSld">
      <pc:chgData name="Ingman Louise RK STAB" userId="S::louise.ingman@regionhalland.se::9f5a3869-8a0e-4d83-930a-c082cb9fcf72" providerId="AD" clId="Web-{0996D50B-DAFC-42AD-A249-67522BB2FF94}" dt="2020-01-20T13:52:41.046" v="346" actId="20577"/>
      <pc:docMkLst>
        <pc:docMk/>
      </pc:docMkLst>
      <pc:sldChg chg="modSp">
        <pc:chgData name="Ingman Louise RK STAB" userId="S::louise.ingman@regionhalland.se::9f5a3869-8a0e-4d83-930a-c082cb9fcf72" providerId="AD" clId="Web-{0996D50B-DAFC-42AD-A249-67522BB2FF94}" dt="2020-01-20T13:52:41.046" v="345" actId="20577"/>
        <pc:sldMkLst>
          <pc:docMk/>
          <pc:sldMk cId="3026613180" sldId="459"/>
        </pc:sldMkLst>
        <pc:spChg chg="mod">
          <ac:chgData name="Ingman Louise RK STAB" userId="S::louise.ingman@regionhalland.se::9f5a3869-8a0e-4d83-930a-c082cb9fcf72" providerId="AD" clId="Web-{0996D50B-DAFC-42AD-A249-67522BB2FF94}" dt="2020-01-20T13:52:41.046" v="345" actId="20577"/>
          <ac:spMkLst>
            <pc:docMk/>
            <pc:sldMk cId="3026613180" sldId="459"/>
            <ac:spMk id="6" creationId="{00000000-0000-0000-0000-000000000000}"/>
          </ac:spMkLst>
        </pc:spChg>
      </pc:sldChg>
      <pc:sldChg chg="addSp delSp modSp modNotes">
        <pc:chgData name="Ingman Louise RK STAB" userId="S::louise.ingman@regionhalland.se::9f5a3869-8a0e-4d83-930a-c082cb9fcf72" providerId="AD" clId="Web-{0996D50B-DAFC-42AD-A249-67522BB2FF94}" dt="2020-01-20T13:45:14.950" v="255" actId="20577"/>
        <pc:sldMkLst>
          <pc:docMk/>
          <pc:sldMk cId="4172599683" sldId="515"/>
        </pc:sldMkLst>
        <pc:spChg chg="mod">
          <ac:chgData name="Ingman Louise RK STAB" userId="S::louise.ingman@regionhalland.se::9f5a3869-8a0e-4d83-930a-c082cb9fcf72" providerId="AD" clId="Web-{0996D50B-DAFC-42AD-A249-67522BB2FF94}" dt="2020-01-20T13:45:14.950" v="255" actId="20577"/>
          <ac:spMkLst>
            <pc:docMk/>
            <pc:sldMk cId="4172599683" sldId="515"/>
            <ac:spMk id="3" creationId="{00000000-0000-0000-0000-000000000000}"/>
          </ac:spMkLst>
        </pc:spChg>
        <pc:spChg chg="mod">
          <ac:chgData name="Ingman Louise RK STAB" userId="S::louise.ingman@regionhalland.se::9f5a3869-8a0e-4d83-930a-c082cb9fcf72" providerId="AD" clId="Web-{0996D50B-DAFC-42AD-A249-67522BB2FF94}" dt="2020-01-20T13:37:52.916" v="172" actId="1076"/>
          <ac:spMkLst>
            <pc:docMk/>
            <pc:sldMk cId="4172599683" sldId="515"/>
            <ac:spMk id="5" creationId="{00000000-0000-0000-0000-000000000000}"/>
          </ac:spMkLst>
        </pc:spChg>
        <pc:picChg chg="add del mod">
          <ac:chgData name="Ingman Louise RK STAB" userId="S::louise.ingman@regionhalland.se::9f5a3869-8a0e-4d83-930a-c082cb9fcf72" providerId="AD" clId="Web-{0996D50B-DAFC-42AD-A249-67522BB2FF94}" dt="2020-01-20T13:39:26.072" v="178"/>
          <ac:picMkLst>
            <pc:docMk/>
            <pc:sldMk cId="4172599683" sldId="515"/>
            <ac:picMk id="6" creationId="{C0BC36B7-BEEF-42FD-AFBE-652DA9485253}"/>
          </ac:picMkLst>
        </pc:picChg>
      </pc:sldChg>
      <pc:sldChg chg="modNotes">
        <pc:chgData name="Ingman Louise RK STAB" userId="S::louise.ingman@regionhalland.se::9f5a3869-8a0e-4d83-930a-c082cb9fcf72" providerId="AD" clId="Web-{0996D50B-DAFC-42AD-A249-67522BB2FF94}" dt="2020-01-20T13:46:13.763" v="258"/>
        <pc:sldMkLst>
          <pc:docMk/>
          <pc:sldMk cId="3619480571" sldId="648"/>
        </pc:sldMkLst>
      </pc:sldChg>
      <pc:sldChg chg="modNotes">
        <pc:chgData name="Ingman Louise RK STAB" userId="S::louise.ingman@regionhalland.se::9f5a3869-8a0e-4d83-930a-c082cb9fcf72" providerId="AD" clId="Web-{0996D50B-DAFC-42AD-A249-67522BB2FF94}" dt="2020-01-20T13:33:00.539" v="165"/>
        <pc:sldMkLst>
          <pc:docMk/>
          <pc:sldMk cId="2364979978" sldId="666"/>
        </pc:sldMkLst>
      </pc:sldChg>
      <pc:sldChg chg="modSp modNotes">
        <pc:chgData name="Ingman Louise RK STAB" userId="S::louise.ingman@regionhalland.se::9f5a3869-8a0e-4d83-930a-c082cb9fcf72" providerId="AD" clId="Web-{0996D50B-DAFC-42AD-A249-67522BB2FF94}" dt="2020-01-20T13:44:59.934" v="252"/>
        <pc:sldMkLst>
          <pc:docMk/>
          <pc:sldMk cId="3158831231" sldId="676"/>
        </pc:sldMkLst>
        <pc:spChg chg="mod">
          <ac:chgData name="Ingman Louise RK STAB" userId="S::louise.ingman@regionhalland.se::9f5a3869-8a0e-4d83-930a-c082cb9fcf72" providerId="AD" clId="Web-{0996D50B-DAFC-42AD-A249-67522BB2FF94}" dt="2020-01-20T13:37:25.181" v="171" actId="1076"/>
          <ac:spMkLst>
            <pc:docMk/>
            <pc:sldMk cId="3158831231" sldId="676"/>
            <ac:spMk id="25" creationId="{00000000-0000-0000-0000-000000000000}"/>
          </ac:spMkLst>
        </pc:spChg>
      </pc:sldChg>
      <pc:sldChg chg="modSp">
        <pc:chgData name="Ingman Louise RK STAB" userId="S::louise.ingman@regionhalland.se::9f5a3869-8a0e-4d83-930a-c082cb9fcf72" providerId="AD" clId="Web-{0996D50B-DAFC-42AD-A249-67522BB2FF94}" dt="2020-01-20T13:49:05.217" v="269" actId="20577"/>
        <pc:sldMkLst>
          <pc:docMk/>
          <pc:sldMk cId="2686595045" sldId="679"/>
        </pc:sldMkLst>
        <pc:spChg chg="mod">
          <ac:chgData name="Ingman Louise RK STAB" userId="S::louise.ingman@regionhalland.se::9f5a3869-8a0e-4d83-930a-c082cb9fcf72" providerId="AD" clId="Web-{0996D50B-DAFC-42AD-A249-67522BB2FF94}" dt="2020-01-20T13:49:05.217" v="269" actId="20577"/>
          <ac:spMkLst>
            <pc:docMk/>
            <pc:sldMk cId="2686595045" sldId="679"/>
            <ac:spMk id="3" creationId="{00000000-0000-0000-0000-000000000000}"/>
          </ac:spMkLst>
        </pc:spChg>
      </pc:sldChg>
      <pc:sldChg chg="modSp">
        <pc:chgData name="Ingman Louise RK STAB" userId="S::louise.ingman@regionhalland.se::9f5a3869-8a0e-4d83-930a-c082cb9fcf72" providerId="AD" clId="Web-{0996D50B-DAFC-42AD-A249-67522BB2FF94}" dt="2020-01-20T13:31:43.913" v="127" actId="20577"/>
        <pc:sldMkLst>
          <pc:docMk/>
          <pc:sldMk cId="273286394" sldId="682"/>
        </pc:sldMkLst>
        <pc:spChg chg="mod">
          <ac:chgData name="Ingman Louise RK STAB" userId="S::louise.ingman@regionhalland.se::9f5a3869-8a0e-4d83-930a-c082cb9fcf72" providerId="AD" clId="Web-{0996D50B-DAFC-42AD-A249-67522BB2FF94}" dt="2020-01-20T13:31:43.913" v="127" actId="20577"/>
          <ac:spMkLst>
            <pc:docMk/>
            <pc:sldMk cId="273286394" sldId="682"/>
            <ac:spMk id="3" creationId="{00000000-0000-0000-0000-000000000000}"/>
          </ac:spMkLst>
        </pc:spChg>
      </pc:sldChg>
      <pc:sldChg chg="addSp delSp modNotes">
        <pc:chgData name="Ingman Louise RK STAB" userId="S::louise.ingman@regionhalland.se::9f5a3869-8a0e-4d83-930a-c082cb9fcf72" providerId="AD" clId="Web-{0996D50B-DAFC-42AD-A249-67522BB2FF94}" dt="2020-01-20T13:30:04.256" v="102"/>
        <pc:sldMkLst>
          <pc:docMk/>
          <pc:sldMk cId="102765019" sldId="683"/>
        </pc:sldMkLst>
        <pc:graphicFrameChg chg="add del">
          <ac:chgData name="Ingman Louise RK STAB" userId="S::louise.ingman@regionhalland.se::9f5a3869-8a0e-4d83-930a-c082cb9fcf72" providerId="AD" clId="Web-{0996D50B-DAFC-42AD-A249-67522BB2FF94}" dt="2020-01-20T13:30:04.256" v="102"/>
          <ac:graphicFrameMkLst>
            <pc:docMk/>
            <pc:sldMk cId="102765019" sldId="683"/>
            <ac:graphicFrameMk id="10" creationId="{00000000-0000-0000-0000-000000000000}"/>
          </ac:graphicFrameMkLst>
        </pc:graphicFrameChg>
      </pc:sldChg>
      <pc:sldChg chg="modSp">
        <pc:chgData name="Ingman Louise RK STAB" userId="S::louise.ingman@regionhalland.se::9f5a3869-8a0e-4d83-930a-c082cb9fcf72" providerId="AD" clId="Web-{0996D50B-DAFC-42AD-A249-67522BB2FF94}" dt="2020-01-20T13:51:42.452" v="297" actId="20577"/>
        <pc:sldMkLst>
          <pc:docMk/>
          <pc:sldMk cId="2741509019" sldId="684"/>
        </pc:sldMkLst>
        <pc:spChg chg="mod">
          <ac:chgData name="Ingman Louise RK STAB" userId="S::louise.ingman@regionhalland.se::9f5a3869-8a0e-4d83-930a-c082cb9fcf72" providerId="AD" clId="Web-{0996D50B-DAFC-42AD-A249-67522BB2FF94}" dt="2020-01-20T13:51:42.452" v="297" actId="20577"/>
          <ac:spMkLst>
            <pc:docMk/>
            <pc:sldMk cId="2741509019" sldId="684"/>
            <ac:spMk id="3" creationId="{22A99EE0-5F5B-43C6-91E7-E61CAF14A474}"/>
          </ac:spMkLst>
        </pc:spChg>
      </pc:sldChg>
    </pc:docChg>
  </pc:docChgLst>
  <pc:docChgLst>
    <pc:chgData name="Palerius Marie RK HÄLSO- OCH SJUKVÅRD" userId="S::marie.palerius@regionhalland.se::10d3d1c7-8ba0-446d-bd81-25420ab6b3bf" providerId="AD" clId="Web-{E77BBC65-4C16-462A-9B74-7F57050A51F7}"/>
    <pc:docChg chg="modSld">
      <pc:chgData name="Palerius Marie RK HÄLSO- OCH SJUKVÅRD" userId="S::marie.palerius@regionhalland.se::10d3d1c7-8ba0-446d-bd81-25420ab6b3bf" providerId="AD" clId="Web-{E77BBC65-4C16-462A-9B74-7F57050A51F7}" dt="2020-01-21T11:57:25.988" v="532"/>
      <pc:docMkLst>
        <pc:docMk/>
      </pc:docMkLst>
      <pc:sldChg chg="modSp">
        <pc:chgData name="Palerius Marie RK HÄLSO- OCH SJUKVÅRD" userId="S::marie.palerius@regionhalland.se::10d3d1c7-8ba0-446d-bd81-25420ab6b3bf" providerId="AD" clId="Web-{E77BBC65-4C16-462A-9B74-7F57050A51F7}" dt="2020-01-21T11:36:36.024" v="19" actId="20577"/>
        <pc:sldMkLst>
          <pc:docMk/>
          <pc:sldMk cId="574460481" sldId="659"/>
        </pc:sldMkLst>
        <pc:spChg chg="mod">
          <ac:chgData name="Palerius Marie RK HÄLSO- OCH SJUKVÅRD" userId="S::marie.palerius@regionhalland.se::10d3d1c7-8ba0-446d-bd81-25420ab6b3bf" providerId="AD" clId="Web-{E77BBC65-4C16-462A-9B74-7F57050A51F7}" dt="2020-01-21T11:36:36.024" v="19" actId="20577"/>
          <ac:spMkLst>
            <pc:docMk/>
            <pc:sldMk cId="574460481" sldId="659"/>
            <ac:spMk id="2" creationId="{00000000-0000-0000-0000-000000000000}"/>
          </ac:spMkLst>
        </pc:spChg>
      </pc:sldChg>
      <pc:sldChg chg="modSp modNotes">
        <pc:chgData name="Palerius Marie RK HÄLSO- OCH SJUKVÅRD" userId="S::marie.palerius@regionhalland.se::10d3d1c7-8ba0-446d-bd81-25420ab6b3bf" providerId="AD" clId="Web-{E77BBC65-4C16-462A-9B74-7F57050A51F7}" dt="2020-01-21T11:54:49.127" v="526"/>
        <pc:sldMkLst>
          <pc:docMk/>
          <pc:sldMk cId="630437270" sldId="672"/>
        </pc:sldMkLst>
        <pc:spChg chg="mod">
          <ac:chgData name="Palerius Marie RK HÄLSO- OCH SJUKVÅRD" userId="S::marie.palerius@regionhalland.se::10d3d1c7-8ba0-446d-bd81-25420ab6b3bf" providerId="AD" clId="Web-{E77BBC65-4C16-462A-9B74-7F57050A51F7}" dt="2020-01-21T11:50:35" v="257" actId="20577"/>
          <ac:spMkLst>
            <pc:docMk/>
            <pc:sldMk cId="630437270" sldId="672"/>
            <ac:spMk id="3" creationId="{00000000-0000-0000-0000-000000000000}"/>
          </ac:spMkLst>
        </pc:spChg>
      </pc:sldChg>
      <pc:sldChg chg="modSp">
        <pc:chgData name="Palerius Marie RK HÄLSO- OCH SJUKVÅRD" userId="S::marie.palerius@regionhalland.se::10d3d1c7-8ba0-446d-bd81-25420ab6b3bf" providerId="AD" clId="Web-{E77BBC65-4C16-462A-9B74-7F57050A51F7}" dt="2020-01-21T11:57:01.628" v="529" actId="20577"/>
        <pc:sldMkLst>
          <pc:docMk/>
          <pc:sldMk cId="586241486" sldId="680"/>
        </pc:sldMkLst>
        <pc:spChg chg="mod">
          <ac:chgData name="Palerius Marie RK HÄLSO- OCH SJUKVÅRD" userId="S::marie.palerius@regionhalland.se::10d3d1c7-8ba0-446d-bd81-25420ab6b3bf" providerId="AD" clId="Web-{E77BBC65-4C16-462A-9B74-7F57050A51F7}" dt="2020-01-21T11:57:01.628" v="529" actId="20577"/>
          <ac:spMkLst>
            <pc:docMk/>
            <pc:sldMk cId="586241486" sldId="680"/>
            <ac:spMk id="3" creationId="{00000000-0000-0000-0000-000000000000}"/>
          </ac:spMkLst>
        </pc:spChg>
      </pc:sldChg>
      <pc:sldChg chg="modNotes">
        <pc:chgData name="Palerius Marie RK HÄLSO- OCH SJUKVÅRD" userId="S::marie.palerius@regionhalland.se::10d3d1c7-8ba0-446d-bd81-25420ab6b3bf" providerId="AD" clId="Web-{E77BBC65-4C16-462A-9B74-7F57050A51F7}" dt="2020-01-21T11:57:25.988" v="532"/>
        <pc:sldMkLst>
          <pc:docMk/>
          <pc:sldMk cId="2534952289" sldId="685"/>
        </pc:sldMkLst>
      </pc:sldChg>
    </pc:docChg>
  </pc:docChgLst>
  <pc:docChgLst>
    <pc:chgData name="Ingman Louise RK STAB" userId="S::louise.ingman@regionhalland.se::9f5a3869-8a0e-4d83-930a-c082cb9fcf72" providerId="AD" clId="Web-{D19A8334-5BBA-426D-9A7F-ED5D6CC5C757}"/>
    <pc:docChg chg="modSld sldOrd">
      <pc:chgData name="Ingman Louise RK STAB" userId="S::louise.ingman@regionhalland.se::9f5a3869-8a0e-4d83-930a-c082cb9fcf72" providerId="AD" clId="Web-{D19A8334-5BBA-426D-9A7F-ED5D6CC5C757}" dt="2020-01-21T12:02:17.743" v="383" actId="20577"/>
      <pc:docMkLst>
        <pc:docMk/>
      </pc:docMkLst>
      <pc:sldChg chg="modSp">
        <pc:chgData name="Ingman Louise RK STAB" userId="S::louise.ingman@regionhalland.se::9f5a3869-8a0e-4d83-930a-c082cb9fcf72" providerId="AD" clId="Web-{D19A8334-5BBA-426D-9A7F-ED5D6CC5C757}" dt="2020-01-21T12:02:17.743" v="382" actId="20577"/>
        <pc:sldMkLst>
          <pc:docMk/>
          <pc:sldMk cId="4242375745" sldId="256"/>
        </pc:sldMkLst>
        <pc:spChg chg="mod">
          <ac:chgData name="Ingman Louise RK STAB" userId="S::louise.ingman@regionhalland.se::9f5a3869-8a0e-4d83-930a-c082cb9fcf72" providerId="AD" clId="Web-{D19A8334-5BBA-426D-9A7F-ED5D6CC5C757}" dt="2020-01-21T12:02:17.743" v="382" actId="20577"/>
          <ac:spMkLst>
            <pc:docMk/>
            <pc:sldMk cId="4242375745" sldId="256"/>
            <ac:spMk id="5" creationId="{00000000-0000-0000-0000-000000000000}"/>
          </ac:spMkLst>
        </pc:spChg>
      </pc:sldChg>
      <pc:sldChg chg="modSp">
        <pc:chgData name="Ingman Louise RK STAB" userId="S::louise.ingman@regionhalland.se::9f5a3869-8a0e-4d83-930a-c082cb9fcf72" providerId="AD" clId="Web-{D19A8334-5BBA-426D-9A7F-ED5D6CC5C757}" dt="2020-01-21T12:02:03.618" v="363" actId="20577"/>
        <pc:sldMkLst>
          <pc:docMk/>
          <pc:sldMk cId="3026613180" sldId="459"/>
        </pc:sldMkLst>
        <pc:spChg chg="mod">
          <ac:chgData name="Ingman Louise RK STAB" userId="S::louise.ingman@regionhalland.se::9f5a3869-8a0e-4d83-930a-c082cb9fcf72" providerId="AD" clId="Web-{D19A8334-5BBA-426D-9A7F-ED5D6CC5C757}" dt="2020-01-21T12:02:03.618" v="363" actId="20577"/>
          <ac:spMkLst>
            <pc:docMk/>
            <pc:sldMk cId="3026613180" sldId="459"/>
            <ac:spMk id="6" creationId="{00000000-0000-0000-0000-000000000000}"/>
          </ac:spMkLst>
        </pc:spChg>
      </pc:sldChg>
      <pc:sldChg chg="modSp">
        <pc:chgData name="Ingman Louise RK STAB" userId="S::louise.ingman@regionhalland.se::9f5a3869-8a0e-4d83-930a-c082cb9fcf72" providerId="AD" clId="Web-{D19A8334-5BBA-426D-9A7F-ED5D6CC5C757}" dt="2020-01-21T11:44:05.880" v="20" actId="20577"/>
        <pc:sldMkLst>
          <pc:docMk/>
          <pc:sldMk cId="3619480571" sldId="648"/>
        </pc:sldMkLst>
        <pc:spChg chg="mod">
          <ac:chgData name="Ingman Louise RK STAB" userId="S::louise.ingman@regionhalland.se::9f5a3869-8a0e-4d83-930a-c082cb9fcf72" providerId="AD" clId="Web-{D19A8334-5BBA-426D-9A7F-ED5D6CC5C757}" dt="2020-01-21T11:44:05.880" v="20" actId="20577"/>
          <ac:spMkLst>
            <pc:docMk/>
            <pc:sldMk cId="3619480571" sldId="648"/>
            <ac:spMk id="11" creationId="{00000000-0000-0000-0000-000000000000}"/>
          </ac:spMkLst>
        </pc:spChg>
      </pc:sldChg>
      <pc:sldChg chg="modSp">
        <pc:chgData name="Ingman Louise RK STAB" userId="S::louise.ingman@regionhalland.se::9f5a3869-8a0e-4d83-930a-c082cb9fcf72" providerId="AD" clId="Web-{D19A8334-5BBA-426D-9A7F-ED5D6CC5C757}" dt="2020-01-21T11:54:45.029" v="291" actId="20577"/>
        <pc:sldMkLst>
          <pc:docMk/>
          <pc:sldMk cId="630437270" sldId="672"/>
        </pc:sldMkLst>
        <pc:spChg chg="mod">
          <ac:chgData name="Ingman Louise RK STAB" userId="S::louise.ingman@regionhalland.se::9f5a3869-8a0e-4d83-930a-c082cb9fcf72" providerId="AD" clId="Web-{D19A8334-5BBA-426D-9A7F-ED5D6CC5C757}" dt="2020-01-21T11:54:45.029" v="291" actId="20577"/>
          <ac:spMkLst>
            <pc:docMk/>
            <pc:sldMk cId="630437270" sldId="672"/>
            <ac:spMk id="3" creationId="{00000000-0000-0000-0000-000000000000}"/>
          </ac:spMkLst>
        </pc:spChg>
      </pc:sldChg>
      <pc:sldChg chg="modSp">
        <pc:chgData name="Ingman Louise RK STAB" userId="S::louise.ingman@regionhalland.se::9f5a3869-8a0e-4d83-930a-c082cb9fcf72" providerId="AD" clId="Web-{D19A8334-5BBA-426D-9A7F-ED5D6CC5C757}" dt="2020-01-21T11:45:38.285" v="25" actId="20577"/>
        <pc:sldMkLst>
          <pc:docMk/>
          <pc:sldMk cId="2686595045" sldId="679"/>
        </pc:sldMkLst>
        <pc:spChg chg="mod">
          <ac:chgData name="Ingman Louise RK STAB" userId="S::louise.ingman@regionhalland.se::9f5a3869-8a0e-4d83-930a-c082cb9fcf72" providerId="AD" clId="Web-{D19A8334-5BBA-426D-9A7F-ED5D6CC5C757}" dt="2020-01-21T11:45:38.285" v="25" actId="20577"/>
          <ac:spMkLst>
            <pc:docMk/>
            <pc:sldMk cId="2686595045" sldId="679"/>
            <ac:spMk id="3" creationId="{00000000-0000-0000-0000-000000000000}"/>
          </ac:spMkLst>
        </pc:spChg>
      </pc:sldChg>
      <pc:sldChg chg="modSp">
        <pc:chgData name="Ingman Louise RK STAB" userId="S::louise.ingman@regionhalland.se::9f5a3869-8a0e-4d83-930a-c082cb9fcf72" providerId="AD" clId="Web-{D19A8334-5BBA-426D-9A7F-ED5D6CC5C757}" dt="2020-01-21T11:57:00.231" v="296" actId="20577"/>
        <pc:sldMkLst>
          <pc:docMk/>
          <pc:sldMk cId="586241486" sldId="680"/>
        </pc:sldMkLst>
        <pc:spChg chg="mod">
          <ac:chgData name="Ingman Louise RK STAB" userId="S::louise.ingman@regionhalland.se::9f5a3869-8a0e-4d83-930a-c082cb9fcf72" providerId="AD" clId="Web-{D19A8334-5BBA-426D-9A7F-ED5D6CC5C757}" dt="2020-01-21T11:57:00.231" v="296" actId="20577"/>
          <ac:spMkLst>
            <pc:docMk/>
            <pc:sldMk cId="586241486" sldId="680"/>
            <ac:spMk id="3" creationId="{00000000-0000-0000-0000-000000000000}"/>
          </ac:spMkLst>
        </pc:spChg>
      </pc:sldChg>
      <pc:sldChg chg="modSp">
        <pc:chgData name="Ingman Louise RK STAB" userId="S::louise.ingman@regionhalland.se::9f5a3869-8a0e-4d83-930a-c082cb9fcf72" providerId="AD" clId="Web-{D19A8334-5BBA-426D-9A7F-ED5D6CC5C757}" dt="2020-01-21T11:41:40.319" v="0" actId="14100"/>
        <pc:sldMkLst>
          <pc:docMk/>
          <pc:sldMk cId="102765019" sldId="683"/>
        </pc:sldMkLst>
        <pc:graphicFrameChg chg="mod">
          <ac:chgData name="Ingman Louise RK STAB" userId="S::louise.ingman@regionhalland.se::9f5a3869-8a0e-4d83-930a-c082cb9fcf72" providerId="AD" clId="Web-{D19A8334-5BBA-426D-9A7F-ED5D6CC5C757}" dt="2020-01-21T11:41:40.319" v="0" actId="14100"/>
          <ac:graphicFrameMkLst>
            <pc:docMk/>
            <pc:sldMk cId="102765019" sldId="683"/>
            <ac:graphicFrameMk id="11" creationId="{00000000-0000-0000-0000-000000000000}"/>
          </ac:graphicFrameMkLst>
        </pc:graphicFrameChg>
      </pc:sldChg>
      <pc:sldChg chg="ord">
        <pc:chgData name="Ingman Louise RK STAB" userId="S::louise.ingman@regionhalland.se::9f5a3869-8a0e-4d83-930a-c082cb9fcf72" providerId="AD" clId="Web-{D19A8334-5BBA-426D-9A7F-ED5D6CC5C757}" dt="2020-01-21T11:55:15.326" v="293"/>
        <pc:sldMkLst>
          <pc:docMk/>
          <pc:sldMk cId="2741509019" sldId="684"/>
        </pc:sldMkLst>
      </pc:sldChg>
      <pc:sldChg chg="modNotes">
        <pc:chgData name="Ingman Louise RK STAB" userId="S::louise.ingman@regionhalland.se::9f5a3869-8a0e-4d83-930a-c082cb9fcf72" providerId="AD" clId="Web-{D19A8334-5BBA-426D-9A7F-ED5D6CC5C757}" dt="2020-01-21T11:57:09.778" v="300"/>
        <pc:sldMkLst>
          <pc:docMk/>
          <pc:sldMk cId="2534952289" sldId="685"/>
        </pc:sldMkLst>
      </pc:sldChg>
    </pc:docChg>
  </pc:docChgLst>
  <pc:docChgLst>
    <pc:chgData name="Ingman Louise RK STAB" userId="S::louise.ingman@regionhalland.se::9f5a3869-8a0e-4d83-930a-c082cb9fcf72" providerId="AD" clId="Web-{709D35F3-0BA2-464E-BD72-136263CF41AC}"/>
    <pc:docChg chg="addSld delSld modSld sldOrd">
      <pc:chgData name="Ingman Louise RK STAB" userId="S::louise.ingman@regionhalland.se::9f5a3869-8a0e-4d83-930a-c082cb9fcf72" providerId="AD" clId="Web-{709D35F3-0BA2-464E-BD72-136263CF41AC}" dt="2020-01-20T16:12:13.031" v="508" actId="20577"/>
      <pc:docMkLst>
        <pc:docMk/>
      </pc:docMkLst>
      <pc:sldChg chg="modSp ord modNotes">
        <pc:chgData name="Ingman Louise RK STAB" userId="S::louise.ingman@regionhalland.se::9f5a3869-8a0e-4d83-930a-c082cb9fcf72" providerId="AD" clId="Web-{709D35F3-0BA2-464E-BD72-136263CF41AC}" dt="2020-01-20T15:34:15.398" v="33"/>
        <pc:sldMkLst>
          <pc:docMk/>
          <pc:sldMk cId="4172599683" sldId="515"/>
        </pc:sldMkLst>
        <pc:spChg chg="mod">
          <ac:chgData name="Ingman Louise RK STAB" userId="S::louise.ingman@regionhalland.se::9f5a3869-8a0e-4d83-930a-c082cb9fcf72" providerId="AD" clId="Web-{709D35F3-0BA2-464E-BD72-136263CF41AC}" dt="2020-01-20T15:33:04.206" v="11" actId="20577"/>
          <ac:spMkLst>
            <pc:docMk/>
            <pc:sldMk cId="4172599683" sldId="515"/>
            <ac:spMk id="3" creationId="{00000000-0000-0000-0000-000000000000}"/>
          </ac:spMkLst>
        </pc:spChg>
      </pc:sldChg>
      <pc:sldChg chg="ord modNotes">
        <pc:chgData name="Ingman Louise RK STAB" userId="S::louise.ingman@regionhalland.se::9f5a3869-8a0e-4d83-930a-c082cb9fcf72" providerId="AD" clId="Web-{709D35F3-0BA2-464E-BD72-136263CF41AC}" dt="2020-01-20T16:07:13.650" v="228"/>
        <pc:sldMkLst>
          <pc:docMk/>
          <pc:sldMk cId="631533849" sldId="609"/>
        </pc:sldMkLst>
      </pc:sldChg>
      <pc:sldChg chg="modNotes">
        <pc:chgData name="Ingman Louise RK STAB" userId="S::louise.ingman@regionhalland.se::9f5a3869-8a0e-4d83-930a-c082cb9fcf72" providerId="AD" clId="Web-{709D35F3-0BA2-464E-BD72-136263CF41AC}" dt="2020-01-20T15:36:10.673" v="40"/>
        <pc:sldMkLst>
          <pc:docMk/>
          <pc:sldMk cId="3619480571" sldId="648"/>
        </pc:sldMkLst>
      </pc:sldChg>
      <pc:sldChg chg="del">
        <pc:chgData name="Ingman Louise RK STAB" userId="S::louise.ingman@regionhalland.se::9f5a3869-8a0e-4d83-930a-c082cb9fcf72" providerId="AD" clId="Web-{709D35F3-0BA2-464E-BD72-136263CF41AC}" dt="2020-01-20T16:03:40.776" v="176"/>
        <pc:sldMkLst>
          <pc:docMk/>
          <pc:sldMk cId="1402790433" sldId="657"/>
        </pc:sldMkLst>
      </pc:sldChg>
      <pc:sldChg chg="modSp">
        <pc:chgData name="Ingman Louise RK STAB" userId="S::louise.ingman@regionhalland.se::9f5a3869-8a0e-4d83-930a-c082cb9fcf72" providerId="AD" clId="Web-{709D35F3-0BA2-464E-BD72-136263CF41AC}" dt="2020-01-20T15:46:45.596" v="127" actId="20577"/>
        <pc:sldMkLst>
          <pc:docMk/>
          <pc:sldMk cId="201181472" sldId="658"/>
        </pc:sldMkLst>
        <pc:spChg chg="mod">
          <ac:chgData name="Ingman Louise RK STAB" userId="S::louise.ingman@regionhalland.se::9f5a3869-8a0e-4d83-930a-c082cb9fcf72" providerId="AD" clId="Web-{709D35F3-0BA2-464E-BD72-136263CF41AC}" dt="2020-01-20T15:46:45.596" v="127" actId="20577"/>
          <ac:spMkLst>
            <pc:docMk/>
            <pc:sldMk cId="201181472" sldId="658"/>
            <ac:spMk id="3" creationId="{00000000-0000-0000-0000-000000000000}"/>
          </ac:spMkLst>
        </pc:spChg>
      </pc:sldChg>
      <pc:sldChg chg="del">
        <pc:chgData name="Ingman Louise RK STAB" userId="S::louise.ingman@regionhalland.se::9f5a3869-8a0e-4d83-930a-c082cb9fcf72" providerId="AD" clId="Web-{709D35F3-0BA2-464E-BD72-136263CF41AC}" dt="2020-01-20T16:06:10.287" v="216"/>
        <pc:sldMkLst>
          <pc:docMk/>
          <pc:sldMk cId="371651449" sldId="660"/>
        </pc:sldMkLst>
      </pc:sldChg>
      <pc:sldChg chg="modSp">
        <pc:chgData name="Ingman Louise RK STAB" userId="S::louise.ingman@regionhalland.se::9f5a3869-8a0e-4d83-930a-c082cb9fcf72" providerId="AD" clId="Web-{709D35F3-0BA2-464E-BD72-136263CF41AC}" dt="2020-01-20T16:04:12.481" v="197" actId="20577"/>
        <pc:sldMkLst>
          <pc:docMk/>
          <pc:sldMk cId="2364979978" sldId="666"/>
        </pc:sldMkLst>
        <pc:spChg chg="mod">
          <ac:chgData name="Ingman Louise RK STAB" userId="S::louise.ingman@regionhalland.se::9f5a3869-8a0e-4d83-930a-c082cb9fcf72" providerId="AD" clId="Web-{709D35F3-0BA2-464E-BD72-136263CF41AC}" dt="2020-01-20T16:04:12.481" v="197" actId="20577"/>
          <ac:spMkLst>
            <pc:docMk/>
            <pc:sldMk cId="2364979978" sldId="666"/>
            <ac:spMk id="2" creationId="{BB08FABA-CEEF-1442-92E2-1DA3569350F4}"/>
          </ac:spMkLst>
        </pc:spChg>
      </pc:sldChg>
      <pc:sldChg chg="modSp">
        <pc:chgData name="Ingman Louise RK STAB" userId="S::louise.ingman@regionhalland.se::9f5a3869-8a0e-4d83-930a-c082cb9fcf72" providerId="AD" clId="Web-{709D35F3-0BA2-464E-BD72-136263CF41AC}" dt="2020-01-20T16:10:02.037" v="467" actId="20577"/>
        <pc:sldMkLst>
          <pc:docMk/>
          <pc:sldMk cId="630437270" sldId="672"/>
        </pc:sldMkLst>
        <pc:spChg chg="mod">
          <ac:chgData name="Ingman Louise RK STAB" userId="S::louise.ingman@regionhalland.se::9f5a3869-8a0e-4d83-930a-c082cb9fcf72" providerId="AD" clId="Web-{709D35F3-0BA2-464E-BD72-136263CF41AC}" dt="2020-01-20T16:10:02.037" v="467" actId="20577"/>
          <ac:spMkLst>
            <pc:docMk/>
            <pc:sldMk cId="630437270" sldId="672"/>
            <ac:spMk id="3" creationId="{00000000-0000-0000-0000-000000000000}"/>
          </ac:spMkLst>
        </pc:spChg>
      </pc:sldChg>
      <pc:sldChg chg="modNotes">
        <pc:chgData name="Ingman Louise RK STAB" userId="S::louise.ingman@regionhalland.se::9f5a3869-8a0e-4d83-930a-c082cb9fcf72" providerId="AD" clId="Web-{709D35F3-0BA2-464E-BD72-136263CF41AC}" dt="2020-01-20T15:35:00.636" v="35"/>
        <pc:sldMkLst>
          <pc:docMk/>
          <pc:sldMk cId="3158831231" sldId="676"/>
        </pc:sldMkLst>
      </pc:sldChg>
      <pc:sldChg chg="modSp">
        <pc:chgData name="Ingman Louise RK STAB" userId="S::louise.ingman@regionhalland.se::9f5a3869-8a0e-4d83-930a-c082cb9fcf72" providerId="AD" clId="Web-{709D35F3-0BA2-464E-BD72-136263CF41AC}" dt="2020-01-20T16:08:17.186" v="254" actId="20577"/>
        <pc:sldMkLst>
          <pc:docMk/>
          <pc:sldMk cId="2686595045" sldId="679"/>
        </pc:sldMkLst>
        <pc:spChg chg="mod">
          <ac:chgData name="Ingman Louise RK STAB" userId="S::louise.ingman@regionhalland.se::9f5a3869-8a0e-4d83-930a-c082cb9fcf72" providerId="AD" clId="Web-{709D35F3-0BA2-464E-BD72-136263CF41AC}" dt="2020-01-20T16:08:17.186" v="254" actId="20577"/>
          <ac:spMkLst>
            <pc:docMk/>
            <pc:sldMk cId="2686595045" sldId="679"/>
            <ac:spMk id="2" creationId="{00000000-0000-0000-0000-000000000000}"/>
          </ac:spMkLst>
        </pc:spChg>
        <pc:spChg chg="mod">
          <ac:chgData name="Ingman Louise RK STAB" userId="S::louise.ingman@regionhalland.se::9f5a3869-8a0e-4d83-930a-c082cb9fcf72" providerId="AD" clId="Web-{709D35F3-0BA2-464E-BD72-136263CF41AC}" dt="2020-01-20T15:55:15.241" v="160" actId="20577"/>
          <ac:spMkLst>
            <pc:docMk/>
            <pc:sldMk cId="2686595045" sldId="679"/>
            <ac:spMk id="3" creationId="{00000000-0000-0000-0000-000000000000}"/>
          </ac:spMkLst>
        </pc:spChg>
      </pc:sldChg>
      <pc:sldChg chg="delSp modSp">
        <pc:chgData name="Ingman Louise RK STAB" userId="S::louise.ingman@regionhalland.se::9f5a3869-8a0e-4d83-930a-c082cb9fcf72" providerId="AD" clId="Web-{709D35F3-0BA2-464E-BD72-136263CF41AC}" dt="2020-01-20T16:11:51.748" v="475"/>
        <pc:sldMkLst>
          <pc:docMk/>
          <pc:sldMk cId="586241486" sldId="680"/>
        </pc:sldMkLst>
        <pc:picChg chg="del mod">
          <ac:chgData name="Ingman Louise RK STAB" userId="S::louise.ingman@regionhalland.se::9f5a3869-8a0e-4d83-930a-c082cb9fcf72" providerId="AD" clId="Web-{709D35F3-0BA2-464E-BD72-136263CF41AC}" dt="2020-01-20T16:11:51.748" v="475"/>
          <ac:picMkLst>
            <pc:docMk/>
            <pc:sldMk cId="586241486" sldId="680"/>
            <ac:picMk id="5" creationId="{02721F8C-4C6C-4797-A1E7-F835CFDBD7A8}"/>
          </ac:picMkLst>
        </pc:picChg>
      </pc:sldChg>
      <pc:sldChg chg="ord modNotes">
        <pc:chgData name="Ingman Louise RK STAB" userId="S::louise.ingman@regionhalland.se::9f5a3869-8a0e-4d83-930a-c082cb9fcf72" providerId="AD" clId="Web-{709D35F3-0BA2-464E-BD72-136263CF41AC}" dt="2020-01-20T16:02:07.035" v="174"/>
        <pc:sldMkLst>
          <pc:docMk/>
          <pc:sldMk cId="4051109525" sldId="681"/>
        </pc:sldMkLst>
      </pc:sldChg>
      <pc:sldChg chg="modSp del ord">
        <pc:chgData name="Ingman Louise RK STAB" userId="S::louise.ingman@regionhalland.se::9f5a3869-8a0e-4d83-930a-c082cb9fcf72" providerId="AD" clId="Web-{709D35F3-0BA2-464E-BD72-136263CF41AC}" dt="2020-01-20T16:07:23.073" v="229"/>
        <pc:sldMkLst>
          <pc:docMk/>
          <pc:sldMk cId="273286394" sldId="682"/>
        </pc:sldMkLst>
        <pc:spChg chg="mod">
          <ac:chgData name="Ingman Louise RK STAB" userId="S::louise.ingman@regionhalland.se::9f5a3869-8a0e-4d83-930a-c082cb9fcf72" providerId="AD" clId="Web-{709D35F3-0BA2-464E-BD72-136263CF41AC}" dt="2020-01-20T15:45:41.372" v="113" actId="20577"/>
          <ac:spMkLst>
            <pc:docMk/>
            <pc:sldMk cId="273286394" sldId="682"/>
            <ac:spMk id="2" creationId="{00000000-0000-0000-0000-000000000000}"/>
          </ac:spMkLst>
        </pc:spChg>
        <pc:spChg chg="mod">
          <ac:chgData name="Ingman Louise RK STAB" userId="S::louise.ingman@regionhalland.se::9f5a3869-8a0e-4d83-930a-c082cb9fcf72" providerId="AD" clId="Web-{709D35F3-0BA2-464E-BD72-136263CF41AC}" dt="2020-01-20T16:06:47.461" v="219" actId="20577"/>
          <ac:spMkLst>
            <pc:docMk/>
            <pc:sldMk cId="273286394" sldId="682"/>
            <ac:spMk id="3" creationId="{00000000-0000-0000-0000-000000000000}"/>
          </ac:spMkLst>
        </pc:spChg>
      </pc:sldChg>
      <pc:sldChg chg="modSp ord modNotes">
        <pc:chgData name="Ingman Louise RK STAB" userId="S::louise.ingman@regionhalland.se::9f5a3869-8a0e-4d83-930a-c082cb9fcf72" providerId="AD" clId="Web-{709D35F3-0BA2-464E-BD72-136263CF41AC}" dt="2020-01-20T16:00:53.905" v="173"/>
        <pc:sldMkLst>
          <pc:docMk/>
          <pc:sldMk cId="102765019" sldId="683"/>
        </pc:sldMkLst>
        <pc:graphicFrameChg chg="modGraphic">
          <ac:chgData name="Ingman Louise RK STAB" userId="S::louise.ingman@regionhalland.se::9f5a3869-8a0e-4d83-930a-c082cb9fcf72" providerId="AD" clId="Web-{709D35F3-0BA2-464E-BD72-136263CF41AC}" dt="2020-01-20T15:40:41.338" v="49" actId="20577"/>
          <ac:graphicFrameMkLst>
            <pc:docMk/>
            <pc:sldMk cId="102765019" sldId="683"/>
            <ac:graphicFrameMk id="9" creationId="{00000000-0000-0000-0000-000000000000}"/>
          </ac:graphicFrameMkLst>
        </pc:graphicFrameChg>
      </pc:sldChg>
      <pc:sldChg chg="modSp ord modNotes">
        <pc:chgData name="Ingman Louise RK STAB" userId="S::louise.ingman@regionhalland.se::9f5a3869-8a0e-4d83-930a-c082cb9fcf72" providerId="AD" clId="Web-{709D35F3-0BA2-464E-BD72-136263CF41AC}" dt="2020-01-20T15:59:46.494" v="169" actId="20577"/>
        <pc:sldMkLst>
          <pc:docMk/>
          <pc:sldMk cId="2741509019" sldId="684"/>
        </pc:sldMkLst>
        <pc:spChg chg="mod">
          <ac:chgData name="Ingman Louise RK STAB" userId="S::louise.ingman@regionhalland.se::9f5a3869-8a0e-4d83-930a-c082cb9fcf72" providerId="AD" clId="Web-{709D35F3-0BA2-464E-BD72-136263CF41AC}" dt="2020-01-20T15:59:46.494" v="169" actId="20577"/>
          <ac:spMkLst>
            <pc:docMk/>
            <pc:sldMk cId="2741509019" sldId="684"/>
            <ac:spMk id="2" creationId="{68FF643B-AF21-428F-9F02-7A74DE9CACB5}"/>
          </ac:spMkLst>
        </pc:spChg>
      </pc:sldChg>
      <pc:sldChg chg="del">
        <pc:chgData name="Ingman Louise RK STAB" userId="S::louise.ingman@regionhalland.se::9f5a3869-8a0e-4d83-930a-c082cb9fcf72" providerId="AD" clId="Web-{709D35F3-0BA2-464E-BD72-136263CF41AC}" dt="2020-01-20T16:10:35.102" v="470"/>
        <pc:sldMkLst>
          <pc:docMk/>
          <pc:sldMk cId="1884849915" sldId="685"/>
        </pc:sldMkLst>
      </pc:sldChg>
      <pc:sldChg chg="addSp delSp modSp new">
        <pc:chgData name="Ingman Louise RK STAB" userId="S::louise.ingman@regionhalland.se::9f5a3869-8a0e-4d83-930a-c082cb9fcf72" providerId="AD" clId="Web-{709D35F3-0BA2-464E-BD72-136263CF41AC}" dt="2020-01-20T16:12:10.702" v="506" actId="20577"/>
        <pc:sldMkLst>
          <pc:docMk/>
          <pc:sldMk cId="2534952289" sldId="685"/>
        </pc:sldMkLst>
        <pc:spChg chg="mod">
          <ac:chgData name="Ingman Louise RK STAB" userId="S::louise.ingman@regionhalland.se::9f5a3869-8a0e-4d83-930a-c082cb9fcf72" providerId="AD" clId="Web-{709D35F3-0BA2-464E-BD72-136263CF41AC}" dt="2020-01-20T16:12:10.702" v="506" actId="20577"/>
          <ac:spMkLst>
            <pc:docMk/>
            <pc:sldMk cId="2534952289" sldId="685"/>
            <ac:spMk id="2" creationId="{96F9A654-B755-4F88-987A-925257632F8E}"/>
          </ac:spMkLst>
        </pc:spChg>
        <pc:spChg chg="del">
          <ac:chgData name="Ingman Louise RK STAB" userId="S::louise.ingman@regionhalland.se::9f5a3869-8a0e-4d83-930a-c082cb9fcf72" providerId="AD" clId="Web-{709D35F3-0BA2-464E-BD72-136263CF41AC}" dt="2020-01-20T16:11:57.233" v="476"/>
          <ac:spMkLst>
            <pc:docMk/>
            <pc:sldMk cId="2534952289" sldId="685"/>
            <ac:spMk id="3" creationId="{D6EA67C9-7018-4927-896D-80F698F39DE3}"/>
          </ac:spMkLst>
        </pc:spChg>
        <pc:picChg chg="add mod ord">
          <ac:chgData name="Ingman Louise RK STAB" userId="S::louise.ingman@regionhalland.se::9f5a3869-8a0e-4d83-930a-c082cb9fcf72" providerId="AD" clId="Web-{709D35F3-0BA2-464E-BD72-136263CF41AC}" dt="2020-01-20T16:11:57.233" v="476"/>
          <ac:picMkLst>
            <pc:docMk/>
            <pc:sldMk cId="2534952289" sldId="685"/>
            <ac:picMk id="4" creationId="{E006F8BB-BD60-48D2-AC9F-C448C00660FB}"/>
          </ac:picMkLst>
        </pc:picChg>
      </pc:sldChg>
    </pc:docChg>
  </pc:docChgLst>
  <pc:docChgLst>
    <pc:chgData name="Ingman Louise RK STAB" userId="S::louise.ingman@regionhalland.se::9f5a3869-8a0e-4d83-930a-c082cb9fcf72" providerId="AD" clId="Web-{C6F19523-7EA3-4AFE-9820-DA68142F83AF}"/>
    <pc:docChg chg="addSld modSld">
      <pc:chgData name="Ingman Louise RK STAB" userId="S::louise.ingman@regionhalland.se::9f5a3869-8a0e-4d83-930a-c082cb9fcf72" providerId="AD" clId="Web-{C6F19523-7EA3-4AFE-9820-DA68142F83AF}" dt="2020-01-21T08:59:37.996" v="415" actId="20577"/>
      <pc:docMkLst>
        <pc:docMk/>
      </pc:docMkLst>
      <pc:sldChg chg="addSp delSp modSp modNotes">
        <pc:chgData name="Ingman Louise RK STAB" userId="S::louise.ingman@regionhalland.se::9f5a3869-8a0e-4d83-930a-c082cb9fcf72" providerId="AD" clId="Web-{C6F19523-7EA3-4AFE-9820-DA68142F83AF}" dt="2020-01-21T08:49:47.359" v="405"/>
        <pc:sldMkLst>
          <pc:docMk/>
          <pc:sldMk cId="102765019" sldId="683"/>
        </pc:sldMkLst>
        <pc:grpChg chg="add del">
          <ac:chgData name="Ingman Louise RK STAB" userId="S::louise.ingman@regionhalland.se::9f5a3869-8a0e-4d83-930a-c082cb9fcf72" providerId="AD" clId="Web-{C6F19523-7EA3-4AFE-9820-DA68142F83AF}" dt="2020-01-21T08:08:29.312" v="22"/>
          <ac:grpSpMkLst>
            <pc:docMk/>
            <pc:sldMk cId="102765019" sldId="683"/>
            <ac:grpSpMk id="64" creationId="{00000000-0000-0000-0000-000000000000}"/>
          </ac:grpSpMkLst>
        </pc:grpChg>
        <pc:grpChg chg="add del">
          <ac:chgData name="Ingman Louise RK STAB" userId="S::louise.ingman@regionhalland.se::9f5a3869-8a0e-4d83-930a-c082cb9fcf72" providerId="AD" clId="Web-{C6F19523-7EA3-4AFE-9820-DA68142F83AF}" dt="2020-01-21T08:08:29.328" v="23"/>
          <ac:grpSpMkLst>
            <pc:docMk/>
            <pc:sldMk cId="102765019" sldId="683"/>
            <ac:grpSpMk id="69" creationId="{00000000-0000-0000-0000-000000000000}"/>
          </ac:grpSpMkLst>
        </pc:grpChg>
        <pc:grpChg chg="add del">
          <ac:chgData name="Ingman Louise RK STAB" userId="S::louise.ingman@regionhalland.se::9f5a3869-8a0e-4d83-930a-c082cb9fcf72" providerId="AD" clId="Web-{C6F19523-7EA3-4AFE-9820-DA68142F83AF}" dt="2020-01-21T08:08:29.344" v="24"/>
          <ac:grpSpMkLst>
            <pc:docMk/>
            <pc:sldMk cId="102765019" sldId="683"/>
            <ac:grpSpMk id="72" creationId="{00000000-0000-0000-0000-000000000000}"/>
          </ac:grpSpMkLst>
        </pc:grpChg>
        <pc:graphicFrameChg chg="mod">
          <ac:chgData name="Ingman Louise RK STAB" userId="S::louise.ingman@regionhalland.se::9f5a3869-8a0e-4d83-930a-c082cb9fcf72" providerId="AD" clId="Web-{C6F19523-7EA3-4AFE-9820-DA68142F83AF}" dt="2020-01-21T08:33:12.553" v="172" actId="1076"/>
          <ac:graphicFrameMkLst>
            <pc:docMk/>
            <pc:sldMk cId="102765019" sldId="683"/>
            <ac:graphicFrameMk id="11" creationId="{00000000-0000-0000-0000-000000000000}"/>
          </ac:graphicFrameMkLst>
        </pc:graphicFrameChg>
      </pc:sldChg>
      <pc:sldChg chg="addSp delSp modSp new modNotes">
        <pc:chgData name="Ingman Louise RK STAB" userId="S::louise.ingman@regionhalland.se::9f5a3869-8a0e-4d83-930a-c082cb9fcf72" providerId="AD" clId="Web-{C6F19523-7EA3-4AFE-9820-DA68142F83AF}" dt="2020-01-21T08:59:37.996" v="414" actId="20577"/>
        <pc:sldMkLst>
          <pc:docMk/>
          <pc:sldMk cId="2766441438" sldId="686"/>
        </pc:sldMkLst>
        <pc:spChg chg="mod">
          <ac:chgData name="Ingman Louise RK STAB" userId="S::louise.ingman@regionhalland.se::9f5a3869-8a0e-4d83-930a-c082cb9fcf72" providerId="AD" clId="Web-{C6F19523-7EA3-4AFE-9820-DA68142F83AF}" dt="2020-01-21T08:07:52.126" v="16" actId="20577"/>
          <ac:spMkLst>
            <pc:docMk/>
            <pc:sldMk cId="2766441438" sldId="686"/>
            <ac:spMk id="2" creationId="{90A524E2-591F-445D-9BA0-ACE563289125}"/>
          </ac:spMkLst>
        </pc:spChg>
        <pc:spChg chg="del mod">
          <ac:chgData name="Ingman Louise RK STAB" userId="S::louise.ingman@regionhalland.se::9f5a3869-8a0e-4d83-930a-c082cb9fcf72" providerId="AD" clId="Web-{C6F19523-7EA3-4AFE-9820-DA68142F83AF}" dt="2020-01-21T08:19:44.933" v="121"/>
          <ac:spMkLst>
            <pc:docMk/>
            <pc:sldMk cId="2766441438" sldId="686"/>
            <ac:spMk id="3" creationId="{1BAB38E9-1989-42B1-956F-4E314A2C55A7}"/>
          </ac:spMkLst>
        </pc:spChg>
        <pc:spChg chg="add del mod">
          <ac:chgData name="Ingman Louise RK STAB" userId="S::louise.ingman@regionhalland.se::9f5a3869-8a0e-4d83-930a-c082cb9fcf72" providerId="AD" clId="Web-{C6F19523-7EA3-4AFE-9820-DA68142F83AF}" dt="2020-01-21T08:39:10.082" v="244"/>
          <ac:spMkLst>
            <pc:docMk/>
            <pc:sldMk cId="2766441438" sldId="686"/>
            <ac:spMk id="9" creationId="{EFCE0BDE-29AD-4671-A034-39D0E0AC20C4}"/>
          </ac:spMkLst>
        </pc:spChg>
        <pc:spChg chg="add mod">
          <ac:chgData name="Ingman Louise RK STAB" userId="S::louise.ingman@regionhalland.se::9f5a3869-8a0e-4d83-930a-c082cb9fcf72" providerId="AD" clId="Web-{C6F19523-7EA3-4AFE-9820-DA68142F83AF}" dt="2020-01-21T08:16:07.137" v="81" actId="1076"/>
          <ac:spMkLst>
            <pc:docMk/>
            <pc:sldMk cId="2766441438" sldId="686"/>
            <ac:spMk id="11" creationId="{9D7CB1DE-2CF5-4B35-8D55-369925CFF2AF}"/>
          </ac:spMkLst>
        </pc:spChg>
        <pc:spChg chg="add del mod">
          <ac:chgData name="Ingman Louise RK STAB" userId="S::louise.ingman@regionhalland.se::9f5a3869-8a0e-4d83-930a-c082cb9fcf72" providerId="AD" clId="Web-{C6F19523-7EA3-4AFE-9820-DA68142F83AF}" dt="2020-01-21T08:17:42.074" v="93"/>
          <ac:spMkLst>
            <pc:docMk/>
            <pc:sldMk cId="2766441438" sldId="686"/>
            <ac:spMk id="40" creationId="{A615BA10-C09A-46E0-AE0B-F6B0EB244EA9}"/>
          </ac:spMkLst>
        </pc:spChg>
        <pc:spChg chg="add del">
          <ac:chgData name="Ingman Louise RK STAB" userId="S::louise.ingman@regionhalland.se::9f5a3869-8a0e-4d83-930a-c082cb9fcf72" providerId="AD" clId="Web-{C6F19523-7EA3-4AFE-9820-DA68142F83AF}" dt="2020-01-21T08:19:59.073" v="125"/>
          <ac:spMkLst>
            <pc:docMk/>
            <pc:sldMk cId="2766441438" sldId="686"/>
            <ac:spMk id="45" creationId="{AE0B5896-B8EA-485C-BB1F-60B95265326C}"/>
          </ac:spMkLst>
        </pc:spChg>
        <pc:spChg chg="add mod">
          <ac:chgData name="Ingman Louise RK STAB" userId="S::louise.ingman@regionhalland.se::9f5a3869-8a0e-4d83-930a-c082cb9fcf72" providerId="AD" clId="Web-{C6F19523-7EA3-4AFE-9820-DA68142F83AF}" dt="2020-01-21T08:48:10.423" v="387"/>
          <ac:spMkLst>
            <pc:docMk/>
            <pc:sldMk cId="2766441438" sldId="686"/>
            <ac:spMk id="46" creationId="{F46F2B84-FCB5-4B96-A9AD-530564337BE2}"/>
          </ac:spMkLst>
        </pc:spChg>
        <pc:spChg chg="add">
          <ac:chgData name="Ingman Louise RK STAB" userId="S::louise.ingman@regionhalland.se::9f5a3869-8a0e-4d83-930a-c082cb9fcf72" providerId="AD" clId="Web-{C6F19523-7EA3-4AFE-9820-DA68142F83AF}" dt="2020-01-21T08:18:37.246" v="102"/>
          <ac:spMkLst>
            <pc:docMk/>
            <pc:sldMk cId="2766441438" sldId="686"/>
            <ac:spMk id="48" creationId="{EF134DC8-FE9C-4F0B-91E9-2BA4F261EA84}"/>
          </ac:spMkLst>
        </pc:spChg>
        <pc:spChg chg="add">
          <ac:chgData name="Ingman Louise RK STAB" userId="S::louise.ingman@regionhalland.se::9f5a3869-8a0e-4d83-930a-c082cb9fcf72" providerId="AD" clId="Web-{C6F19523-7EA3-4AFE-9820-DA68142F83AF}" dt="2020-01-21T08:18:37.246" v="102"/>
          <ac:spMkLst>
            <pc:docMk/>
            <pc:sldMk cId="2766441438" sldId="686"/>
            <ac:spMk id="49" creationId="{A94FE083-0936-4BD2-8714-32BEE9C91A9B}"/>
          </ac:spMkLst>
        </pc:spChg>
        <pc:spChg chg="add mod">
          <ac:chgData name="Ingman Louise RK STAB" userId="S::louise.ingman@regionhalland.se::9f5a3869-8a0e-4d83-930a-c082cb9fcf72" providerId="AD" clId="Web-{C6F19523-7EA3-4AFE-9820-DA68142F83AF}" dt="2020-01-21T08:59:37.996" v="414" actId="20577"/>
          <ac:spMkLst>
            <pc:docMk/>
            <pc:sldMk cId="2766441438" sldId="686"/>
            <ac:spMk id="64" creationId="{EE4681FD-8A9C-4EBF-B896-24D1B973346F}"/>
          </ac:spMkLst>
        </pc:spChg>
        <pc:spChg chg="add del mod">
          <ac:chgData name="Ingman Louise RK STAB" userId="S::louise.ingman@regionhalland.se::9f5a3869-8a0e-4d83-930a-c082cb9fcf72" providerId="AD" clId="Web-{C6F19523-7EA3-4AFE-9820-DA68142F83AF}" dt="2020-01-21T08:44:18.205" v="332"/>
          <ac:spMkLst>
            <pc:docMk/>
            <pc:sldMk cId="2766441438" sldId="686"/>
            <ac:spMk id="65" creationId="{277AE2CB-5CDB-45E7-98D9-9C7646D75583}"/>
          </ac:spMkLst>
        </pc:spChg>
        <pc:grpChg chg="add del mod">
          <ac:chgData name="Ingman Louise RK STAB" userId="S::louise.ingman@regionhalland.se::9f5a3869-8a0e-4d83-930a-c082cb9fcf72" providerId="AD" clId="Web-{C6F19523-7EA3-4AFE-9820-DA68142F83AF}" dt="2020-01-21T08:39:13.223" v="245"/>
          <ac:grpSpMkLst>
            <pc:docMk/>
            <pc:sldMk cId="2766441438" sldId="686"/>
            <ac:grpSpMk id="7" creationId="{F52A8C07-E557-4A15-9F9C-124651D52BEE}"/>
          </ac:grpSpMkLst>
        </pc:grpChg>
        <pc:grpChg chg="add mod">
          <ac:chgData name="Ingman Louise RK STAB" userId="S::louise.ingman@regionhalland.se::9f5a3869-8a0e-4d83-930a-c082cb9fcf72" providerId="AD" clId="Web-{C6F19523-7EA3-4AFE-9820-DA68142F83AF}" dt="2020-01-21T08:16:11.278" v="82" actId="1076"/>
          <ac:grpSpMkLst>
            <pc:docMk/>
            <pc:sldMk cId="2766441438" sldId="686"/>
            <ac:grpSpMk id="15" creationId="{CA42E242-E645-4699-A24A-C730DC1F00B8}"/>
          </ac:grpSpMkLst>
        </pc:grpChg>
        <pc:grpChg chg="add mod">
          <ac:chgData name="Ingman Louise RK STAB" userId="S::louise.ingman@regionhalland.se::9f5a3869-8a0e-4d83-930a-c082cb9fcf72" providerId="AD" clId="Web-{C6F19523-7EA3-4AFE-9820-DA68142F83AF}" dt="2020-01-21T08:16:16.137" v="83" actId="1076"/>
          <ac:grpSpMkLst>
            <pc:docMk/>
            <pc:sldMk cId="2766441438" sldId="686"/>
            <ac:grpSpMk id="19" creationId="{0D0EBC13-F7E9-42CF-BA45-CA3AD063BEE9}"/>
          </ac:grpSpMkLst>
        </pc:grpChg>
        <pc:grpChg chg="add del mod">
          <ac:chgData name="Ingman Louise RK STAB" userId="S::louise.ingman@regionhalland.se::9f5a3869-8a0e-4d83-930a-c082cb9fcf72" providerId="AD" clId="Web-{C6F19523-7EA3-4AFE-9820-DA68142F83AF}" dt="2020-01-21T08:19:32.292" v="118"/>
          <ac:grpSpMkLst>
            <pc:docMk/>
            <pc:sldMk cId="2766441438" sldId="686"/>
            <ac:grpSpMk id="34" creationId="{A507ECC3-DE42-4589-8D48-8E8C3DCD9E20}"/>
          </ac:grpSpMkLst>
        </pc:grpChg>
        <pc:grpChg chg="add del mod">
          <ac:chgData name="Ingman Louise RK STAB" userId="S::louise.ingman@regionhalland.se::9f5a3869-8a0e-4d83-930a-c082cb9fcf72" providerId="AD" clId="Web-{C6F19523-7EA3-4AFE-9820-DA68142F83AF}" dt="2020-01-21T08:19:30.464" v="117"/>
          <ac:grpSpMkLst>
            <pc:docMk/>
            <pc:sldMk cId="2766441438" sldId="686"/>
            <ac:grpSpMk id="37" creationId="{85CC89C5-2E6A-45A4-987B-5321870F5F51}"/>
          </ac:grpSpMkLst>
        </pc:grpChg>
        <pc:grpChg chg="add del">
          <ac:chgData name="Ingman Louise RK STAB" userId="S::louise.ingman@regionhalland.se::9f5a3869-8a0e-4d83-930a-c082cb9fcf72" providerId="AD" clId="Web-{C6F19523-7EA3-4AFE-9820-DA68142F83AF}" dt="2020-01-21T08:19:27.823" v="116"/>
          <ac:grpSpMkLst>
            <pc:docMk/>
            <pc:sldMk cId="2766441438" sldId="686"/>
            <ac:grpSpMk id="47" creationId="{41587838-7DAA-422E-BE73-48A104F91158}"/>
          </ac:grpSpMkLst>
        </pc:grpChg>
        <pc:graphicFrameChg chg="add del mod modGraphic">
          <ac:chgData name="Ingman Louise RK STAB" userId="S::louise.ingman@regionhalland.se::9f5a3869-8a0e-4d83-930a-c082cb9fcf72" providerId="AD" clId="Web-{C6F19523-7EA3-4AFE-9820-DA68142F83AF}" dt="2020-01-21T08:22:54.870" v="158"/>
          <ac:graphicFrameMkLst>
            <pc:docMk/>
            <pc:sldMk cId="2766441438" sldId="686"/>
            <ac:graphicFrameMk id="21" creationId="{B5338634-68C9-4A8F-84F8-BA2377C7D1BE}"/>
          </ac:graphicFrameMkLst>
        </pc:graphicFrameChg>
      </pc:sldChg>
    </pc:docChg>
  </pc:docChgLst>
  <pc:docChgLst>
    <pc:chgData name="Arnrup Måns RK STAB" userId="S::mans.arnrup@regionhalland.se::548dd2a2-0933-49c5-96f2-dba04f9fe706" providerId="AD" clId="Web-{1CC36F26-3DFC-4B33-B88A-E378B36161AB}"/>
    <pc:docChg chg="modSld">
      <pc:chgData name="Arnrup Måns RK STAB" userId="S::mans.arnrup@regionhalland.se::548dd2a2-0933-49c5-96f2-dba04f9fe706" providerId="AD" clId="Web-{1CC36F26-3DFC-4B33-B88A-E378B36161AB}" dt="2018-09-17T04:18:12.490" v="97" actId="20577"/>
      <pc:docMkLst>
        <pc:docMk/>
      </pc:docMkLst>
      <pc:sldChg chg="modSp">
        <pc:chgData name="Arnrup Måns RK STAB" userId="S::mans.arnrup@regionhalland.se::548dd2a2-0933-49c5-96f2-dba04f9fe706" providerId="AD" clId="Web-{1CC36F26-3DFC-4B33-B88A-E378B36161AB}" dt="2018-09-17T04:18:12.474" v="96" actId="20577"/>
        <pc:sldMkLst>
          <pc:docMk/>
          <pc:sldMk cId="1327548486" sldId="349"/>
        </pc:sldMkLst>
        <pc:spChg chg="mod">
          <ac:chgData name="Arnrup Måns RK STAB" userId="S::mans.arnrup@regionhalland.se::548dd2a2-0933-49c5-96f2-dba04f9fe706" providerId="AD" clId="Web-{1CC36F26-3DFC-4B33-B88A-E378B36161AB}" dt="2018-09-17T04:18:12.474" v="96" actId="20577"/>
          <ac:spMkLst>
            <pc:docMk/>
            <pc:sldMk cId="1327548486" sldId="349"/>
            <ac:spMk id="3" creationId="{00000000-0000-0000-0000-000000000000}"/>
          </ac:spMkLst>
        </pc:spChg>
      </pc:sldChg>
    </pc:docChg>
  </pc:docChgLst>
  <pc:docChgLst>
    <pc:chgData name="Arnrup Måns RK LEDNING" userId="S::mans.arnrup@regionhalland.se::548dd2a2-0933-49c5-96f2-dba04f9fe706" providerId="AD" clId="Web-{FD54C0AA-894A-45F3-83B5-8897A95DFA2E}"/>
    <pc:docChg chg="modSld">
      <pc:chgData name="Arnrup Måns RK LEDNING" userId="S::mans.arnrup@regionhalland.se::548dd2a2-0933-49c5-96f2-dba04f9fe706" providerId="AD" clId="Web-{FD54C0AA-894A-45F3-83B5-8897A95DFA2E}" dt="2020-01-21T07:38:53.747" v="31" actId="20577"/>
      <pc:docMkLst>
        <pc:docMk/>
      </pc:docMkLst>
      <pc:sldChg chg="modSp">
        <pc:chgData name="Arnrup Måns RK LEDNING" userId="S::mans.arnrup@regionhalland.se::548dd2a2-0933-49c5-96f2-dba04f9fe706" providerId="AD" clId="Web-{FD54C0AA-894A-45F3-83B5-8897A95DFA2E}" dt="2020-01-21T07:38:53.732" v="30" actId="20577"/>
        <pc:sldMkLst>
          <pc:docMk/>
          <pc:sldMk cId="4172599683" sldId="515"/>
        </pc:sldMkLst>
        <pc:spChg chg="mod">
          <ac:chgData name="Arnrup Måns RK LEDNING" userId="S::mans.arnrup@regionhalland.se::548dd2a2-0933-49c5-96f2-dba04f9fe706" providerId="AD" clId="Web-{FD54C0AA-894A-45F3-83B5-8897A95DFA2E}" dt="2020-01-21T07:38:53.732" v="30" actId="20577"/>
          <ac:spMkLst>
            <pc:docMk/>
            <pc:sldMk cId="4172599683" sldId="515"/>
            <ac:spMk id="3" creationId="{00000000-0000-0000-0000-000000000000}"/>
          </ac:spMkLst>
        </pc:spChg>
      </pc:sldChg>
    </pc:docChg>
  </pc:docChgLst>
  <pc:docChgLst>
    <pc:chgData name="Ingman Louise RK STAB" userId="S::louise.ingman@regionhalland.se::9f5a3869-8a0e-4d83-930a-c082cb9fcf72" providerId="AD" clId="Web-{74012520-47F8-46D6-8173-D2BB073E91F7}"/>
    <pc:docChg chg="modSld sldOrd">
      <pc:chgData name="Ingman Louise RK STAB" userId="S::louise.ingman@regionhalland.se::9f5a3869-8a0e-4d83-930a-c082cb9fcf72" providerId="AD" clId="Web-{74012520-47F8-46D6-8173-D2BB073E91F7}" dt="2020-01-20T14:05:34.152" v="8"/>
      <pc:docMkLst>
        <pc:docMk/>
      </pc:docMkLst>
      <pc:sldChg chg="addSp modSp ord modNotes">
        <pc:chgData name="Ingman Louise RK STAB" userId="S::louise.ingman@regionhalland.se::9f5a3869-8a0e-4d83-930a-c082cb9fcf72" providerId="AD" clId="Web-{74012520-47F8-46D6-8173-D2BB073E91F7}" dt="2020-01-20T14:05:34.152" v="8"/>
        <pc:sldMkLst>
          <pc:docMk/>
          <pc:sldMk cId="586241486" sldId="680"/>
        </pc:sldMkLst>
        <pc:spChg chg="mod">
          <ac:chgData name="Ingman Louise RK STAB" userId="S::louise.ingman@regionhalland.se::9f5a3869-8a0e-4d83-930a-c082cb9fcf72" providerId="AD" clId="Web-{74012520-47F8-46D6-8173-D2BB073E91F7}" dt="2020-01-20T14:04:43.948" v="4" actId="20577"/>
          <ac:spMkLst>
            <pc:docMk/>
            <pc:sldMk cId="586241486" sldId="680"/>
            <ac:spMk id="3" creationId="{00000000-0000-0000-0000-000000000000}"/>
          </ac:spMkLst>
        </pc:spChg>
        <pc:picChg chg="add mod">
          <ac:chgData name="Ingman Louise RK STAB" userId="S::louise.ingman@regionhalland.se::9f5a3869-8a0e-4d83-930a-c082cb9fcf72" providerId="AD" clId="Web-{74012520-47F8-46D6-8173-D2BB073E91F7}" dt="2020-01-20T14:05:01.730" v="7" actId="14100"/>
          <ac:picMkLst>
            <pc:docMk/>
            <pc:sldMk cId="586241486" sldId="680"/>
            <ac:picMk id="5" creationId="{02721F8C-4C6C-4797-A1E7-F835CFDBD7A8}"/>
          </ac:picMkLst>
        </pc:picChg>
      </pc:sldChg>
    </pc:docChg>
  </pc:docChgLst>
  <pc:docChgLst>
    <pc:chgData name="Ingman Louise RK STAB" userId="S::louise.ingman@regionhalland.se::9f5a3869-8a0e-4d83-930a-c082cb9fcf72" providerId="AD" clId="Web-{A53DE5BF-DB27-4C26-9ECA-413AFD556FD5}"/>
    <pc:docChg chg="modSld">
      <pc:chgData name="Ingman Louise RK STAB" userId="S::louise.ingman@regionhalland.se::9f5a3869-8a0e-4d83-930a-c082cb9fcf72" providerId="AD" clId="Web-{A53DE5BF-DB27-4C26-9ECA-413AFD556FD5}" dt="2020-01-21T16:05:44.374" v="438" actId="20577"/>
      <pc:docMkLst>
        <pc:docMk/>
      </pc:docMkLst>
      <pc:sldChg chg="modSp">
        <pc:chgData name="Ingman Louise RK STAB" userId="S::louise.ingman@regionhalland.se::9f5a3869-8a0e-4d83-930a-c082cb9fcf72" providerId="AD" clId="Web-{A53DE5BF-DB27-4C26-9ECA-413AFD556FD5}" dt="2020-01-21T15:50:48.761" v="153" actId="20577"/>
        <pc:sldMkLst>
          <pc:docMk/>
          <pc:sldMk cId="3026613180" sldId="459"/>
        </pc:sldMkLst>
        <pc:spChg chg="mod">
          <ac:chgData name="Ingman Louise RK STAB" userId="S::louise.ingman@regionhalland.se::9f5a3869-8a0e-4d83-930a-c082cb9fcf72" providerId="AD" clId="Web-{A53DE5BF-DB27-4C26-9ECA-413AFD556FD5}" dt="2020-01-21T15:50:48.761" v="153" actId="20577"/>
          <ac:spMkLst>
            <pc:docMk/>
            <pc:sldMk cId="3026613180" sldId="459"/>
            <ac:spMk id="6" creationId="{00000000-0000-0000-0000-000000000000}"/>
          </ac:spMkLst>
        </pc:spChg>
      </pc:sldChg>
      <pc:sldChg chg="modSp">
        <pc:chgData name="Ingman Louise RK STAB" userId="S::louise.ingman@regionhalland.se::9f5a3869-8a0e-4d83-930a-c082cb9fcf72" providerId="AD" clId="Web-{A53DE5BF-DB27-4C26-9ECA-413AFD556FD5}" dt="2020-01-21T15:25:24.016" v="1" actId="20577"/>
        <pc:sldMkLst>
          <pc:docMk/>
          <pc:sldMk cId="4172599683" sldId="515"/>
        </pc:sldMkLst>
        <pc:spChg chg="mod">
          <ac:chgData name="Ingman Louise RK STAB" userId="S::louise.ingman@regionhalland.se::9f5a3869-8a0e-4d83-930a-c082cb9fcf72" providerId="AD" clId="Web-{A53DE5BF-DB27-4C26-9ECA-413AFD556FD5}" dt="2020-01-21T15:25:24.016" v="1" actId="20577"/>
          <ac:spMkLst>
            <pc:docMk/>
            <pc:sldMk cId="4172599683" sldId="515"/>
            <ac:spMk id="3" creationId="{00000000-0000-0000-0000-000000000000}"/>
          </ac:spMkLst>
        </pc:spChg>
      </pc:sldChg>
      <pc:sldChg chg="modNotes">
        <pc:chgData name="Ingman Louise RK STAB" userId="S::louise.ingman@regionhalland.se::9f5a3869-8a0e-4d83-930a-c082cb9fcf72" providerId="AD" clId="Web-{A53DE5BF-DB27-4C26-9ECA-413AFD556FD5}" dt="2020-01-21T15:40:58.175" v="48"/>
        <pc:sldMkLst>
          <pc:docMk/>
          <pc:sldMk cId="2364979978" sldId="666"/>
        </pc:sldMkLst>
      </pc:sldChg>
      <pc:sldChg chg="modSp modNotes">
        <pc:chgData name="Ingman Louise RK STAB" userId="S::louise.ingman@regionhalland.se::9f5a3869-8a0e-4d83-930a-c082cb9fcf72" providerId="AD" clId="Web-{A53DE5BF-DB27-4C26-9ECA-413AFD556FD5}" dt="2020-01-21T16:05:17.140" v="430" actId="20577"/>
        <pc:sldMkLst>
          <pc:docMk/>
          <pc:sldMk cId="630437270" sldId="672"/>
        </pc:sldMkLst>
        <pc:spChg chg="mod">
          <ac:chgData name="Ingman Louise RK STAB" userId="S::louise.ingman@regionhalland.se::9f5a3869-8a0e-4d83-930a-c082cb9fcf72" providerId="AD" clId="Web-{A53DE5BF-DB27-4C26-9ECA-413AFD556FD5}" dt="2020-01-21T16:05:17.140" v="430" actId="20577"/>
          <ac:spMkLst>
            <pc:docMk/>
            <pc:sldMk cId="630437270" sldId="672"/>
            <ac:spMk id="3" creationId="{00000000-0000-0000-0000-000000000000}"/>
          </ac:spMkLst>
        </pc:spChg>
      </pc:sldChg>
      <pc:sldChg chg="modSp mod modShow modNotes">
        <pc:chgData name="Ingman Louise RK STAB" userId="S::louise.ingman@regionhalland.se::9f5a3869-8a0e-4d83-930a-c082cb9fcf72" providerId="AD" clId="Web-{A53DE5BF-DB27-4C26-9ECA-413AFD556FD5}" dt="2020-01-21T15:47:47.045" v="117"/>
        <pc:sldMkLst>
          <pc:docMk/>
          <pc:sldMk cId="2686595045" sldId="679"/>
        </pc:sldMkLst>
        <pc:spChg chg="mod">
          <ac:chgData name="Ingman Louise RK STAB" userId="S::louise.ingman@regionhalland.se::9f5a3869-8a0e-4d83-930a-c082cb9fcf72" providerId="AD" clId="Web-{A53DE5BF-DB27-4C26-9ECA-413AFD556FD5}" dt="2020-01-21T15:45:49.781" v="83" actId="20577"/>
          <ac:spMkLst>
            <pc:docMk/>
            <pc:sldMk cId="2686595045" sldId="679"/>
            <ac:spMk id="2" creationId="{00000000-0000-0000-0000-000000000000}"/>
          </ac:spMkLst>
        </pc:spChg>
        <pc:spChg chg="mod">
          <ac:chgData name="Ingman Louise RK STAB" userId="S::louise.ingman@regionhalland.se::9f5a3869-8a0e-4d83-930a-c082cb9fcf72" providerId="AD" clId="Web-{A53DE5BF-DB27-4C26-9ECA-413AFD556FD5}" dt="2020-01-21T15:44:48" v="77" actId="20577"/>
          <ac:spMkLst>
            <pc:docMk/>
            <pc:sldMk cId="2686595045" sldId="679"/>
            <ac:spMk id="3" creationId="{00000000-0000-0000-0000-000000000000}"/>
          </ac:spMkLst>
        </pc:spChg>
      </pc:sldChg>
      <pc:sldChg chg="modSp">
        <pc:chgData name="Ingman Louise RK STAB" userId="S::louise.ingman@regionhalland.se::9f5a3869-8a0e-4d83-930a-c082cb9fcf72" providerId="AD" clId="Web-{A53DE5BF-DB27-4C26-9ECA-413AFD556FD5}" dt="2020-01-21T15:51:03.495" v="160" actId="20577"/>
        <pc:sldMkLst>
          <pc:docMk/>
          <pc:sldMk cId="586241486" sldId="680"/>
        </pc:sldMkLst>
        <pc:spChg chg="mod">
          <ac:chgData name="Ingman Louise RK STAB" userId="S::louise.ingman@regionhalland.se::9f5a3869-8a0e-4d83-930a-c082cb9fcf72" providerId="AD" clId="Web-{A53DE5BF-DB27-4C26-9ECA-413AFD556FD5}" dt="2020-01-21T15:51:03.495" v="160" actId="20577"/>
          <ac:spMkLst>
            <pc:docMk/>
            <pc:sldMk cId="586241486" sldId="680"/>
            <ac:spMk id="3" creationId="{00000000-0000-0000-0000-000000000000}"/>
          </ac:spMkLst>
        </pc:spChg>
      </pc:sldChg>
      <pc:sldChg chg="modSp">
        <pc:chgData name="Ingman Louise RK STAB" userId="S::louise.ingman@regionhalland.se::9f5a3869-8a0e-4d83-930a-c082cb9fcf72" providerId="AD" clId="Web-{A53DE5BF-DB27-4C26-9ECA-413AFD556FD5}" dt="2020-01-21T16:05:44.374" v="438" actId="20577"/>
        <pc:sldMkLst>
          <pc:docMk/>
          <pc:sldMk cId="2741509019" sldId="684"/>
        </pc:sldMkLst>
        <pc:spChg chg="mod">
          <ac:chgData name="Ingman Louise RK STAB" userId="S::louise.ingman@regionhalland.se::9f5a3869-8a0e-4d83-930a-c082cb9fcf72" providerId="AD" clId="Web-{A53DE5BF-DB27-4C26-9ECA-413AFD556FD5}" dt="2020-01-21T16:05:44.374" v="438" actId="20577"/>
          <ac:spMkLst>
            <pc:docMk/>
            <pc:sldMk cId="2741509019" sldId="684"/>
            <ac:spMk id="3" creationId="{22A99EE0-5F5B-43C6-91E7-E61CAF14A474}"/>
          </ac:spMkLst>
        </pc:spChg>
      </pc:sldChg>
      <pc:sldChg chg="modSp modNotes">
        <pc:chgData name="Ingman Louise RK STAB" userId="S::louise.ingman@regionhalland.se::9f5a3869-8a0e-4d83-930a-c082cb9fcf72" providerId="AD" clId="Web-{A53DE5BF-DB27-4C26-9ECA-413AFD556FD5}" dt="2020-01-21T15:27:22.014" v="27"/>
        <pc:sldMkLst>
          <pc:docMk/>
          <pc:sldMk cId="2766441438" sldId="686"/>
        </pc:sldMkLst>
        <pc:spChg chg="mod">
          <ac:chgData name="Ingman Louise RK STAB" userId="S::louise.ingman@regionhalland.se::9f5a3869-8a0e-4d83-930a-c082cb9fcf72" providerId="AD" clId="Web-{A53DE5BF-DB27-4C26-9ECA-413AFD556FD5}" dt="2020-01-21T15:26:56.937" v="13" actId="20577"/>
          <ac:spMkLst>
            <pc:docMk/>
            <pc:sldMk cId="2766441438" sldId="686"/>
            <ac:spMk id="20" creationId="{785E9798-748A-46EC-B06B-3A459ECFFD6D}"/>
          </ac:spMkLst>
        </pc:spChg>
        <pc:spChg chg="mod">
          <ac:chgData name="Ingman Louise RK STAB" userId="S::louise.ingman@regionhalland.se::9f5a3869-8a0e-4d83-930a-c082cb9fcf72" providerId="AD" clId="Web-{A53DE5BF-DB27-4C26-9ECA-413AFD556FD5}" dt="2020-01-21T15:26:22.640" v="8" actId="20577"/>
          <ac:spMkLst>
            <pc:docMk/>
            <pc:sldMk cId="2766441438" sldId="686"/>
            <ac:spMk id="21" creationId="{45D21BE2-8A15-48A0-9134-2001DE83F456}"/>
          </ac:spMkLst>
        </pc:spChg>
      </pc:sldChg>
    </pc:docChg>
  </pc:docChgLst>
  <pc:docChgLst>
    <pc:chgData name="Ingman Louise RK STAB" userId="S::louise.ingman@regionhalland.se::9f5a3869-8a0e-4d83-930a-c082cb9fcf72" providerId="AD" clId="Web-{461D38BD-5E2D-45D7-BA3B-DCE97F517BAF}"/>
    <pc:docChg chg="modSld">
      <pc:chgData name="Ingman Louise RK STAB" userId="S::louise.ingman@regionhalland.se::9f5a3869-8a0e-4d83-930a-c082cb9fcf72" providerId="AD" clId="Web-{461D38BD-5E2D-45D7-BA3B-DCE97F517BAF}" dt="2020-01-17T13:53:14.567" v="1"/>
      <pc:docMkLst>
        <pc:docMk/>
      </pc:docMkLst>
      <pc:sldChg chg="delSp">
        <pc:chgData name="Ingman Louise RK STAB" userId="S::louise.ingman@regionhalland.se::9f5a3869-8a0e-4d83-930a-c082cb9fcf72" providerId="AD" clId="Web-{461D38BD-5E2D-45D7-BA3B-DCE97F517BAF}" dt="2020-01-17T13:53:14.567" v="1"/>
        <pc:sldMkLst>
          <pc:docMk/>
          <pc:sldMk cId="3619480571" sldId="648"/>
        </pc:sldMkLst>
        <pc:spChg chg="del">
          <ac:chgData name="Ingman Louise RK STAB" userId="S::louise.ingman@regionhalland.se::9f5a3869-8a0e-4d83-930a-c082cb9fcf72" providerId="AD" clId="Web-{461D38BD-5E2D-45D7-BA3B-DCE97F517BAF}" dt="2020-01-17T13:53:11.801" v="0"/>
          <ac:spMkLst>
            <pc:docMk/>
            <pc:sldMk cId="3619480571" sldId="648"/>
            <ac:spMk id="2" creationId="{00000000-0000-0000-0000-000000000000}"/>
          </ac:spMkLst>
        </pc:spChg>
        <pc:picChg chg="del">
          <ac:chgData name="Ingman Louise RK STAB" userId="S::louise.ingman@regionhalland.se::9f5a3869-8a0e-4d83-930a-c082cb9fcf72" providerId="AD" clId="Web-{461D38BD-5E2D-45D7-BA3B-DCE97F517BAF}" dt="2020-01-17T13:53:14.567" v="1"/>
          <ac:picMkLst>
            <pc:docMk/>
            <pc:sldMk cId="3619480571" sldId="648"/>
            <ac:picMk id="19" creationId="{00000000-0000-0000-0000-000000000000}"/>
          </ac:picMkLst>
        </pc:picChg>
      </pc:sldChg>
    </pc:docChg>
  </pc:docChgLst>
  <pc:docChgLst>
    <pc:chgData name="Ingman Louise RK STAB" userId="S::louise.ingman@regionhalland.se::9f5a3869-8a0e-4d83-930a-c082cb9fcf72" providerId="AD" clId="Web-{25B6B2B4-91D5-4B22-884B-3A8E3D0D7C13}"/>
    <pc:docChg chg="modSld">
      <pc:chgData name="Ingman Louise RK STAB" userId="S::louise.ingman@regionhalland.se::9f5a3869-8a0e-4d83-930a-c082cb9fcf72" providerId="AD" clId="Web-{25B6B2B4-91D5-4B22-884B-3A8E3D0D7C13}" dt="2020-01-20T13:20:47.176" v="143"/>
      <pc:docMkLst>
        <pc:docMk/>
      </pc:docMkLst>
      <pc:sldChg chg="modNotes">
        <pc:chgData name="Ingman Louise RK STAB" userId="S::louise.ingman@regionhalland.se::9f5a3869-8a0e-4d83-930a-c082cb9fcf72" providerId="AD" clId="Web-{25B6B2B4-91D5-4B22-884B-3A8E3D0D7C13}" dt="2020-01-20T13:03:53.606" v="0"/>
        <pc:sldMkLst>
          <pc:docMk/>
          <pc:sldMk cId="4051109525" sldId="681"/>
        </pc:sldMkLst>
      </pc:sldChg>
      <pc:sldChg chg="modNotes">
        <pc:chgData name="Ingman Louise RK STAB" userId="S::louise.ingman@regionhalland.se::9f5a3869-8a0e-4d83-930a-c082cb9fcf72" providerId="AD" clId="Web-{25B6B2B4-91D5-4B22-884B-3A8E3D0D7C13}" dt="2020-01-20T13:20:47.176" v="143"/>
        <pc:sldMkLst>
          <pc:docMk/>
          <pc:sldMk cId="102765019" sldId="683"/>
        </pc:sldMkLst>
      </pc:sldChg>
    </pc:docChg>
  </pc:docChgLst>
  <pc:docChgLst>
    <pc:chgData name="Ingman Louise RK STAB" userId="S::louise.ingman@regionhalland.se::9f5a3869-8a0e-4d83-930a-c082cb9fcf72" providerId="AD" clId="Web-{265A93CB-4799-4325-A99D-5D1827D93047}"/>
    <pc:docChg chg="delSld modSld">
      <pc:chgData name="Ingman Louise RK STAB" userId="S::louise.ingman@regionhalland.se::9f5a3869-8a0e-4d83-930a-c082cb9fcf72" providerId="AD" clId="Web-{265A93CB-4799-4325-A99D-5D1827D93047}" dt="2020-01-21T12:40:57.179" v="305" actId="20577"/>
      <pc:docMkLst>
        <pc:docMk/>
      </pc:docMkLst>
      <pc:sldChg chg="modSp">
        <pc:chgData name="Ingman Louise RK STAB" userId="S::louise.ingman@regionhalland.se::9f5a3869-8a0e-4d83-930a-c082cb9fcf72" providerId="AD" clId="Web-{265A93CB-4799-4325-A99D-5D1827D93047}" dt="2020-01-21T12:40:57.179" v="304" actId="20577"/>
        <pc:sldMkLst>
          <pc:docMk/>
          <pc:sldMk cId="3026613180" sldId="459"/>
        </pc:sldMkLst>
        <pc:spChg chg="mod">
          <ac:chgData name="Ingman Louise RK STAB" userId="S::louise.ingman@regionhalland.se::9f5a3869-8a0e-4d83-930a-c082cb9fcf72" providerId="AD" clId="Web-{265A93CB-4799-4325-A99D-5D1827D93047}" dt="2020-01-21T12:40:57.179" v="304" actId="20577"/>
          <ac:spMkLst>
            <pc:docMk/>
            <pc:sldMk cId="3026613180" sldId="459"/>
            <ac:spMk id="6" creationId="{00000000-0000-0000-0000-000000000000}"/>
          </ac:spMkLst>
        </pc:spChg>
      </pc:sldChg>
      <pc:sldChg chg="modNotes">
        <pc:chgData name="Ingman Louise RK STAB" userId="S::louise.ingman@regionhalland.se::9f5a3869-8a0e-4d83-930a-c082cb9fcf72" providerId="AD" clId="Web-{265A93CB-4799-4325-A99D-5D1827D93047}" dt="2020-01-21T12:39:06.584" v="295"/>
        <pc:sldMkLst>
          <pc:docMk/>
          <pc:sldMk cId="3158831231" sldId="676"/>
        </pc:sldMkLst>
      </pc:sldChg>
      <pc:sldChg chg="modSp">
        <pc:chgData name="Ingman Louise RK STAB" userId="S::louise.ingman@regionhalland.se::9f5a3869-8a0e-4d83-930a-c082cb9fcf72" providerId="AD" clId="Web-{265A93CB-4799-4325-A99D-5D1827D93047}" dt="2020-01-21T12:40:44.507" v="301" actId="20577"/>
        <pc:sldMkLst>
          <pc:docMk/>
          <pc:sldMk cId="586241486" sldId="680"/>
        </pc:sldMkLst>
        <pc:spChg chg="mod">
          <ac:chgData name="Ingman Louise RK STAB" userId="S::louise.ingman@regionhalland.se::9f5a3869-8a0e-4d83-930a-c082cb9fcf72" providerId="AD" clId="Web-{265A93CB-4799-4325-A99D-5D1827D93047}" dt="2020-01-21T12:40:44.507" v="301" actId="20577"/>
          <ac:spMkLst>
            <pc:docMk/>
            <pc:sldMk cId="586241486" sldId="680"/>
            <ac:spMk id="3" creationId="{00000000-0000-0000-0000-000000000000}"/>
          </ac:spMkLst>
        </pc:spChg>
      </pc:sldChg>
      <pc:sldChg chg="del">
        <pc:chgData name="Ingman Louise RK STAB" userId="S::louise.ingman@regionhalland.se::9f5a3869-8a0e-4d83-930a-c082cb9fcf72" providerId="AD" clId="Web-{265A93CB-4799-4325-A99D-5D1827D93047}" dt="2020-01-21T12:28:17.482" v="0"/>
        <pc:sldMkLst>
          <pc:docMk/>
          <pc:sldMk cId="102765019" sldId="683"/>
        </pc:sldMkLst>
      </pc:sldChg>
      <pc:sldChg chg="modSp">
        <pc:chgData name="Ingman Louise RK STAB" userId="S::louise.ingman@regionhalland.se::9f5a3869-8a0e-4d83-930a-c082cb9fcf72" providerId="AD" clId="Web-{265A93CB-4799-4325-A99D-5D1827D93047}" dt="2020-01-21T12:40:02.850" v="297" actId="20577"/>
        <pc:sldMkLst>
          <pc:docMk/>
          <pc:sldMk cId="2741509019" sldId="684"/>
        </pc:sldMkLst>
        <pc:spChg chg="mod">
          <ac:chgData name="Ingman Louise RK STAB" userId="S::louise.ingman@regionhalland.se::9f5a3869-8a0e-4d83-930a-c082cb9fcf72" providerId="AD" clId="Web-{265A93CB-4799-4325-A99D-5D1827D93047}" dt="2020-01-21T12:40:02.850" v="297" actId="20577"/>
          <ac:spMkLst>
            <pc:docMk/>
            <pc:sldMk cId="2741509019" sldId="684"/>
            <ac:spMk id="3" creationId="{22A99EE0-5F5B-43C6-91E7-E61CAF14A474}"/>
          </ac:spMkLst>
        </pc:spChg>
      </pc:sldChg>
      <pc:sldChg chg="addSp delSp modSp">
        <pc:chgData name="Ingman Louise RK STAB" userId="S::louise.ingman@regionhalland.se::9f5a3869-8a0e-4d83-930a-c082cb9fcf72" providerId="AD" clId="Web-{265A93CB-4799-4325-A99D-5D1827D93047}" dt="2020-01-21T12:38:11.224" v="282" actId="20577"/>
        <pc:sldMkLst>
          <pc:docMk/>
          <pc:sldMk cId="2766441438" sldId="686"/>
        </pc:sldMkLst>
        <pc:spChg chg="add del mod">
          <ac:chgData name="Ingman Louise RK STAB" userId="S::louise.ingman@regionhalland.se::9f5a3869-8a0e-4d83-930a-c082cb9fcf72" providerId="AD" clId="Web-{265A93CB-4799-4325-A99D-5D1827D93047}" dt="2020-01-21T12:33:27.439" v="159"/>
          <ac:spMkLst>
            <pc:docMk/>
            <pc:sldMk cId="2766441438" sldId="686"/>
            <ac:spMk id="3" creationId="{93C0CADC-1AF1-4F88-94BE-579A802E8DED}"/>
          </ac:spMkLst>
        </pc:spChg>
        <pc:spChg chg="del">
          <ac:chgData name="Ingman Louise RK STAB" userId="S::louise.ingman@regionhalland.se::9f5a3869-8a0e-4d83-930a-c082cb9fcf72" providerId="AD" clId="Web-{265A93CB-4799-4325-A99D-5D1827D93047}" dt="2020-01-21T12:28:30.247" v="3"/>
          <ac:spMkLst>
            <pc:docMk/>
            <pc:sldMk cId="2766441438" sldId="686"/>
            <ac:spMk id="9" creationId="{EFCE0BDE-29AD-4671-A034-39D0E0AC20C4}"/>
          </ac:spMkLst>
        </pc:spChg>
        <pc:spChg chg="del mod">
          <ac:chgData name="Ingman Louise RK STAB" userId="S::louise.ingman@regionhalland.se::9f5a3869-8a0e-4d83-930a-c082cb9fcf72" providerId="AD" clId="Web-{265A93CB-4799-4325-A99D-5D1827D93047}" dt="2020-01-21T12:28:35.263" v="6"/>
          <ac:spMkLst>
            <pc:docMk/>
            <pc:sldMk cId="2766441438" sldId="686"/>
            <ac:spMk id="11" creationId="{9D7CB1DE-2CF5-4B35-8D55-369925CFF2AF}"/>
          </ac:spMkLst>
        </pc:spChg>
        <pc:spChg chg="add mod">
          <ac:chgData name="Ingman Louise RK STAB" userId="S::louise.ingman@regionhalland.se::9f5a3869-8a0e-4d83-930a-c082cb9fcf72" providerId="AD" clId="Web-{265A93CB-4799-4325-A99D-5D1827D93047}" dt="2020-01-21T12:38:11.224" v="282" actId="20577"/>
          <ac:spMkLst>
            <pc:docMk/>
            <pc:sldMk cId="2766441438" sldId="686"/>
            <ac:spMk id="20" creationId="{785E9798-748A-46EC-B06B-3A459ECFFD6D}"/>
          </ac:spMkLst>
        </pc:spChg>
        <pc:spChg chg="add mod">
          <ac:chgData name="Ingman Louise RK STAB" userId="S::louise.ingman@regionhalland.se::9f5a3869-8a0e-4d83-930a-c082cb9fcf72" providerId="AD" clId="Web-{265A93CB-4799-4325-A99D-5D1827D93047}" dt="2020-01-21T12:37:44.427" v="275" actId="1076"/>
          <ac:spMkLst>
            <pc:docMk/>
            <pc:sldMk cId="2766441438" sldId="686"/>
            <ac:spMk id="21" creationId="{45D21BE2-8A15-48A0-9134-2001DE83F456}"/>
          </ac:spMkLst>
        </pc:spChg>
        <pc:spChg chg="mod">
          <ac:chgData name="Ingman Louise RK STAB" userId="S::louise.ingman@regionhalland.se::9f5a3869-8a0e-4d83-930a-c082cb9fcf72" providerId="AD" clId="Web-{265A93CB-4799-4325-A99D-5D1827D93047}" dt="2020-01-21T12:37:29.067" v="273" actId="1076"/>
          <ac:spMkLst>
            <pc:docMk/>
            <pc:sldMk cId="2766441438" sldId="686"/>
            <ac:spMk id="46" creationId="{F46F2B84-FCB5-4B96-A9AD-530564337BE2}"/>
          </ac:spMkLst>
        </pc:spChg>
        <pc:spChg chg="mod">
          <ac:chgData name="Ingman Louise RK STAB" userId="S::louise.ingman@regionhalland.se::9f5a3869-8a0e-4d83-930a-c082cb9fcf72" providerId="AD" clId="Web-{265A93CB-4799-4325-A99D-5D1827D93047}" dt="2020-01-21T12:37:32.395" v="274" actId="1076"/>
          <ac:spMkLst>
            <pc:docMk/>
            <pc:sldMk cId="2766441438" sldId="686"/>
            <ac:spMk id="64" creationId="{EE4681FD-8A9C-4EBF-B896-24D1B973346F}"/>
          </ac:spMkLst>
        </pc:spChg>
        <pc:grpChg chg="del">
          <ac:chgData name="Ingman Louise RK STAB" userId="S::louise.ingman@regionhalland.se::9f5a3869-8a0e-4d83-930a-c082cb9fcf72" providerId="AD" clId="Web-{265A93CB-4799-4325-A99D-5D1827D93047}" dt="2020-01-21T12:28:30.247" v="4"/>
          <ac:grpSpMkLst>
            <pc:docMk/>
            <pc:sldMk cId="2766441438" sldId="686"/>
            <ac:grpSpMk id="7" creationId="{F52A8C07-E557-4A15-9F9C-124651D52BEE}"/>
          </ac:grpSpMkLst>
        </pc:grpChg>
        <pc:grpChg chg="del">
          <ac:chgData name="Ingman Louise RK STAB" userId="S::louise.ingman@regionhalland.se::9f5a3869-8a0e-4d83-930a-c082cb9fcf72" providerId="AD" clId="Web-{265A93CB-4799-4325-A99D-5D1827D93047}" dt="2020-01-21T12:28:30.247" v="2"/>
          <ac:grpSpMkLst>
            <pc:docMk/>
            <pc:sldMk cId="2766441438" sldId="686"/>
            <ac:grpSpMk id="15" creationId="{CA42E242-E645-4699-A24A-C730DC1F00B8}"/>
          </ac:grpSpMkLst>
        </pc:grpChg>
        <pc:grpChg chg="del">
          <ac:chgData name="Ingman Louise RK STAB" userId="S::louise.ingman@regionhalland.se::9f5a3869-8a0e-4d83-930a-c082cb9fcf72" providerId="AD" clId="Web-{265A93CB-4799-4325-A99D-5D1827D93047}" dt="2020-01-21T12:28:30.247" v="1"/>
          <ac:grpSpMkLst>
            <pc:docMk/>
            <pc:sldMk cId="2766441438" sldId="686"/>
            <ac:grpSpMk id="19" creationId="{0D0EBC13-F7E9-42CF-BA45-CA3AD063BEE9}"/>
          </ac:grpSpMkLst>
        </pc:grpChg>
      </pc:sldChg>
    </pc:docChg>
  </pc:docChgLst>
  <pc:docChgLst>
    <pc:chgData name="Ingman Louise RK STAB" userId="S::louise.ingman@regionhalland.se::9f5a3869-8a0e-4d83-930a-c082cb9fcf72" providerId="AD" clId="Web-{380782C1-19FA-48C2-B1F5-AC14D62B02A9}"/>
    <pc:docChg chg="delSld modSld">
      <pc:chgData name="Ingman Louise RK STAB" userId="S::louise.ingman@regionhalland.se::9f5a3869-8a0e-4d83-930a-c082cb9fcf72" providerId="AD" clId="Web-{380782C1-19FA-48C2-B1F5-AC14D62B02A9}" dt="2020-01-20T16:54:59.544" v="351"/>
      <pc:docMkLst>
        <pc:docMk/>
      </pc:docMkLst>
      <pc:sldChg chg="del">
        <pc:chgData name="Ingman Louise RK STAB" userId="S::louise.ingman@regionhalland.se::9f5a3869-8a0e-4d83-930a-c082cb9fcf72" providerId="AD" clId="Web-{380782C1-19FA-48C2-B1F5-AC14D62B02A9}" dt="2020-01-20T16:28:17.798" v="0"/>
        <pc:sldMkLst>
          <pc:docMk/>
          <pc:sldMk cId="3167217799" sldId="510"/>
        </pc:sldMkLst>
      </pc:sldChg>
      <pc:sldChg chg="modSp">
        <pc:chgData name="Ingman Louise RK STAB" userId="S::louise.ingman@regionhalland.se::9f5a3869-8a0e-4d83-930a-c082cb9fcf72" providerId="AD" clId="Web-{380782C1-19FA-48C2-B1F5-AC14D62B02A9}" dt="2020-01-20T16:29:04.127" v="22" actId="20577"/>
        <pc:sldMkLst>
          <pc:docMk/>
          <pc:sldMk cId="4172599683" sldId="515"/>
        </pc:sldMkLst>
        <pc:spChg chg="mod">
          <ac:chgData name="Ingman Louise RK STAB" userId="S::louise.ingman@regionhalland.se::9f5a3869-8a0e-4d83-930a-c082cb9fcf72" providerId="AD" clId="Web-{380782C1-19FA-48C2-B1F5-AC14D62B02A9}" dt="2020-01-20T16:29:04.127" v="22" actId="20577"/>
          <ac:spMkLst>
            <pc:docMk/>
            <pc:sldMk cId="4172599683" sldId="515"/>
            <ac:spMk id="3" creationId="{00000000-0000-0000-0000-000000000000}"/>
          </ac:spMkLst>
        </pc:spChg>
      </pc:sldChg>
      <pc:sldChg chg="modNotes">
        <pc:chgData name="Ingman Louise RK STAB" userId="S::louise.ingman@regionhalland.se::9f5a3869-8a0e-4d83-930a-c082cb9fcf72" providerId="AD" clId="Web-{380782C1-19FA-48C2-B1F5-AC14D62B02A9}" dt="2020-01-20T16:33:11.019" v="46"/>
        <pc:sldMkLst>
          <pc:docMk/>
          <pc:sldMk cId="631533849" sldId="609"/>
        </pc:sldMkLst>
      </pc:sldChg>
      <pc:sldChg chg="modSp">
        <pc:chgData name="Ingman Louise RK STAB" userId="S::louise.ingman@regionhalland.se::9f5a3869-8a0e-4d83-930a-c082cb9fcf72" providerId="AD" clId="Web-{380782C1-19FA-48C2-B1F5-AC14D62B02A9}" dt="2020-01-20T16:34:18.207" v="52" actId="20577"/>
        <pc:sldMkLst>
          <pc:docMk/>
          <pc:sldMk cId="2364979978" sldId="666"/>
        </pc:sldMkLst>
        <pc:spChg chg="mod">
          <ac:chgData name="Ingman Louise RK STAB" userId="S::louise.ingman@regionhalland.se::9f5a3869-8a0e-4d83-930a-c082cb9fcf72" providerId="AD" clId="Web-{380782C1-19FA-48C2-B1F5-AC14D62B02A9}" dt="2020-01-20T16:34:18.207" v="52" actId="20577"/>
          <ac:spMkLst>
            <pc:docMk/>
            <pc:sldMk cId="2364979978" sldId="666"/>
            <ac:spMk id="3" creationId="{1BD63357-4259-5041-B7C2-420B47C0FC0D}"/>
          </ac:spMkLst>
        </pc:spChg>
      </pc:sldChg>
      <pc:sldChg chg="modSp modNotes">
        <pc:chgData name="Ingman Louise RK STAB" userId="S::louise.ingman@regionhalland.se::9f5a3869-8a0e-4d83-930a-c082cb9fcf72" providerId="AD" clId="Web-{380782C1-19FA-48C2-B1F5-AC14D62B02A9}" dt="2020-01-20T16:54:01.841" v="342"/>
        <pc:sldMkLst>
          <pc:docMk/>
          <pc:sldMk cId="630437270" sldId="672"/>
        </pc:sldMkLst>
        <pc:spChg chg="mod">
          <ac:chgData name="Ingman Louise RK STAB" userId="S::louise.ingman@regionhalland.se::9f5a3869-8a0e-4d83-930a-c082cb9fcf72" providerId="AD" clId="Web-{380782C1-19FA-48C2-B1F5-AC14D62B02A9}" dt="2020-01-20T16:38:07.724" v="140" actId="1076"/>
          <ac:spMkLst>
            <pc:docMk/>
            <pc:sldMk cId="630437270" sldId="672"/>
            <ac:spMk id="4" creationId="{00000000-0000-0000-0000-000000000000}"/>
          </ac:spMkLst>
        </pc:spChg>
      </pc:sldChg>
      <pc:sldChg chg="modSp modNotes">
        <pc:chgData name="Ingman Louise RK STAB" userId="S::louise.ingman@regionhalland.se::9f5a3869-8a0e-4d83-930a-c082cb9fcf72" providerId="AD" clId="Web-{380782C1-19FA-48C2-B1F5-AC14D62B02A9}" dt="2020-01-20T16:54:59.544" v="351"/>
        <pc:sldMkLst>
          <pc:docMk/>
          <pc:sldMk cId="2686595045" sldId="679"/>
        </pc:sldMkLst>
        <pc:spChg chg="mod">
          <ac:chgData name="Ingman Louise RK STAB" userId="S::louise.ingman@regionhalland.se::9f5a3869-8a0e-4d83-930a-c082cb9fcf72" providerId="AD" clId="Web-{380782C1-19FA-48C2-B1F5-AC14D62B02A9}" dt="2020-01-20T16:35:20.817" v="53" actId="20577"/>
          <ac:spMkLst>
            <pc:docMk/>
            <pc:sldMk cId="2686595045" sldId="679"/>
            <ac:spMk id="2" creationId="{00000000-0000-0000-0000-000000000000}"/>
          </ac:spMkLst>
        </pc:spChg>
        <pc:spChg chg="mod">
          <ac:chgData name="Ingman Louise RK STAB" userId="S::louise.ingman@regionhalland.se::9f5a3869-8a0e-4d83-930a-c082cb9fcf72" providerId="AD" clId="Web-{380782C1-19FA-48C2-B1F5-AC14D62B02A9}" dt="2020-01-20T16:54:45.216" v="345" actId="20577"/>
          <ac:spMkLst>
            <pc:docMk/>
            <pc:sldMk cId="2686595045" sldId="679"/>
            <ac:spMk id="3" creationId="{00000000-0000-0000-0000-000000000000}"/>
          </ac:spMkLst>
        </pc:spChg>
      </pc:sldChg>
      <pc:sldChg chg="modSp modNotes">
        <pc:chgData name="Ingman Louise RK STAB" userId="S::louise.ingman@regionhalland.se::9f5a3869-8a0e-4d83-930a-c082cb9fcf72" providerId="AD" clId="Web-{380782C1-19FA-48C2-B1F5-AC14D62B02A9}" dt="2020-01-20T16:50:51.355" v="339" actId="20577"/>
        <pc:sldMkLst>
          <pc:docMk/>
          <pc:sldMk cId="586241486" sldId="680"/>
        </pc:sldMkLst>
        <pc:spChg chg="mod">
          <ac:chgData name="Ingman Louise RK STAB" userId="S::louise.ingman@regionhalland.se::9f5a3869-8a0e-4d83-930a-c082cb9fcf72" providerId="AD" clId="Web-{380782C1-19FA-48C2-B1F5-AC14D62B02A9}" dt="2020-01-20T16:50:51.355" v="339" actId="20577"/>
          <ac:spMkLst>
            <pc:docMk/>
            <pc:sldMk cId="586241486" sldId="680"/>
            <ac:spMk id="3" creationId="{00000000-0000-0000-0000-000000000000}"/>
          </ac:spMkLst>
        </pc:spChg>
      </pc:sldChg>
      <pc:sldChg chg="modNotes">
        <pc:chgData name="Ingman Louise RK STAB" userId="S::louise.ingman@regionhalland.se::9f5a3869-8a0e-4d83-930a-c082cb9fcf72" providerId="AD" clId="Web-{380782C1-19FA-48C2-B1F5-AC14D62B02A9}" dt="2020-01-20T16:30:24.549" v="38"/>
        <pc:sldMkLst>
          <pc:docMk/>
          <pc:sldMk cId="102765019" sldId="683"/>
        </pc:sldMkLst>
      </pc:sldChg>
      <pc:sldChg chg="addSp delSp modSp modNotes">
        <pc:chgData name="Ingman Louise RK STAB" userId="S::louise.ingman@regionhalland.se::9f5a3869-8a0e-4d83-930a-c082cb9fcf72" providerId="AD" clId="Web-{380782C1-19FA-48C2-B1F5-AC14D62B02A9}" dt="2020-01-20T16:54:21.919" v="344"/>
        <pc:sldMkLst>
          <pc:docMk/>
          <pc:sldMk cId="2741509019" sldId="684"/>
        </pc:sldMkLst>
        <pc:spChg chg="add del mod">
          <ac:chgData name="Ingman Louise RK STAB" userId="S::louise.ingman@regionhalland.se::9f5a3869-8a0e-4d83-930a-c082cb9fcf72" providerId="AD" clId="Web-{380782C1-19FA-48C2-B1F5-AC14D62B02A9}" dt="2020-01-20T16:44:20.524" v="250" actId="20577"/>
          <ac:spMkLst>
            <pc:docMk/>
            <pc:sldMk cId="2741509019" sldId="684"/>
            <ac:spMk id="3" creationId="{22A99EE0-5F5B-43C6-91E7-E61CAF14A474}"/>
          </ac:spMkLst>
        </pc:spChg>
        <pc:spChg chg="add del mod">
          <ac:chgData name="Ingman Louise RK STAB" userId="S::louise.ingman@regionhalland.se::9f5a3869-8a0e-4d83-930a-c082cb9fcf72" providerId="AD" clId="Web-{380782C1-19FA-48C2-B1F5-AC14D62B02A9}" dt="2020-01-20T16:38:20.068" v="142"/>
          <ac:spMkLst>
            <pc:docMk/>
            <pc:sldMk cId="2741509019" sldId="684"/>
            <ac:spMk id="5" creationId="{85B65FAD-E7C1-4816-8909-A700A9F24B15}"/>
          </ac:spMkLst>
        </pc:spChg>
      </pc:sldChg>
    </pc:docChg>
  </pc:docChgLst>
  <pc:docChgLst>
    <pc:chgData name="Ingman Louise RK STAB" userId="S::louise.ingman@regionhalland.se::9f5a3869-8a0e-4d83-930a-c082cb9fcf72" providerId="AD" clId="Web-{E3B5A20F-6DB9-4E69-ADCE-228C2C47BE18}"/>
    <pc:docChg chg="sldOrd">
      <pc:chgData name="Ingman Louise RK STAB" userId="S::louise.ingman@regionhalland.se::9f5a3869-8a0e-4d83-930a-c082cb9fcf72" providerId="AD" clId="Web-{E3B5A20F-6DB9-4E69-ADCE-228C2C47BE18}" dt="2020-01-20T15:28:12.185" v="6"/>
      <pc:docMkLst>
        <pc:docMk/>
      </pc:docMkLst>
      <pc:sldChg chg="ord">
        <pc:chgData name="Ingman Louise RK STAB" userId="S::louise.ingman@regionhalland.se::9f5a3869-8a0e-4d83-930a-c082cb9fcf72" providerId="AD" clId="Web-{E3B5A20F-6DB9-4E69-ADCE-228C2C47BE18}" dt="2020-01-20T15:27:36.872" v="3"/>
        <pc:sldMkLst>
          <pc:docMk/>
          <pc:sldMk cId="4172599683" sldId="515"/>
        </pc:sldMkLst>
      </pc:sldChg>
      <pc:sldChg chg="ord">
        <pc:chgData name="Ingman Louise RK STAB" userId="S::louise.ingman@regionhalland.se::9f5a3869-8a0e-4d83-930a-c082cb9fcf72" providerId="AD" clId="Web-{E3B5A20F-6DB9-4E69-ADCE-228C2C47BE18}" dt="2020-01-20T15:28:12.185" v="6"/>
        <pc:sldMkLst>
          <pc:docMk/>
          <pc:sldMk cId="631533849" sldId="609"/>
        </pc:sldMkLst>
      </pc:sldChg>
      <pc:sldChg chg="ord">
        <pc:chgData name="Ingman Louise RK STAB" userId="S::louise.ingman@regionhalland.se::9f5a3869-8a0e-4d83-930a-c082cb9fcf72" providerId="AD" clId="Web-{E3B5A20F-6DB9-4E69-ADCE-228C2C47BE18}" dt="2020-01-20T15:27:47.747" v="4"/>
        <pc:sldMkLst>
          <pc:docMk/>
          <pc:sldMk cId="3619480571" sldId="648"/>
        </pc:sldMkLst>
      </pc:sldChg>
      <pc:sldChg chg="ord">
        <pc:chgData name="Ingman Louise RK STAB" userId="S::louise.ingman@regionhalland.se::9f5a3869-8a0e-4d83-930a-c082cb9fcf72" providerId="AD" clId="Web-{E3B5A20F-6DB9-4E69-ADCE-228C2C47BE18}" dt="2020-01-20T15:27:20.059" v="1"/>
        <pc:sldMkLst>
          <pc:docMk/>
          <pc:sldMk cId="574460481" sldId="659"/>
        </pc:sldMkLst>
      </pc:sldChg>
      <pc:sldChg chg="ord">
        <pc:chgData name="Ingman Louise RK STAB" userId="S::louise.ingman@regionhalland.se::9f5a3869-8a0e-4d83-930a-c082cb9fcf72" providerId="AD" clId="Web-{E3B5A20F-6DB9-4E69-ADCE-228C2C47BE18}" dt="2020-01-20T15:27:30.029" v="2"/>
        <pc:sldMkLst>
          <pc:docMk/>
          <pc:sldMk cId="3158831231" sldId="67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a:defRPr sz="1200"/>
            </a:lvl1pPr>
          </a:lstStyle>
          <a:p>
            <a:fld id="{AE562550-01DA-49FA-81F1-204059655F38}" type="datetimeFigureOut">
              <a:rPr lang="sv-SE" smtClean="0"/>
              <a:t>2020-03-05</a:t>
            </a:fld>
            <a:endParaRPr lang="sv-SE" dirty="0"/>
          </a:p>
        </p:txBody>
      </p:sp>
      <p:sp>
        <p:nvSpPr>
          <p:cNvPr id="4" name="Platshållare för sidfot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a:defRPr sz="1200"/>
            </a:lvl1pPr>
          </a:lstStyle>
          <a:p>
            <a:fld id="{BF8A5EB3-6801-40E4-BB2C-8AFA3A0BB7F7}" type="slidenum">
              <a:rPr lang="sv-SE" smtClean="0"/>
              <a:t>‹#›</a:t>
            </a:fld>
            <a:endParaRPr lang="sv-SE" dirty="0"/>
          </a:p>
        </p:txBody>
      </p:sp>
    </p:spTree>
    <p:extLst>
      <p:ext uri="{BB962C8B-B14F-4D97-AF65-F5344CB8AC3E}">
        <p14:creationId xmlns:p14="http://schemas.microsoft.com/office/powerpoint/2010/main" val="2606039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247FBB-8474-4871-9B8E-8136C23D61FF}" type="datetimeFigureOut">
              <a:rPr lang="sv-SE" smtClean="0"/>
              <a:t>2020-03-05</a:t>
            </a:fld>
            <a:endParaRPr lang="sv-SE" dirty="0"/>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1CCF1E7-3213-49AD-8298-C3D1CB6700D5}" type="slidenum">
              <a:rPr lang="sv-SE" smtClean="0"/>
              <a:t>‹#›</a:t>
            </a:fld>
            <a:endParaRPr lang="sv-SE" dirty="0"/>
          </a:p>
        </p:txBody>
      </p:sp>
    </p:spTree>
    <p:extLst>
      <p:ext uri="{BB962C8B-B14F-4D97-AF65-F5344CB8AC3E}">
        <p14:creationId xmlns:p14="http://schemas.microsoft.com/office/powerpoint/2010/main" val="1907802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1CCF1E7-3213-49AD-8298-C3D1CB6700D5}" type="slidenum">
              <a:rPr lang="sv-SE" smtClean="0"/>
              <a:t>1</a:t>
            </a:fld>
            <a:endParaRPr lang="sv-SE" dirty="0"/>
          </a:p>
        </p:txBody>
      </p:sp>
    </p:spTree>
    <p:extLst>
      <p:ext uri="{BB962C8B-B14F-4D97-AF65-F5344CB8AC3E}">
        <p14:creationId xmlns:p14="http://schemas.microsoft.com/office/powerpoint/2010/main" val="68150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1CCF1E7-3213-49AD-8298-C3D1CB6700D5}" type="slidenum">
              <a:rPr lang="sv-SE" smtClean="0"/>
              <a:t>11</a:t>
            </a:fld>
            <a:endParaRPr lang="sv-SE" dirty="0"/>
          </a:p>
        </p:txBody>
      </p:sp>
    </p:spTree>
    <p:extLst>
      <p:ext uri="{BB962C8B-B14F-4D97-AF65-F5344CB8AC3E}">
        <p14:creationId xmlns:p14="http://schemas.microsoft.com/office/powerpoint/2010/main" val="487238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t>Att lyckas med införandet av framtidens vårdinformationssystem handlar inte bara om att köpa in och installera ett IT- system. För att kunna uppnå de förväntade nyttoeffekterna krävs att vi arbetar med gemensamma termer och beslutsstöd i våra processer. Målet är minskad dubbeldokumentation och ett effektivare arbetssätt som möjliggör EN strukturerad journal per patient där det är lätt att följa patientens väg genom vården. Ett stort förberedelsearbete krävs för att få ut önskade effekter av framtidens vårdinformationsstöd och många medarbetare kommer att vara delaktiga.</a:t>
            </a:r>
            <a:endParaRPr lang="sv-SE" dirty="0"/>
          </a:p>
          <a:p>
            <a:endParaRPr lang="en-US" dirty="0">
              <a:cs typeface="Calibri"/>
            </a:endParaRPr>
          </a:p>
        </p:txBody>
      </p:sp>
      <p:sp>
        <p:nvSpPr>
          <p:cNvPr id="4" name="Platshållare för bildnummer 3"/>
          <p:cNvSpPr>
            <a:spLocks noGrp="1"/>
          </p:cNvSpPr>
          <p:nvPr>
            <p:ph type="sldNum" sz="quarter" idx="5"/>
          </p:nvPr>
        </p:nvSpPr>
        <p:spPr/>
        <p:txBody>
          <a:bodyPr/>
          <a:lstStyle/>
          <a:p>
            <a:fld id="{81CCF1E7-3213-49AD-8298-C3D1CB6700D5}" type="slidenum">
              <a:rPr lang="sv-SE" smtClean="0"/>
              <a:t>12</a:t>
            </a:fld>
            <a:endParaRPr lang="sv-SE" dirty="0"/>
          </a:p>
        </p:txBody>
      </p:sp>
    </p:spTree>
    <p:extLst>
      <p:ext uri="{BB962C8B-B14F-4D97-AF65-F5344CB8AC3E}">
        <p14:creationId xmlns:p14="http://schemas.microsoft.com/office/powerpoint/2010/main" val="3452114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a:cs typeface="Calibri"/>
              </a:rPr>
              <a:t>Exempel på aktiviteter är kartläggningar av nuvarande arbetssätt, standardisering av dokumentationsmallar, arbete med att skapa innehållet i FVIS utifrån hälso- och sjukvårdens processer, förändringsledning, tekniska förutsättningar, planering för införande, utbildningar mm. </a:t>
            </a:r>
          </a:p>
        </p:txBody>
      </p:sp>
      <p:sp>
        <p:nvSpPr>
          <p:cNvPr id="4" name="Platshållare för bildnummer 3"/>
          <p:cNvSpPr>
            <a:spLocks noGrp="1"/>
          </p:cNvSpPr>
          <p:nvPr>
            <p:ph type="sldNum" sz="quarter" idx="5"/>
          </p:nvPr>
        </p:nvSpPr>
        <p:spPr/>
        <p:txBody>
          <a:bodyPr/>
          <a:lstStyle/>
          <a:p>
            <a:fld id="{81CCF1E7-3213-49AD-8298-C3D1CB6700D5}" type="slidenum">
              <a:rPr lang="sv-SE" smtClean="0"/>
              <a:t>13</a:t>
            </a:fld>
            <a:endParaRPr lang="sv-SE" dirty="0"/>
          </a:p>
        </p:txBody>
      </p:sp>
    </p:spTree>
    <p:extLst>
      <p:ext uri="{BB962C8B-B14F-4D97-AF65-F5344CB8AC3E}">
        <p14:creationId xmlns:p14="http://schemas.microsoft.com/office/powerpoint/2010/main" val="1918157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cs typeface="Calibri"/>
            </a:endParaRPr>
          </a:p>
        </p:txBody>
      </p:sp>
      <p:sp>
        <p:nvSpPr>
          <p:cNvPr id="4" name="Platshållare för bildnummer 3"/>
          <p:cNvSpPr>
            <a:spLocks noGrp="1"/>
          </p:cNvSpPr>
          <p:nvPr>
            <p:ph type="sldNum" sz="quarter" idx="5"/>
          </p:nvPr>
        </p:nvSpPr>
        <p:spPr/>
        <p:txBody>
          <a:bodyPr/>
          <a:lstStyle/>
          <a:p>
            <a:fld id="{81CCF1E7-3213-49AD-8298-C3D1CB6700D5}" type="slidenum">
              <a:rPr lang="sv-SE" smtClean="0"/>
              <a:t>14</a:t>
            </a:fld>
            <a:endParaRPr lang="sv-SE" dirty="0"/>
          </a:p>
        </p:txBody>
      </p:sp>
    </p:spTree>
    <p:extLst>
      <p:ext uri="{BB962C8B-B14F-4D97-AF65-F5344CB8AC3E}">
        <p14:creationId xmlns:p14="http://schemas.microsoft.com/office/powerpoint/2010/main" val="1814857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preliminär</a:t>
            </a:r>
            <a:r>
              <a:rPr lang="sv-SE" baseline="0" dirty="0" smtClean="0"/>
              <a:t> tidsplan som kan komma att justeras framöver</a:t>
            </a:r>
            <a:endParaRPr lang="sv-SE" dirty="0"/>
          </a:p>
        </p:txBody>
      </p:sp>
      <p:sp>
        <p:nvSpPr>
          <p:cNvPr id="4" name="Platshållare för bildnummer 3"/>
          <p:cNvSpPr>
            <a:spLocks noGrp="1"/>
          </p:cNvSpPr>
          <p:nvPr>
            <p:ph type="sldNum" sz="quarter" idx="10"/>
          </p:nvPr>
        </p:nvSpPr>
        <p:spPr/>
        <p:txBody>
          <a:bodyPr/>
          <a:lstStyle/>
          <a:p>
            <a:fld id="{343DE196-A92A-43A7-BE35-261F3D47141C}" type="slidenum">
              <a:rPr lang="sv-SE" smtClean="0"/>
              <a:t>15</a:t>
            </a:fld>
            <a:endParaRPr lang="sv-SE" dirty="0"/>
          </a:p>
        </p:txBody>
      </p:sp>
    </p:spTree>
    <p:extLst>
      <p:ext uri="{BB962C8B-B14F-4D97-AF65-F5344CB8AC3E}">
        <p14:creationId xmlns:p14="http://schemas.microsoft.com/office/powerpoint/2010/main" val="3436526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1CCF1E7-3213-49AD-8298-C3D1CB6700D5}" type="slidenum">
              <a:rPr lang="sv-SE" smtClean="0"/>
              <a:t>16</a:t>
            </a:fld>
            <a:endParaRPr lang="sv-SE" dirty="0"/>
          </a:p>
        </p:txBody>
      </p:sp>
    </p:spTree>
    <p:extLst>
      <p:ext uri="{BB962C8B-B14F-4D97-AF65-F5344CB8AC3E}">
        <p14:creationId xmlns:p14="http://schemas.microsoft.com/office/powerpoint/2010/main" val="2206983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a:t>För att kunna möta dagens digitaliseringstakt och de framtida krav som våra invånare kommer att ha i framtiden krävs ett nytt vårdinformationsstöd som innehåller stöd för verksamhetens behov med utgångspunkt från patientens väg genom vården.</a:t>
            </a:r>
          </a:p>
          <a:p>
            <a:pPr marL="0" indent="0">
              <a:buNone/>
            </a:pPr>
            <a:endParaRPr lang="sv-SE" sz="1200" dirty="0"/>
          </a:p>
          <a:p>
            <a:r>
              <a:rPr lang="sv-SE" sz="1200" dirty="0"/>
              <a:t>Idag har vi många olika system som inte alltid samarbetar som vi önskar.</a:t>
            </a:r>
            <a:r>
              <a:rPr lang="sv-SE" dirty="0"/>
              <a:t> </a:t>
            </a:r>
            <a:r>
              <a:rPr lang="sv-SE" sz="1200" dirty="0"/>
              <a:t>Vissa av dessa systemen är gamla och håller inte längre</a:t>
            </a:r>
            <a:r>
              <a:rPr lang="sv-SE" dirty="0"/>
              <a:t> för framtidens krav</a:t>
            </a:r>
            <a:r>
              <a:rPr lang="sv-SE" sz="1200" dirty="0"/>
              <a:t>.</a:t>
            </a:r>
            <a:r>
              <a:rPr lang="sv-SE" dirty="0"/>
              <a:t> </a:t>
            </a:r>
            <a:endParaRPr lang="sv-SE" dirty="0">
              <a:cs typeface="Calibri"/>
            </a:endParaRPr>
          </a:p>
          <a:p>
            <a:endParaRPr lang="sv-SE" dirty="0">
              <a:cs typeface="Calibri"/>
            </a:endParaRPr>
          </a:p>
          <a:p>
            <a:endParaRPr lang="sv-SE" dirty="0">
              <a:cs typeface="Calibri"/>
            </a:endParaRPr>
          </a:p>
          <a:p>
            <a:endParaRPr lang="sv-SE" dirty="0"/>
          </a:p>
        </p:txBody>
      </p:sp>
      <p:sp>
        <p:nvSpPr>
          <p:cNvPr id="4" name="Platshållare för bildnummer 3"/>
          <p:cNvSpPr>
            <a:spLocks noGrp="1"/>
          </p:cNvSpPr>
          <p:nvPr>
            <p:ph type="sldNum" sz="quarter" idx="10"/>
          </p:nvPr>
        </p:nvSpPr>
        <p:spPr/>
        <p:txBody>
          <a:bodyPr/>
          <a:lstStyle/>
          <a:p>
            <a:fld id="{81CCF1E7-3213-49AD-8298-C3D1CB6700D5}" type="slidenum">
              <a:rPr lang="sv-SE" smtClean="0"/>
              <a:t>3</a:t>
            </a:fld>
            <a:endParaRPr lang="sv-SE" dirty="0"/>
          </a:p>
        </p:txBody>
      </p:sp>
    </p:spTree>
    <p:extLst>
      <p:ext uri="{BB962C8B-B14F-4D97-AF65-F5344CB8AC3E}">
        <p14:creationId xmlns:p14="http://schemas.microsoft.com/office/powerpoint/2010/main" val="175070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Region Halland tog 2015 ett inriktningsbeslut att på sikt ersätta nuvarande vårdinformationsstöd – som bland annat inkluderar VAS.</a:t>
            </a:r>
          </a:p>
          <a:p>
            <a:endParaRPr lang="sv-SE" dirty="0"/>
          </a:p>
          <a:p>
            <a:endParaRPr lang="sv-SE" dirty="0">
              <a:cs typeface="Calibri"/>
            </a:endParaRPr>
          </a:p>
        </p:txBody>
      </p:sp>
      <p:sp>
        <p:nvSpPr>
          <p:cNvPr id="4" name="Platshållare för bildnummer 3"/>
          <p:cNvSpPr>
            <a:spLocks noGrp="1"/>
          </p:cNvSpPr>
          <p:nvPr>
            <p:ph type="sldNum" sz="quarter" idx="10"/>
          </p:nvPr>
        </p:nvSpPr>
        <p:spPr/>
        <p:txBody>
          <a:bodyPr/>
          <a:lstStyle/>
          <a:p>
            <a:fld id="{343DE196-A92A-43A7-BE35-261F3D47141C}" type="slidenum">
              <a:rPr lang="sv-SE" smtClean="0"/>
              <a:t>4</a:t>
            </a:fld>
            <a:endParaRPr lang="sv-SE" dirty="0"/>
          </a:p>
        </p:txBody>
      </p:sp>
    </p:spTree>
    <p:extLst>
      <p:ext uri="{BB962C8B-B14F-4D97-AF65-F5344CB8AC3E}">
        <p14:creationId xmlns:p14="http://schemas.microsoft.com/office/powerpoint/2010/main" val="1083286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 kunna nå Regeringens och SKRs vision för e-hälsa 2025 och målet "En hälso- och sjukvård för bättre hälsa" som anges i Region Hallands Hälso- och sjukvårdsstrategi behövs en digital arbetsmiljö som möjliggör hög kvalitet och stöder de processer som medarbetarna arbetar i. För att detta ska kunna bli verklighet behövs ett nytt vårdinformationsstöd. </a:t>
            </a:r>
          </a:p>
          <a:p>
            <a:endParaRPr lang="sv-SE" dirty="0">
              <a:cs typeface="Calibri"/>
            </a:endParaRPr>
          </a:p>
        </p:txBody>
      </p:sp>
      <p:sp>
        <p:nvSpPr>
          <p:cNvPr id="4" name="Platshållare för bildnummer 3"/>
          <p:cNvSpPr>
            <a:spLocks noGrp="1"/>
          </p:cNvSpPr>
          <p:nvPr>
            <p:ph type="sldNum" sz="quarter" idx="5"/>
          </p:nvPr>
        </p:nvSpPr>
        <p:spPr/>
        <p:txBody>
          <a:bodyPr/>
          <a:lstStyle/>
          <a:p>
            <a:fld id="{81CCF1E7-3213-49AD-8298-C3D1CB6700D5}" type="slidenum">
              <a:rPr lang="sv-SE" smtClean="0"/>
              <a:t>5</a:t>
            </a:fld>
            <a:endParaRPr lang="sv-SE" dirty="0"/>
          </a:p>
        </p:txBody>
      </p:sp>
    </p:spTree>
    <p:extLst>
      <p:ext uri="{BB962C8B-B14F-4D97-AF65-F5344CB8AC3E}">
        <p14:creationId xmlns:p14="http://schemas.microsoft.com/office/powerpoint/2010/main" val="3250054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ställer höga krav på FVIS eftersom det ska vara ett stöd för alla typer av patientvägar i vården. Vi brukar prata om fyra olika förlopp: </a:t>
            </a:r>
            <a:r>
              <a:rPr lang="sv-SE" dirty="0">
                <a:cs typeface="+mn-lt"/>
              </a:rPr>
              <a:t/>
            </a:r>
            <a:br>
              <a:rPr lang="sv-SE" dirty="0">
                <a:cs typeface="+mn-lt"/>
              </a:rPr>
            </a:br>
            <a:r>
              <a:rPr lang="sv-SE" dirty="0"/>
              <a:t>1. Det </a:t>
            </a:r>
            <a:r>
              <a:rPr lang="sv-SE" b="1" dirty="0"/>
              <a:t>snabba </a:t>
            </a:r>
            <a:r>
              <a:rPr lang="sv-SE" dirty="0"/>
              <a:t>förloppet när patienten får sitt vårdbehov tillfredsställt på ett besök. </a:t>
            </a:r>
            <a:r>
              <a:rPr lang="sv-SE" dirty="0">
                <a:cs typeface="+mn-lt"/>
              </a:rPr>
              <a:t/>
            </a:r>
            <a:br>
              <a:rPr lang="sv-SE" dirty="0">
                <a:cs typeface="+mn-lt"/>
              </a:rPr>
            </a:br>
            <a:r>
              <a:rPr lang="sv-SE" dirty="0"/>
              <a:t>2. Det </a:t>
            </a:r>
            <a:r>
              <a:rPr lang="sv-SE" b="1" dirty="0"/>
              <a:t>återkommande</a:t>
            </a:r>
            <a:r>
              <a:rPr lang="sv-SE" dirty="0"/>
              <a:t> förloppet när patienten behöver återkomma till oss vid ett flertal tillfällen. </a:t>
            </a:r>
            <a:r>
              <a:rPr lang="sv-SE" dirty="0">
                <a:cs typeface="+mn-lt"/>
              </a:rPr>
              <a:t/>
            </a:r>
            <a:br>
              <a:rPr lang="sv-SE" dirty="0">
                <a:cs typeface="+mn-lt"/>
              </a:rPr>
            </a:br>
            <a:r>
              <a:rPr lang="sv-SE" dirty="0"/>
              <a:t>3. Det </a:t>
            </a:r>
            <a:r>
              <a:rPr lang="sv-SE" b="1" dirty="0"/>
              <a:t>längre</a:t>
            </a:r>
            <a:r>
              <a:rPr lang="sv-SE" dirty="0"/>
              <a:t> förloppet där patienten ingår i en vårdprocess. </a:t>
            </a:r>
            <a:r>
              <a:rPr lang="sv-SE" dirty="0">
                <a:cs typeface="+mn-lt"/>
              </a:rPr>
              <a:t/>
            </a:r>
            <a:br>
              <a:rPr lang="sv-SE" dirty="0">
                <a:cs typeface="+mn-lt"/>
              </a:rPr>
            </a:br>
            <a:r>
              <a:rPr lang="sv-SE" dirty="0"/>
              <a:t>4. Den </a:t>
            </a:r>
            <a:r>
              <a:rPr lang="sv-SE" b="1" dirty="0"/>
              <a:t>multisjuka</a:t>
            </a:r>
            <a:r>
              <a:rPr lang="sv-SE" dirty="0"/>
              <a:t> patienten med flera diagnoser och kontinuerlig kontakt med vården.</a:t>
            </a:r>
          </a:p>
          <a:p>
            <a:endParaRPr lang="sv-SE" dirty="0">
              <a:cs typeface="Calibri"/>
            </a:endParaRPr>
          </a:p>
          <a:p>
            <a:endParaRPr lang="sv-SE" dirty="0">
              <a:cs typeface="Calibri"/>
            </a:endParaRPr>
          </a:p>
        </p:txBody>
      </p:sp>
      <p:sp>
        <p:nvSpPr>
          <p:cNvPr id="4" name="Platshållare för bildnummer 3"/>
          <p:cNvSpPr>
            <a:spLocks noGrp="1"/>
          </p:cNvSpPr>
          <p:nvPr>
            <p:ph type="sldNum" sz="quarter" idx="10"/>
          </p:nvPr>
        </p:nvSpPr>
        <p:spPr/>
        <p:txBody>
          <a:bodyPr/>
          <a:lstStyle/>
          <a:p>
            <a:fld id="{81CCF1E7-3213-49AD-8298-C3D1CB6700D5}" type="slidenum">
              <a:rPr lang="sv-SE" smtClean="0"/>
              <a:t>6</a:t>
            </a:fld>
            <a:endParaRPr lang="sv-SE" dirty="0"/>
          </a:p>
        </p:txBody>
      </p:sp>
    </p:spTree>
    <p:extLst>
      <p:ext uri="{BB962C8B-B14F-4D97-AF65-F5344CB8AC3E}">
        <p14:creationId xmlns:p14="http://schemas.microsoft.com/office/powerpoint/2010/main" val="105914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solidFill>
                  <a:schemeClr val="tx1">
                    <a:lumMod val="75000"/>
                  </a:schemeClr>
                </a:solidFill>
              </a:rPr>
              <a:t> </a:t>
            </a:r>
            <a:r>
              <a:rPr lang="sv-SE" sz="1200" dirty="0">
                <a:solidFill>
                  <a:schemeClr val="tx1">
                    <a:lumMod val="75000"/>
                  </a:schemeClr>
                </a:solidFill>
              </a:rPr>
              <a:t>Det nya vårdinformationsstödet ska kunna växa och utvecklas i takt med ökade behov i verksamheten, hos våra invånare och patienter samt inom de nationella initiativen.</a:t>
            </a:r>
            <a:r>
              <a:rPr lang="sv-SE" dirty="0">
                <a:solidFill>
                  <a:schemeClr val="tx1">
                    <a:lumMod val="75000"/>
                  </a:schemeClr>
                </a:solidFill>
              </a:rPr>
              <a:t> </a:t>
            </a:r>
            <a:endParaRPr lang="sv-SE" dirty="0">
              <a:cs typeface="Calibri"/>
            </a:endParaRPr>
          </a:p>
        </p:txBody>
      </p:sp>
      <p:sp>
        <p:nvSpPr>
          <p:cNvPr id="4" name="Platshållare för bildnummer 3"/>
          <p:cNvSpPr>
            <a:spLocks noGrp="1"/>
          </p:cNvSpPr>
          <p:nvPr>
            <p:ph type="sldNum" sz="quarter" idx="10"/>
          </p:nvPr>
        </p:nvSpPr>
        <p:spPr/>
        <p:txBody>
          <a:bodyPr/>
          <a:lstStyle/>
          <a:p>
            <a:fld id="{81CCF1E7-3213-49AD-8298-C3D1CB6700D5}" type="slidenum">
              <a:rPr lang="sv-SE" smtClean="0"/>
              <a:t>7</a:t>
            </a:fld>
            <a:endParaRPr lang="sv-SE" dirty="0"/>
          </a:p>
        </p:txBody>
      </p:sp>
    </p:spTree>
    <p:extLst>
      <p:ext uri="{BB962C8B-B14F-4D97-AF65-F5344CB8AC3E}">
        <p14:creationId xmlns:p14="http://schemas.microsoft.com/office/powerpoint/2010/main" val="3695542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FVIS är en helhetslösning som levereras av Cambio Health System AB och består av nästa generations Cosmic, samt ett antal specialistlösningar integrerade som en helhetslösning.</a:t>
            </a:r>
            <a:endParaRPr lang="sv-SE" dirty="0">
              <a:cs typeface="Calibri"/>
            </a:endParaRPr>
          </a:p>
        </p:txBody>
      </p:sp>
      <p:sp>
        <p:nvSpPr>
          <p:cNvPr id="4" name="Platshållare för bildnummer 3"/>
          <p:cNvSpPr>
            <a:spLocks noGrp="1"/>
          </p:cNvSpPr>
          <p:nvPr>
            <p:ph type="sldNum" sz="quarter" idx="10"/>
          </p:nvPr>
        </p:nvSpPr>
        <p:spPr/>
        <p:txBody>
          <a:bodyPr/>
          <a:lstStyle/>
          <a:p>
            <a:fld id="{81CCF1E7-3213-49AD-8298-C3D1CB6700D5}" type="slidenum">
              <a:rPr lang="sv-SE" smtClean="0"/>
              <a:t>8</a:t>
            </a:fld>
            <a:endParaRPr lang="sv-SE" dirty="0"/>
          </a:p>
        </p:txBody>
      </p:sp>
    </p:spTree>
    <p:extLst>
      <p:ext uri="{BB962C8B-B14F-4D97-AF65-F5344CB8AC3E}">
        <p14:creationId xmlns:p14="http://schemas.microsoft.com/office/powerpoint/2010/main" val="589334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1CCF1E7-3213-49AD-8298-C3D1CB6700D5}" type="slidenum">
              <a:rPr lang="sv-SE" smtClean="0"/>
              <a:t>9</a:t>
            </a:fld>
            <a:endParaRPr lang="sv-SE" dirty="0"/>
          </a:p>
        </p:txBody>
      </p:sp>
    </p:spTree>
    <p:extLst>
      <p:ext uri="{BB962C8B-B14F-4D97-AF65-F5344CB8AC3E}">
        <p14:creationId xmlns:p14="http://schemas.microsoft.com/office/powerpoint/2010/main" val="320788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Totalt ingår 9 regioner i Sussa samverkan, varav fem är avtalstecknande regioner (Region Blekinge, Region Sörmland, Region Västernorrland, Region Örebro och Region Västerbotten) och fyra (Region Dalarna, Region Norrbotten, Region Halland och Region Gävleborg) har option på det vinnande anbudet. </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C27D53-8964-9944-B15A-FCA97E90F49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43493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5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5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600" spc="-50" baseline="0">
                <a:solidFill>
                  <a:schemeClr val="tx1">
                    <a:lumMod val="85000"/>
                    <a:lumOff val="15000"/>
                  </a:schemeClr>
                </a:solidFill>
              </a:defRPr>
            </a:lvl1pPr>
          </a:lstStyle>
          <a:p>
            <a:r>
              <a:rPr lang="sv-SE"/>
              <a:t>Klicka här för att ändra format</a:t>
            </a:r>
            <a:endParaRPr lang="en-US"/>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format på underrubrik i bakgrunden</a:t>
            </a:r>
            <a:endParaRPr lang="en-US"/>
          </a:p>
        </p:txBody>
      </p:sp>
      <p:sp>
        <p:nvSpPr>
          <p:cNvPr id="4" name="Date Placeholder 3"/>
          <p:cNvSpPr>
            <a:spLocks noGrp="1"/>
          </p:cNvSpPr>
          <p:nvPr>
            <p:ph type="dt" sz="half" idx="10"/>
          </p:nvPr>
        </p:nvSpPr>
        <p:spPr/>
        <p:txBody>
          <a:bodyPr/>
          <a:lstStyle/>
          <a:p>
            <a:fld id="{4BDF68E2-58F2-4D09-BE8B-E3BD06533059}" type="datetimeFigureOut">
              <a:rPr lang="en-US" dirty="0"/>
              <a:t>3/5/2020</a:t>
            </a:fld>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spTree>
      <p:nvGrpSpPr>
        <p:cNvPr id="1" name=""/>
        <p:cNvGrpSpPr/>
        <p:nvPr/>
      </p:nvGrpSpPr>
      <p:grpSpPr>
        <a:xfrm>
          <a:off x="0" y="0"/>
          <a:ext cx="0" cy="0"/>
          <a:chOff x="0" y="0"/>
          <a:chExt cx="0" cy="0"/>
        </a:xfrm>
      </p:grpSpPr>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
        <p:nvSpPr>
          <p:cNvPr id="8" name="Rectangle 7"/>
          <p:cNvSpPr/>
          <p:nvPr/>
        </p:nvSpPr>
        <p:spPr>
          <a:xfrm>
            <a:off x="16"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48006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1"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907" y="180768"/>
            <a:ext cx="1502727" cy="356166"/>
          </a:xfrm>
          <a:prstGeom prst="rect">
            <a:avLst/>
          </a:prstGeom>
        </p:spPr>
      </p:pic>
    </p:spTree>
    <p:extLst>
      <p:ext uri="{BB962C8B-B14F-4D97-AF65-F5344CB8AC3E}">
        <p14:creationId xmlns:p14="http://schemas.microsoft.com/office/powerpoint/2010/main" val="13079075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3_Content with Caption">
    <p:spTree>
      <p:nvGrpSpPr>
        <p:cNvPr id="1" name=""/>
        <p:cNvGrpSpPr/>
        <p:nvPr/>
      </p:nvGrpSpPr>
      <p:grpSpPr>
        <a:xfrm>
          <a:off x="0" y="0"/>
          <a:ext cx="0" cy="0"/>
          <a:chOff x="0" y="0"/>
          <a:chExt cx="0" cy="0"/>
        </a:xfrm>
      </p:grpSpPr>
      <p:sp>
        <p:nvSpPr>
          <p:cNvPr id="8" name="Rectangle 7"/>
          <p:cNvSpPr/>
          <p:nvPr/>
        </p:nvSpPr>
        <p:spPr>
          <a:xfrm>
            <a:off x="8141209"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089393"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98393"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9144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598393"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04329734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v-SE"/>
              <a:t>Klicka här för att ändra format</a:t>
            </a:r>
            <a:endParaRPr lang="en-US"/>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0"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600" spc="-50" baseline="0">
                <a:solidFill>
                  <a:schemeClr val="tx1">
                    <a:lumMod val="85000"/>
                    <a:lumOff val="15000"/>
                  </a:schemeClr>
                </a:solidFill>
              </a:defRPr>
            </a:lvl1pPr>
          </a:lstStyle>
          <a:p>
            <a:r>
              <a:rPr lang="sv-SE"/>
              <a:t>Klicka här för att ändra format</a:t>
            </a:r>
            <a:endParaRPr lang="en-US"/>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format på underrubrik i bakgrunden</a:t>
            </a:r>
            <a:endParaRPr lang="en-US"/>
          </a:p>
        </p:txBody>
      </p:sp>
      <p:sp>
        <p:nvSpPr>
          <p:cNvPr id="4" name="Date Placeholder 3"/>
          <p:cNvSpPr>
            <a:spLocks noGrp="1"/>
          </p:cNvSpPr>
          <p:nvPr>
            <p:ph type="dt" sz="half" idx="10"/>
          </p:nvPr>
        </p:nvSpPr>
        <p:spPr/>
        <p:txBody>
          <a:bodyPr/>
          <a:lstStyle/>
          <a:p>
            <a:fld id="{4BDF68E2-58F2-4D09-BE8B-E3BD06533059}" type="datetimeFigureOut">
              <a:rPr lang="en-US" dirty="0"/>
              <a:pPr/>
              <a:t>3/5/2020</a:t>
            </a:fld>
            <a:endParaRPr lang="en-US"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dirty="0">
              <a:solidFill>
                <a:srgbClr val="3C3C3C"/>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spTree>
    <p:extLst>
      <p:ext uri="{BB962C8B-B14F-4D97-AF65-F5344CB8AC3E}">
        <p14:creationId xmlns:p14="http://schemas.microsoft.com/office/powerpoint/2010/main" val="123827678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53423571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600" b="0">
                <a:solidFill>
                  <a:schemeClr val="tx1">
                    <a:lumMod val="85000"/>
                    <a:lumOff val="15000"/>
                  </a:schemeClr>
                </a:solidFill>
              </a:defRPr>
            </a:lvl1pPr>
          </a:lstStyle>
          <a:p>
            <a:r>
              <a:rPr lang="sv-SE"/>
              <a:t>Klicka här för att ändra format</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12" name="Bildobjekt 1"/>
          <p:cNvPicPr>
            <a:picLocks noChangeAspect="1"/>
          </p:cNvPicPr>
          <p:nvPr userDrawn="1"/>
        </p:nvPicPr>
        <p:blipFill rotWithShape="1">
          <a:blip r:embed="rId3"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extLst>
      <p:ext uri="{BB962C8B-B14F-4D97-AF65-F5344CB8AC3E}">
        <p14:creationId xmlns:p14="http://schemas.microsoft.com/office/powerpoint/2010/main" val="38189272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v-SE"/>
              <a:t>Klicka här för att ändra format</a:t>
            </a:r>
            <a:endParaRPr lang="en-US"/>
          </a:p>
        </p:txBody>
      </p:sp>
      <p:sp>
        <p:nvSpPr>
          <p:cNvPr id="3" name="Content Placeholder 2"/>
          <p:cNvSpPr>
            <a:spLocks noGrp="1"/>
          </p:cNvSpPr>
          <p:nvPr>
            <p:ph sz="half" idx="1"/>
          </p:nvPr>
        </p:nvSpPr>
        <p:spPr>
          <a:xfrm>
            <a:off x="1097279" y="1976360"/>
            <a:ext cx="493776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217920" y="1976361"/>
            <a:ext cx="493776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17107181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v-SE"/>
              <a:t>Klicka här för att ändra format</a:t>
            </a:r>
            <a:endParaRPr lang="en-US"/>
          </a:p>
        </p:txBody>
      </p:sp>
      <p:sp>
        <p:nvSpPr>
          <p:cNvPr id="3" name="Text Placeholder 2"/>
          <p:cNvSpPr>
            <a:spLocks noGrp="1"/>
          </p:cNvSpPr>
          <p:nvPr>
            <p:ph type="body" idx="1"/>
          </p:nvPr>
        </p:nvSpPr>
        <p:spPr>
          <a:xfrm>
            <a:off x="1097280" y="199119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97280" y="2727474"/>
            <a:ext cx="4937760" cy="3378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217920" y="199119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17920" y="2727474"/>
            <a:ext cx="4937760" cy="3378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extLst>
      <p:ext uri="{BB962C8B-B14F-4D97-AF65-F5344CB8AC3E}">
        <p14:creationId xmlns:p14="http://schemas.microsoft.com/office/powerpoint/2010/main" val="39338299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Tree>
    <p:extLst>
      <p:ext uri="{BB962C8B-B14F-4D97-AF65-F5344CB8AC3E}">
        <p14:creationId xmlns:p14="http://schemas.microsoft.com/office/powerpoint/2010/main" val="42891182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3" name="Bildobjekt 1"/>
          <p:cNvPicPr>
            <a:picLocks noChangeAspect="1"/>
          </p:cNvPicPr>
          <p:nvPr userDrawn="1"/>
        </p:nvPicPr>
        <p:blipFill rotWithShape="1">
          <a:blip r:embed="rId3"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extLst>
      <p:ext uri="{BB962C8B-B14F-4D97-AF65-F5344CB8AC3E}">
        <p14:creationId xmlns:p14="http://schemas.microsoft.com/office/powerpoint/2010/main" val="7435506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sv-SE"/>
              <a:t>Klicka här för att ändra 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48006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0"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907" y="180768"/>
            <a:ext cx="1502727" cy="356166"/>
          </a:xfrm>
          <a:prstGeom prst="rect">
            <a:avLst/>
          </a:prstGeom>
        </p:spPr>
      </p:pic>
    </p:spTree>
    <p:extLst>
      <p:ext uri="{BB962C8B-B14F-4D97-AF65-F5344CB8AC3E}">
        <p14:creationId xmlns:p14="http://schemas.microsoft.com/office/powerpoint/2010/main" val="367897536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8" name="Rectangle 7"/>
          <p:cNvSpPr/>
          <p:nvPr/>
        </p:nvSpPr>
        <p:spPr>
          <a:xfrm>
            <a:off x="8141209"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08939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98393"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9144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598393"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extLst>
      <p:ext uri="{BB962C8B-B14F-4D97-AF65-F5344CB8AC3E}">
        <p14:creationId xmlns:p14="http://schemas.microsoft.com/office/powerpoint/2010/main" val="6491803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spTree>
      <p:nvGrpSpPr>
        <p:cNvPr id="1" name=""/>
        <p:cNvGrpSpPr/>
        <p:nvPr/>
      </p:nvGrpSpPr>
      <p:grpSpPr>
        <a:xfrm>
          <a:off x="0" y="0"/>
          <a:ext cx="0" cy="0"/>
          <a:chOff x="0" y="0"/>
          <a:chExt cx="0" cy="0"/>
        </a:xfrm>
      </p:grpSpPr>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
        <p:nvSpPr>
          <p:cNvPr id="8" name="Rectangle 7"/>
          <p:cNvSpPr/>
          <p:nvPr/>
        </p:nvSpPr>
        <p:spPr>
          <a:xfrm>
            <a:off x="16"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48006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1"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907" y="180768"/>
            <a:ext cx="1502727" cy="356166"/>
          </a:xfrm>
          <a:prstGeom prst="rect">
            <a:avLst/>
          </a:prstGeom>
        </p:spPr>
      </p:pic>
    </p:spTree>
    <p:extLst>
      <p:ext uri="{BB962C8B-B14F-4D97-AF65-F5344CB8AC3E}">
        <p14:creationId xmlns:p14="http://schemas.microsoft.com/office/powerpoint/2010/main" val="406578968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3_Content with Caption">
    <p:spTree>
      <p:nvGrpSpPr>
        <p:cNvPr id="1" name=""/>
        <p:cNvGrpSpPr/>
        <p:nvPr/>
      </p:nvGrpSpPr>
      <p:grpSpPr>
        <a:xfrm>
          <a:off x="0" y="0"/>
          <a:ext cx="0" cy="0"/>
          <a:chOff x="0" y="0"/>
          <a:chExt cx="0" cy="0"/>
        </a:xfrm>
      </p:grpSpPr>
      <p:sp>
        <p:nvSpPr>
          <p:cNvPr id="8" name="Rectangle 7"/>
          <p:cNvSpPr/>
          <p:nvPr/>
        </p:nvSpPr>
        <p:spPr>
          <a:xfrm>
            <a:off x="8141209"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089393"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98393"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9144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598393"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540177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sv-SE"/>
              <a:t>Klicka här för att ändra format</a:t>
            </a:r>
            <a:endParaRPr lang="en-US"/>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0"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spTree>
    <p:extLst>
      <p:ext uri="{BB962C8B-B14F-4D97-AF65-F5344CB8AC3E}">
        <p14:creationId xmlns:p14="http://schemas.microsoft.com/office/powerpoint/2010/main" val="248745460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5999241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6" name="Rektangel 15"/>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9" name="Platshållare för bild 8"/>
          <p:cNvSpPr>
            <a:spLocks noGrp="1"/>
          </p:cNvSpPr>
          <p:nvPr>
            <p:ph type="pic" sz="quarter" idx="13"/>
          </p:nvPr>
        </p:nvSpPr>
        <p:spPr>
          <a:xfrm>
            <a:off x="0" y="4173580"/>
            <a:ext cx="12196800" cy="2684421"/>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4421">
                <a:moveTo>
                  <a:pt x="1" y="2337683"/>
                </a:moveTo>
                <a:lnTo>
                  <a:pt x="9131698" y="0"/>
                </a:lnTo>
                <a:cubicBezTo>
                  <a:pt x="9136999" y="894807"/>
                  <a:pt x="9142299" y="1789614"/>
                  <a:pt x="9147600" y="2684421"/>
                </a:cubicBezTo>
                <a:lnTo>
                  <a:pt x="0" y="2684421"/>
                </a:lnTo>
                <a:cubicBezTo>
                  <a:pt x="0" y="2568842"/>
                  <a:pt x="1" y="2453262"/>
                  <a:pt x="1" y="2337683"/>
                </a:cubicBezTo>
                <a:close/>
              </a:path>
            </a:pathLst>
          </a:custGeom>
          <a:solidFill>
            <a:srgbClr val="A5ACAF"/>
          </a:solidFill>
        </p:spPr>
        <p:txBody>
          <a:bodyPr anchor="b" anchorCtr="0"/>
          <a:lstStyle>
            <a:lvl1pPr marL="0" indent="0" algn="r">
              <a:buNone/>
              <a:defRPr b="0"/>
            </a:lvl1pPr>
          </a:lstStyle>
          <a:p>
            <a:r>
              <a:rPr lang="sv-SE" dirty="0"/>
              <a:t>Klicka på ikonen för att lägga till en bild</a:t>
            </a:r>
          </a:p>
        </p:txBody>
      </p:sp>
      <p:sp>
        <p:nvSpPr>
          <p:cNvPr id="2" name="Rubrik 1"/>
          <p:cNvSpPr>
            <a:spLocks noGrp="1"/>
          </p:cNvSpPr>
          <p:nvPr>
            <p:ph type="ctrTitle"/>
          </p:nvPr>
        </p:nvSpPr>
        <p:spPr>
          <a:xfrm>
            <a:off x="1045789" y="2059055"/>
            <a:ext cx="10363200" cy="1104900"/>
          </a:xfrm>
        </p:spPr>
        <p:txBody>
          <a:bodyPr/>
          <a:lstStyle>
            <a:lvl1pPr>
              <a:defRPr sz="3400">
                <a:solidFill>
                  <a:srgbClr val="E98300"/>
                </a:solidFill>
              </a:defRPr>
            </a:lvl1pPr>
          </a:lstStyle>
          <a:p>
            <a:r>
              <a:rPr lang="sv-SE"/>
              <a:t>Klicka här för att ändra format</a:t>
            </a:r>
          </a:p>
        </p:txBody>
      </p:sp>
      <p:sp>
        <p:nvSpPr>
          <p:cNvPr id="3" name="Underrubrik 2"/>
          <p:cNvSpPr>
            <a:spLocks noGrp="1"/>
          </p:cNvSpPr>
          <p:nvPr>
            <p:ph type="subTitle" idx="1"/>
          </p:nvPr>
        </p:nvSpPr>
        <p:spPr>
          <a:xfrm>
            <a:off x="1068918" y="4266502"/>
            <a:ext cx="7811357" cy="232375"/>
          </a:xfrm>
        </p:spPr>
        <p:txBody>
          <a:bodyPr/>
          <a:lstStyle>
            <a:lvl1pPr marL="0" indent="0" algn="l">
              <a:spcBef>
                <a:spcPts val="0"/>
              </a:spcBef>
              <a:spcAft>
                <a:spcPts val="0"/>
              </a:spcAft>
              <a:buNone/>
              <a:defRPr sz="1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p>
        </p:txBody>
      </p:sp>
      <p:sp>
        <p:nvSpPr>
          <p:cNvPr id="4" name="Platshållare för datum 3"/>
          <p:cNvSpPr>
            <a:spLocks noGrp="1"/>
          </p:cNvSpPr>
          <p:nvPr>
            <p:ph type="dt" sz="half" idx="10"/>
          </p:nvPr>
        </p:nvSpPr>
        <p:spPr>
          <a:xfrm>
            <a:off x="1090120" y="5380363"/>
            <a:ext cx="1536171" cy="267235"/>
          </a:xfrm>
        </p:spPr>
        <p:txBody>
          <a:bodyPr/>
          <a:lstStyle>
            <a:lvl1pPr>
              <a:defRPr sz="900" b="1">
                <a:solidFill>
                  <a:srgbClr val="FFFFFF"/>
                </a:solidFill>
              </a:defRPr>
            </a:lvl1pPr>
          </a:lstStyle>
          <a:p>
            <a:r>
              <a:rPr lang="sv-SE" dirty="0"/>
              <a:t>20xx-xx-xx</a:t>
            </a:r>
          </a:p>
        </p:txBody>
      </p:sp>
      <p:sp>
        <p:nvSpPr>
          <p:cNvPr id="14" name="Platshållare för text 13"/>
          <p:cNvSpPr>
            <a:spLocks noGrp="1"/>
          </p:cNvSpPr>
          <p:nvPr>
            <p:ph type="body" sz="quarter" idx="14"/>
          </p:nvPr>
        </p:nvSpPr>
        <p:spPr>
          <a:xfrm>
            <a:off x="1068917" y="4475023"/>
            <a:ext cx="7811392" cy="722312"/>
          </a:xfrm>
        </p:spPr>
        <p:txBody>
          <a:bodyPr/>
          <a:lstStyle>
            <a:lvl1pPr marL="0" indent="0">
              <a:spcBef>
                <a:spcPts val="0"/>
              </a:spcBef>
              <a:spcAft>
                <a:spcPts val="0"/>
              </a:spcAft>
              <a:buNone/>
              <a:defRPr sz="1400" b="0">
                <a:solidFill>
                  <a:srgbClr val="FFFFFF"/>
                </a:solidFill>
              </a:defRPr>
            </a:lvl1pPr>
            <a:lvl2pPr marL="285750" indent="0">
              <a:buNone/>
              <a:defRPr sz="1400">
                <a:solidFill>
                  <a:schemeClr val="bg2"/>
                </a:solidFill>
              </a:defRPr>
            </a:lvl2pPr>
            <a:lvl3pPr marL="539750" indent="0">
              <a:buNone/>
              <a:defRPr sz="1400">
                <a:solidFill>
                  <a:schemeClr val="bg2"/>
                </a:solidFill>
              </a:defRPr>
            </a:lvl3pPr>
            <a:lvl4pPr marL="723900" indent="0">
              <a:buNone/>
              <a:defRPr sz="1400">
                <a:solidFill>
                  <a:schemeClr val="bg2"/>
                </a:solidFill>
              </a:defRPr>
            </a:lvl4pPr>
            <a:lvl5pPr marL="927100" indent="0">
              <a:buNone/>
              <a:defRPr sz="1400">
                <a:solidFill>
                  <a:schemeClr val="bg2"/>
                </a:solidFill>
              </a:defRPr>
            </a:lvl5pPr>
          </a:lstStyle>
          <a:p>
            <a:pPr lvl="0"/>
            <a:r>
              <a:rPr lang="sv-SE"/>
              <a:t>Redigera format för bakgrundstext</a:t>
            </a:r>
          </a:p>
        </p:txBody>
      </p:sp>
      <p:pic>
        <p:nvPicPr>
          <p:cNvPr id="5" name="Bildobjekt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1619" y="800439"/>
            <a:ext cx="3456000" cy="544144"/>
          </a:xfrm>
          <a:prstGeom prst="rect">
            <a:avLst/>
          </a:prstGeom>
        </p:spPr>
      </p:pic>
    </p:spTree>
    <p:extLst>
      <p:ext uri="{BB962C8B-B14F-4D97-AF65-F5344CB8AC3E}">
        <p14:creationId xmlns:p14="http://schemas.microsoft.com/office/powerpoint/2010/main" val="1750437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apitelsida med plats för bild">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9" name="Platshållare för bild 8"/>
          <p:cNvSpPr>
            <a:spLocks noGrp="1"/>
          </p:cNvSpPr>
          <p:nvPr>
            <p:ph type="pic" sz="quarter" idx="13"/>
          </p:nvPr>
        </p:nvSpPr>
        <p:spPr>
          <a:xfrm>
            <a:off x="0" y="1548842"/>
            <a:ext cx="12196800" cy="5309159"/>
          </a:xfrm>
          <a:custGeom>
            <a:avLst/>
            <a:gdLst>
              <a:gd name="connsiteX0" fmla="*/ 0 w 9147600"/>
              <a:gd name="connsiteY0" fmla="*/ 0 h 2708275"/>
              <a:gd name="connsiteX1" fmla="*/ 9147600 w 9147600"/>
              <a:gd name="connsiteY1" fmla="*/ 0 h 2708275"/>
              <a:gd name="connsiteX2" fmla="*/ 9147600 w 9147600"/>
              <a:gd name="connsiteY2" fmla="*/ 2708275 h 2708275"/>
              <a:gd name="connsiteX3" fmla="*/ 0 w 9147600"/>
              <a:gd name="connsiteY3" fmla="*/ 2708275 h 2708275"/>
              <a:gd name="connsiteX4" fmla="*/ 0 w 9147600"/>
              <a:gd name="connsiteY4" fmla="*/ 0 h 2708275"/>
              <a:gd name="connsiteX0" fmla="*/ 15903 w 9147600"/>
              <a:gd name="connsiteY0" fmla="*/ 2313829 h 2708275"/>
              <a:gd name="connsiteX1" fmla="*/ 9147600 w 9147600"/>
              <a:gd name="connsiteY1" fmla="*/ 0 h 2708275"/>
              <a:gd name="connsiteX2" fmla="*/ 9147600 w 9147600"/>
              <a:gd name="connsiteY2" fmla="*/ 2708275 h 2708275"/>
              <a:gd name="connsiteX3" fmla="*/ 0 w 9147600"/>
              <a:gd name="connsiteY3" fmla="*/ 2708275 h 2708275"/>
              <a:gd name="connsiteX4" fmla="*/ 15903 w 9147600"/>
              <a:gd name="connsiteY4" fmla="*/ 2313829 h 2708275"/>
              <a:gd name="connsiteX0" fmla="*/ 0 w 9155551"/>
              <a:gd name="connsiteY0" fmla="*/ 2313829 h 2708275"/>
              <a:gd name="connsiteX1" fmla="*/ 9155551 w 9155551"/>
              <a:gd name="connsiteY1" fmla="*/ 0 h 2708275"/>
              <a:gd name="connsiteX2" fmla="*/ 9155551 w 9155551"/>
              <a:gd name="connsiteY2" fmla="*/ 2708275 h 2708275"/>
              <a:gd name="connsiteX3" fmla="*/ 7951 w 9155551"/>
              <a:gd name="connsiteY3" fmla="*/ 2708275 h 2708275"/>
              <a:gd name="connsiteX4" fmla="*/ 0 w 9155551"/>
              <a:gd name="connsiteY4" fmla="*/ 2313829 h 2708275"/>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0 w 9155551"/>
              <a:gd name="connsiteY0" fmla="*/ 2289975 h 2684421"/>
              <a:gd name="connsiteX1" fmla="*/ 9139649 w 9155551"/>
              <a:gd name="connsiteY1" fmla="*/ 0 h 2684421"/>
              <a:gd name="connsiteX2" fmla="*/ 9155551 w 9155551"/>
              <a:gd name="connsiteY2" fmla="*/ 2684421 h 2684421"/>
              <a:gd name="connsiteX3" fmla="*/ 7951 w 9155551"/>
              <a:gd name="connsiteY3" fmla="*/ 2684421 h 2684421"/>
              <a:gd name="connsiteX4" fmla="*/ 0 w 9155551"/>
              <a:gd name="connsiteY4" fmla="*/ 2289975 h 2684421"/>
              <a:gd name="connsiteX0" fmla="*/ 1 w 9147600"/>
              <a:gd name="connsiteY0" fmla="*/ 2337683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2337683 h 2684421"/>
              <a:gd name="connsiteX0" fmla="*/ 1 w 9147600"/>
              <a:gd name="connsiteY0" fmla="*/ 1182114 h 2684421"/>
              <a:gd name="connsiteX1" fmla="*/ 9131698 w 9147600"/>
              <a:gd name="connsiteY1" fmla="*/ 0 h 2684421"/>
              <a:gd name="connsiteX2" fmla="*/ 9147600 w 9147600"/>
              <a:gd name="connsiteY2" fmla="*/ 2684421 h 2684421"/>
              <a:gd name="connsiteX3" fmla="*/ 0 w 9147600"/>
              <a:gd name="connsiteY3" fmla="*/ 2684421 h 2684421"/>
              <a:gd name="connsiteX4" fmla="*/ 1 w 9147600"/>
              <a:gd name="connsiteY4" fmla="*/ 1182114 h 2684421"/>
              <a:gd name="connsiteX0" fmla="*/ 1 w 9147600"/>
              <a:gd name="connsiteY0" fmla="*/ 1186140 h 2688447"/>
              <a:gd name="connsiteX1" fmla="*/ 9139649 w 9147600"/>
              <a:gd name="connsiteY1" fmla="*/ 0 h 2688447"/>
              <a:gd name="connsiteX2" fmla="*/ 9147600 w 9147600"/>
              <a:gd name="connsiteY2" fmla="*/ 2688447 h 2688447"/>
              <a:gd name="connsiteX3" fmla="*/ 0 w 9147600"/>
              <a:gd name="connsiteY3" fmla="*/ 2688447 h 2688447"/>
              <a:gd name="connsiteX4" fmla="*/ 1 w 9147600"/>
              <a:gd name="connsiteY4" fmla="*/ 1186140 h 2688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7600" h="2688447">
                <a:moveTo>
                  <a:pt x="1" y="1186140"/>
                </a:moveTo>
                <a:lnTo>
                  <a:pt x="9139649" y="0"/>
                </a:lnTo>
                <a:cubicBezTo>
                  <a:pt x="9144950" y="894807"/>
                  <a:pt x="9142299" y="1793640"/>
                  <a:pt x="9147600" y="2688447"/>
                </a:cubicBezTo>
                <a:lnTo>
                  <a:pt x="0" y="2688447"/>
                </a:lnTo>
                <a:cubicBezTo>
                  <a:pt x="0" y="2572868"/>
                  <a:pt x="1" y="1301719"/>
                  <a:pt x="1" y="1186140"/>
                </a:cubicBezTo>
                <a:close/>
              </a:path>
            </a:pathLst>
          </a:custGeom>
          <a:solidFill>
            <a:srgbClr val="A5ACAF"/>
          </a:solidFill>
        </p:spPr>
        <p:txBody>
          <a:bodyPr anchor="b" anchorCtr="0"/>
          <a:lstStyle>
            <a:lvl1pPr marL="0" indent="0" algn="r">
              <a:buNone/>
              <a:defRPr b="0"/>
            </a:lvl1pPr>
          </a:lstStyle>
          <a:p>
            <a:r>
              <a:rPr lang="sv-SE" dirty="0"/>
              <a:t>Klicka på ikonen för att lägga till en bild</a:t>
            </a:r>
          </a:p>
        </p:txBody>
      </p:sp>
      <p:sp>
        <p:nvSpPr>
          <p:cNvPr id="2" name="Rubrik 1"/>
          <p:cNvSpPr>
            <a:spLocks noGrp="1"/>
          </p:cNvSpPr>
          <p:nvPr>
            <p:ph type="ctrTitle"/>
          </p:nvPr>
        </p:nvSpPr>
        <p:spPr>
          <a:xfrm>
            <a:off x="1045789" y="725701"/>
            <a:ext cx="10363200" cy="1408385"/>
          </a:xfrm>
        </p:spPr>
        <p:txBody>
          <a:bodyPr/>
          <a:lstStyle>
            <a:lvl1pPr>
              <a:defRPr sz="3400">
                <a:solidFill>
                  <a:srgbClr val="FFFFFF"/>
                </a:solidFill>
              </a:defRPr>
            </a:lvl1pPr>
          </a:lstStyle>
          <a:p>
            <a:r>
              <a:rPr lang="sv-SE"/>
              <a:t>Klicka här för att ändra format</a:t>
            </a:r>
          </a:p>
        </p:txBody>
      </p:sp>
    </p:spTree>
    <p:extLst>
      <p:ext uri="{BB962C8B-B14F-4D97-AF65-F5344CB8AC3E}">
        <p14:creationId xmlns:p14="http://schemas.microsoft.com/office/powerpoint/2010/main" val="1985175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apitelsida utan bild">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8" name="Rektangel 2"/>
          <p:cNvSpPr/>
          <p:nvPr userDrawn="1"/>
        </p:nvSpPr>
        <p:spPr>
          <a:xfrm>
            <a:off x="0" y="1543050"/>
            <a:ext cx="12192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dirty="0">
              <a:solidFill>
                <a:schemeClr val="tx1"/>
              </a:solidFill>
            </a:endParaRPr>
          </a:p>
        </p:txBody>
      </p:sp>
      <p:sp>
        <p:nvSpPr>
          <p:cNvPr id="9" name="Rubrik 1"/>
          <p:cNvSpPr>
            <a:spLocks noGrp="1"/>
          </p:cNvSpPr>
          <p:nvPr>
            <p:ph type="ctrTitle"/>
          </p:nvPr>
        </p:nvSpPr>
        <p:spPr>
          <a:xfrm>
            <a:off x="1045789" y="725701"/>
            <a:ext cx="10363200" cy="1408385"/>
          </a:xfrm>
        </p:spPr>
        <p:txBody>
          <a:bodyPr/>
          <a:lstStyle>
            <a:lvl1pPr>
              <a:defRPr sz="3400">
                <a:solidFill>
                  <a:srgbClr val="FFFFFF"/>
                </a:solidFill>
              </a:defRPr>
            </a:lvl1pPr>
          </a:lstStyle>
          <a:p>
            <a:r>
              <a:rPr lang="sv-SE"/>
              <a:t>Klicka här för att ändra format</a:t>
            </a:r>
          </a:p>
        </p:txBody>
      </p:sp>
      <p:pic>
        <p:nvPicPr>
          <p:cNvPr id="12"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4400" y="6210001"/>
            <a:ext cx="1862400" cy="293233"/>
          </a:xfrm>
          <a:prstGeom prst="rect">
            <a:avLst/>
          </a:prstGeom>
        </p:spPr>
      </p:pic>
    </p:spTree>
    <p:extLst>
      <p:ext uri="{BB962C8B-B14F-4D97-AF65-F5344CB8AC3E}">
        <p14:creationId xmlns:p14="http://schemas.microsoft.com/office/powerpoint/2010/main" val="10531950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och punktlista – enstaka or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1"/>
            </a:lvl1pPr>
            <a:lvl2pPr>
              <a:defRPr sz="2000"/>
            </a:lvl2pPr>
            <a:lvl3pPr>
              <a:defRPr sz="1600"/>
            </a:lvl3pPr>
            <a:lvl4pPr>
              <a:defRPr sz="14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4940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600" b="0">
                <a:solidFill>
                  <a:schemeClr val="tx1">
                    <a:lumMod val="85000"/>
                    <a:lumOff val="15000"/>
                  </a:schemeClr>
                </a:solidFill>
              </a:defRPr>
            </a:lvl1pPr>
          </a:lstStyle>
          <a:p>
            <a:r>
              <a:rPr lang="sv-SE"/>
              <a:t>Klicka här för att ändra format</a:t>
            </a:r>
            <a:endParaRPr lang="en-US"/>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12" name="Bildobjekt 1"/>
          <p:cNvPicPr>
            <a:picLocks noChangeAspect="1"/>
          </p:cNvPicPr>
          <p:nvPr userDrawn="1"/>
        </p:nvPicPr>
        <p:blipFill rotWithShape="1">
          <a:blip r:embed="rId3"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punktlista – mening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2059200"/>
            <a:ext cx="9279467" cy="3708400"/>
          </a:xfrm>
        </p:spPr>
        <p:txBody>
          <a:bodyPr/>
          <a:lstStyle>
            <a:lvl1pPr>
              <a:spcBef>
                <a:spcPts val="0"/>
              </a:spcBef>
              <a:defRPr sz="2600" b="0"/>
            </a:lvl1pPr>
            <a:lvl2pPr>
              <a:defRPr sz="2000"/>
            </a:lvl2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966881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text 8"/>
          <p:cNvSpPr>
            <a:spLocks noGrp="1"/>
          </p:cNvSpPr>
          <p:nvPr>
            <p:ph type="body" sz="quarter" idx="13"/>
          </p:nvPr>
        </p:nvSpPr>
        <p:spPr>
          <a:xfrm>
            <a:off x="1068917" y="2059200"/>
            <a:ext cx="9279467" cy="3708400"/>
          </a:xfrm>
        </p:spPr>
        <p:txBody>
          <a:bodyPr/>
          <a:lstStyle>
            <a:lvl1pPr marL="0" indent="0">
              <a:spcBef>
                <a:spcPts val="800"/>
              </a:spcBef>
              <a:spcAft>
                <a:spcPts val="0"/>
              </a:spcAft>
              <a:buFontTx/>
              <a:buNone/>
              <a:defRPr sz="2600"/>
            </a:lvl1pPr>
            <a:lvl2pPr marL="0" indent="0">
              <a:buFontTx/>
              <a:buNone/>
              <a:defRPr sz="2000"/>
            </a:lvl2pPr>
            <a:lvl3pPr marL="0" indent="0">
              <a:spcAft>
                <a:spcPts val="0"/>
              </a:spcAft>
              <a:buFontTx/>
              <a:buNone/>
              <a:defRPr sz="1900" b="1"/>
            </a:lvl3pPr>
            <a:lvl4pPr marL="0" indent="0">
              <a:spcAft>
                <a:spcPts val="0"/>
              </a:spcAft>
              <a:buFontTx/>
              <a:buNone/>
              <a:defRPr sz="1600"/>
            </a:lvl4pPr>
            <a:lvl5pPr marL="0" indent="0">
              <a:spcAft>
                <a:spcPts val="0"/>
              </a:spcAft>
              <a:buFontTx/>
              <a:buNone/>
              <a:defRPr sz="1600"/>
            </a:lvl5pPr>
          </a:lstStyle>
          <a:p>
            <a:pPr lvl="0"/>
            <a:r>
              <a:rPr lang="sv-SE"/>
              <a:t>Redigera format för bakgrundstext</a:t>
            </a:r>
          </a:p>
          <a:p>
            <a:pPr lvl="1"/>
            <a:r>
              <a:rPr lang="sv-SE"/>
              <a:t>Nivå två</a:t>
            </a:r>
          </a:p>
        </p:txBody>
      </p:sp>
    </p:spTree>
    <p:extLst>
      <p:ext uri="{BB962C8B-B14F-4D97-AF65-F5344CB8AC3E}">
        <p14:creationId xmlns:p14="http://schemas.microsoft.com/office/powerpoint/2010/main" val="32287019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ast punktlista">
    <p:spTree>
      <p:nvGrpSpPr>
        <p:cNvPr id="1" name=""/>
        <p:cNvGrpSpPr/>
        <p:nvPr/>
      </p:nvGrpSpPr>
      <p:grpSpPr>
        <a:xfrm>
          <a:off x="0" y="0"/>
          <a:ext cx="0" cy="0"/>
          <a:chOff x="0" y="0"/>
          <a:chExt cx="0" cy="0"/>
        </a:xfrm>
      </p:grpSpPr>
      <p:sp>
        <p:nvSpPr>
          <p:cNvPr id="7" name="Rektangel 6"/>
          <p:cNvSpPr/>
          <p:nvPr userDrawn="1"/>
        </p:nvSpPr>
        <p:spPr>
          <a:xfrm>
            <a:off x="0" y="801505"/>
            <a:ext cx="12196800" cy="479284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1353267"/>
            <a:ext cx="9279467"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297527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Endast punktlista">
    <p:spTree>
      <p:nvGrpSpPr>
        <p:cNvPr id="1" name=""/>
        <p:cNvGrpSpPr/>
        <p:nvPr/>
      </p:nvGrpSpPr>
      <p:grpSpPr>
        <a:xfrm>
          <a:off x="0" y="0"/>
          <a:ext cx="0" cy="0"/>
          <a:chOff x="0" y="0"/>
          <a:chExt cx="0" cy="0"/>
        </a:xfrm>
      </p:grpSpPr>
      <p:sp>
        <p:nvSpPr>
          <p:cNvPr id="7" name="Rektangel 6"/>
          <p:cNvSpPr/>
          <p:nvPr userDrawn="1"/>
        </p:nvSpPr>
        <p:spPr>
          <a:xfrm>
            <a:off x="0" y="801505"/>
            <a:ext cx="12196800" cy="479284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7" y="1353267"/>
            <a:ext cx="9279467" cy="3708400"/>
          </a:xfrm>
        </p:spPr>
        <p:txBody>
          <a:bodyPr/>
          <a:lstStyle>
            <a:lvl1pPr marL="373063" indent="-373063">
              <a:spcBef>
                <a:spcPts val="1000"/>
              </a:spcBef>
              <a:buSzPct val="115000"/>
              <a:buFont typeface="Arial" pitchFamily="34" charset="0"/>
              <a:buChar char="•"/>
              <a:defRPr sz="2600">
                <a:solidFill>
                  <a:srgbClr val="FFFFFF"/>
                </a:solidFill>
              </a:defRPr>
            </a:lvl1pPr>
            <a:lvl2pPr>
              <a:defRPr sz="2000">
                <a:solidFill>
                  <a:srgbClr val="FFFFFF"/>
                </a:solidFill>
              </a:defRPr>
            </a:lvl2pPr>
            <a:lvl3pPr>
              <a:defRPr sz="1600">
                <a:solidFill>
                  <a:srgbClr val="FFFFFF"/>
                </a:solidFill>
              </a:defRPr>
            </a:lvl3pPr>
            <a:lvl4pPr>
              <a:defRPr sz="1400">
                <a:solidFill>
                  <a:srgbClr val="FFFFFF"/>
                </a:solidFill>
              </a:defRPr>
            </a:lvl4pPr>
            <a:lvl5pPr>
              <a:defRPr sz="1200">
                <a:solidFill>
                  <a:srgbClr val="FFFFFF"/>
                </a:solidFill>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7404244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itatsida">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5807968" y="2060206"/>
            <a:ext cx="4540416" cy="3708400"/>
          </a:xfrm>
        </p:spPr>
        <p:txBody>
          <a:bodyPr/>
          <a:lstStyle>
            <a:lvl1pPr>
              <a:spcBef>
                <a:spcPts val="800"/>
              </a:spcBef>
              <a:defRPr sz="2600" b="0"/>
            </a:lvl1pPr>
            <a:lvl2pPr>
              <a:defRPr sz="2000"/>
            </a:lvl2pPr>
            <a:lvl3pPr>
              <a:defRPr sz="1600"/>
            </a:lvl3pPr>
            <a:lvl4pPr>
              <a:defRPr sz="1400"/>
            </a:lvl4pPr>
            <a:lvl5pPr marL="927100" indent="0">
              <a:buNone/>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text 9"/>
          <p:cNvSpPr>
            <a:spLocks noGrp="1"/>
          </p:cNvSpPr>
          <p:nvPr>
            <p:ph type="body" sz="quarter" idx="14" hasCustomPrompt="1"/>
          </p:nvPr>
        </p:nvSpPr>
        <p:spPr>
          <a:xfrm>
            <a:off x="1" y="2113906"/>
            <a:ext cx="5422900" cy="3455988"/>
          </a:xfrm>
          <a:solidFill>
            <a:schemeClr val="accent4"/>
          </a:solidFill>
          <a:ln>
            <a:noFill/>
          </a:ln>
        </p:spPr>
        <p:txBody>
          <a:bodyPr lIns="180000" tIns="180000" rIns="180000" bIns="180000" anchor="ctr" anchorCtr="1"/>
          <a:lstStyle>
            <a:lvl1pPr marL="0" indent="0" algn="ctr">
              <a:buNone/>
              <a:defRPr sz="2600" b="0" i="1">
                <a:solidFill>
                  <a:srgbClr val="FFFFFF"/>
                </a:solidFill>
              </a:defRPr>
            </a:lvl1pPr>
            <a:lvl2pPr>
              <a:defRPr sz="3000" b="0" i="1">
                <a:solidFill>
                  <a:srgbClr val="E6C99B"/>
                </a:solidFill>
              </a:defRPr>
            </a:lvl2pPr>
            <a:lvl3pPr>
              <a:defRPr sz="3000" b="0" i="1">
                <a:solidFill>
                  <a:srgbClr val="E6C99B"/>
                </a:solidFill>
              </a:defRPr>
            </a:lvl3pPr>
            <a:lvl4pPr>
              <a:defRPr sz="3000" b="0" i="1">
                <a:solidFill>
                  <a:srgbClr val="E6C99B"/>
                </a:solidFill>
              </a:defRPr>
            </a:lvl4pPr>
            <a:lvl5pPr>
              <a:defRPr sz="3000" b="0" i="1">
                <a:solidFill>
                  <a:srgbClr val="E6C99B"/>
                </a:solidFill>
              </a:defRPr>
            </a:lvl5pPr>
          </a:lstStyle>
          <a:p>
            <a:pPr lvl="0"/>
            <a:r>
              <a:rPr lang="sv-SE"/>
              <a:t>Klicka här för att </a:t>
            </a:r>
            <a:br>
              <a:rPr lang="sv-SE"/>
            </a:br>
            <a:r>
              <a:rPr lang="sv-SE"/>
              <a:t>ändra format på bakgrundstexten</a:t>
            </a:r>
          </a:p>
        </p:txBody>
      </p:sp>
    </p:spTree>
    <p:extLst>
      <p:ext uri="{BB962C8B-B14F-4D97-AF65-F5344CB8AC3E}">
        <p14:creationId xmlns:p14="http://schemas.microsoft.com/office/powerpoint/2010/main" val="40914425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punktlista och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1068917" y="687600"/>
            <a:ext cx="9268800"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8872"/>
            <a:ext cx="4399721" cy="3095625"/>
          </a:xfrm>
        </p:spPr>
        <p:txBody>
          <a:bodyPr/>
          <a:lstStyle>
            <a:lvl1pPr marL="0" indent="0">
              <a:buNone/>
              <a:defRPr sz="1400" b="0" baseline="0"/>
            </a:lvl1pPr>
          </a:lstStyle>
          <a:p>
            <a:r>
              <a:rPr lang="sv-SE" dirty="0"/>
              <a:t>Klicka på ikonen för att lägga till en bild</a:t>
            </a:r>
          </a:p>
        </p:txBody>
      </p:sp>
      <p:sp>
        <p:nvSpPr>
          <p:cNvPr id="12" name="Platshållare för text 11"/>
          <p:cNvSpPr>
            <a:spLocks noGrp="1"/>
          </p:cNvSpPr>
          <p:nvPr>
            <p:ph type="body" sz="quarter" idx="15"/>
          </p:nvPr>
        </p:nvSpPr>
        <p:spPr>
          <a:xfrm>
            <a:off x="5764964" y="5299365"/>
            <a:ext cx="4416293" cy="471487"/>
          </a:xfrm>
        </p:spPr>
        <p:txBody>
          <a:bodyPr/>
          <a:lstStyle>
            <a:lvl1pPr marL="0" indent="0">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1068918" y="2139951"/>
            <a:ext cx="4451988"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3305805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ubrik, punktlista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innehåll 7"/>
          <p:cNvSpPr>
            <a:spLocks noGrp="1"/>
          </p:cNvSpPr>
          <p:nvPr>
            <p:ph sz="quarter" idx="13"/>
          </p:nvPr>
        </p:nvSpPr>
        <p:spPr>
          <a:xfrm>
            <a:off x="1068918" y="2139351"/>
            <a:ext cx="4547029" cy="3632799"/>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dirty="0"/>
              <a:t>Klicka på ikonen för att lägga till en bild</a:t>
            </a:r>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236654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ubrik, text och bild höger - 1">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1071793" y="687600"/>
            <a:ext cx="9104716" cy="1296144"/>
          </a:xfrm>
        </p:spPr>
        <p:txBody>
          <a:bodyPr/>
          <a:lstStyle/>
          <a:p>
            <a:r>
              <a:rPr lang="sv-SE"/>
              <a:t>Klicka här för att ändra format</a:t>
            </a:r>
          </a:p>
        </p:txBody>
      </p:sp>
      <p:sp>
        <p:nvSpPr>
          <p:cNvPr id="7"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6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5767346" y="2127600"/>
            <a:ext cx="4641863" cy="3439984"/>
          </a:xfrm>
        </p:spPr>
        <p:txBody>
          <a:bodyPr/>
          <a:lstStyle>
            <a:lvl1pPr marL="0" indent="0">
              <a:buNone/>
              <a:defRPr b="0"/>
            </a:lvl1pPr>
          </a:lstStyle>
          <a:p>
            <a:r>
              <a:rPr lang="sv-SE" dirty="0"/>
              <a:t>Klicka på ikonen för att lägga till en bild</a:t>
            </a:r>
          </a:p>
        </p:txBody>
      </p:sp>
      <p:sp>
        <p:nvSpPr>
          <p:cNvPr id="9"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9256371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text och bild höger - 2">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pPr/>
              <a:t>‹#›</a:t>
            </a:fld>
            <a:endParaRPr lang="sv-SE" dirty="0"/>
          </a:p>
        </p:txBody>
      </p:sp>
      <p:sp>
        <p:nvSpPr>
          <p:cNvPr id="6" name="Rubrik 1"/>
          <p:cNvSpPr>
            <a:spLocks noGrp="1"/>
          </p:cNvSpPr>
          <p:nvPr>
            <p:ph type="title"/>
          </p:nvPr>
        </p:nvSpPr>
        <p:spPr>
          <a:xfrm>
            <a:off x="1071793" y="687600"/>
            <a:ext cx="9104716" cy="1296144"/>
          </a:xfrm>
        </p:spPr>
        <p:txBody>
          <a:bodyPr/>
          <a:lstStyle/>
          <a:p>
            <a:r>
              <a:rPr lang="sv-SE"/>
              <a:t>Klicka här för att ändra format</a:t>
            </a:r>
          </a:p>
        </p:txBody>
      </p:sp>
      <p:sp>
        <p:nvSpPr>
          <p:cNvPr id="7"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
        <p:nvSpPr>
          <p:cNvPr id="8" name="Platshållare för bild 8"/>
          <p:cNvSpPr>
            <a:spLocks noGrp="1"/>
          </p:cNvSpPr>
          <p:nvPr>
            <p:ph type="pic" sz="quarter" idx="14"/>
          </p:nvPr>
        </p:nvSpPr>
        <p:spPr>
          <a:xfrm>
            <a:off x="5767346" y="2127600"/>
            <a:ext cx="4641863" cy="3439984"/>
          </a:xfrm>
        </p:spPr>
        <p:txBody>
          <a:bodyPr/>
          <a:lstStyle>
            <a:lvl1pPr marL="0" indent="0">
              <a:buNone/>
              <a:defRPr b="0"/>
            </a:lvl1pPr>
          </a:lstStyle>
          <a:p>
            <a:r>
              <a:rPr lang="sv-SE" dirty="0"/>
              <a:t>Klicka på ikonen för att lägga till en bild</a:t>
            </a:r>
          </a:p>
        </p:txBody>
      </p:sp>
      <p:sp>
        <p:nvSpPr>
          <p:cNvPr id="9"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35070442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dirty="0"/>
              <a:t>Klicka på ikonen för att lägga till en bild</a:t>
            </a:r>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1068918" y="2130425"/>
            <a:ext cx="4336969" cy="3054050"/>
          </a:xfrm>
        </p:spPr>
        <p:txBody>
          <a:bodyPr/>
          <a:lstStyle>
            <a:lvl1pPr marL="0" indent="0">
              <a:buNone/>
              <a:defRPr sz="2600" b="1"/>
            </a:lvl1pPr>
            <a:lvl2pPr marL="285750" indent="0">
              <a:buNone/>
              <a:defRPr/>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68701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v-SE"/>
              <a:t>Klicka här för att ändra format</a:t>
            </a:r>
            <a:endParaRPr lang="en-US"/>
          </a:p>
        </p:txBody>
      </p:sp>
      <p:sp>
        <p:nvSpPr>
          <p:cNvPr id="3" name="Content Placeholder 2"/>
          <p:cNvSpPr>
            <a:spLocks noGrp="1"/>
          </p:cNvSpPr>
          <p:nvPr>
            <p:ph sz="half" idx="1"/>
          </p:nvPr>
        </p:nvSpPr>
        <p:spPr>
          <a:xfrm>
            <a:off x="1097279" y="1976360"/>
            <a:ext cx="493776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217920" y="1976361"/>
            <a:ext cx="493776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text och stor bild hög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5767346" y="2127600"/>
            <a:ext cx="6424655" cy="3439984"/>
          </a:xfrm>
        </p:spPr>
        <p:txBody>
          <a:bodyPr/>
          <a:lstStyle>
            <a:lvl1pPr marL="0" indent="0">
              <a:buNone/>
              <a:defRPr b="0"/>
            </a:lvl1pPr>
          </a:lstStyle>
          <a:p>
            <a:r>
              <a:rPr lang="sv-SE" dirty="0"/>
              <a:t>Klicka på ikonen för att lägga till en bild</a:t>
            </a:r>
          </a:p>
        </p:txBody>
      </p:sp>
      <p:sp>
        <p:nvSpPr>
          <p:cNvPr id="12" name="Platshållare för text 11"/>
          <p:cNvSpPr>
            <a:spLocks noGrp="1"/>
          </p:cNvSpPr>
          <p:nvPr>
            <p:ph type="body" sz="quarter" idx="15"/>
          </p:nvPr>
        </p:nvSpPr>
        <p:spPr>
          <a:xfrm>
            <a:off x="840319" y="5221275"/>
            <a:ext cx="4562981" cy="367200"/>
          </a:xfrm>
        </p:spPr>
        <p:txBody>
          <a:bodyPr anchor="b" anchorCtr="0"/>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innehåll 7"/>
          <p:cNvSpPr>
            <a:spLocks noGrp="1"/>
          </p:cNvSpPr>
          <p:nvPr>
            <p:ph sz="quarter" idx="13"/>
          </p:nvPr>
        </p:nvSpPr>
        <p:spPr>
          <a:xfrm>
            <a:off x="1068918" y="2139351"/>
            <a:ext cx="4547029" cy="3632799"/>
          </a:xfrm>
        </p:spPr>
        <p:txBody>
          <a:bodyPr/>
          <a:lstStyle>
            <a:lvl1pPr marL="0" marR="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sz="2000"/>
            </a:lvl1pPr>
            <a:lvl2pPr>
              <a:defRPr sz="2000"/>
            </a:lvl2pPr>
          </a:lstStyle>
          <a:p>
            <a:pPr marL="0" marR="0" lvl="0"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Redigera format för bakgrundstext</a:t>
            </a:r>
          </a:p>
          <a:p>
            <a:pPr marL="0" marR="0" lvl="1" indent="0" algn="l" defTabSz="914400" rtl="0" eaLnBrk="1" fontAlgn="auto" latinLnBrk="0" hangingPunct="1">
              <a:lnSpc>
                <a:spcPct val="100000"/>
              </a:lnSpc>
              <a:spcBef>
                <a:spcPts val="800"/>
              </a:spcBef>
              <a:spcAft>
                <a:spcPts val="800"/>
              </a:spcAft>
              <a:buClrTx/>
              <a:buSzPct val="115000"/>
              <a:buFont typeface="Century Gothic" pitchFamily="34" charset="0"/>
              <a:buNone/>
              <a:tabLst/>
              <a:defRPr/>
            </a:pPr>
            <a:r>
              <a:rPr lang="sv-SE"/>
              <a:t>Nivå två</a:t>
            </a:r>
          </a:p>
        </p:txBody>
      </p:sp>
    </p:spTree>
    <p:extLst>
      <p:ext uri="{BB962C8B-B14F-4D97-AF65-F5344CB8AC3E}">
        <p14:creationId xmlns:p14="http://schemas.microsoft.com/office/powerpoint/2010/main" val="40168413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ubrik, punktlista och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dirty="0"/>
              <a:t>Klicka på ikonen för att lägga till en bild</a:t>
            </a:r>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5715457" y="2139951"/>
            <a:ext cx="4451988"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4740344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punktlista och stor bild vänster">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dirty="0"/>
              <a:t>Klicka på ikonen för att lägga till en bild</a:t>
            </a:r>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3" name="Platshållare för text 6"/>
          <p:cNvSpPr>
            <a:spLocks noGrp="1"/>
          </p:cNvSpPr>
          <p:nvPr>
            <p:ph type="body" sz="quarter" idx="16"/>
          </p:nvPr>
        </p:nvSpPr>
        <p:spPr>
          <a:xfrm>
            <a:off x="5715457" y="2139951"/>
            <a:ext cx="4451988" cy="3648075"/>
          </a:xfrm>
        </p:spPr>
        <p:txBody>
          <a:bodyPr/>
          <a:lstStyle>
            <a:lvl1pPr>
              <a:spcBef>
                <a:spcPts val="0"/>
              </a:spcBef>
              <a:defRPr sz="2600"/>
            </a:lvl1pPr>
            <a:lvl2pPr>
              <a:defRPr sz="2000"/>
            </a:lvl2pPr>
          </a:lstStyle>
          <a:p>
            <a:pPr lvl="0"/>
            <a:r>
              <a:rPr lang="sv-SE"/>
              <a:t>Redigera format för bakgrundstext</a:t>
            </a:r>
          </a:p>
          <a:p>
            <a:pPr lvl="1"/>
            <a:r>
              <a:rPr lang="sv-SE"/>
              <a:t>Nivå två</a:t>
            </a:r>
          </a:p>
          <a:p>
            <a:pPr lvl="2"/>
            <a:r>
              <a:rPr lang="sv-SE"/>
              <a:t>Nivå tre</a:t>
            </a:r>
          </a:p>
        </p:txBody>
      </p:sp>
    </p:spTree>
    <p:extLst>
      <p:ext uri="{BB962C8B-B14F-4D97-AF65-F5344CB8AC3E}">
        <p14:creationId xmlns:p14="http://schemas.microsoft.com/office/powerpoint/2010/main" val="22015771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ubrik, text och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dirty="0"/>
              <a:t>Klicka på ikonen för att lägga till en bild</a:t>
            </a:r>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0" name="Platshållare för text 6"/>
          <p:cNvSpPr>
            <a:spLocks noGrp="1"/>
          </p:cNvSpPr>
          <p:nvPr>
            <p:ph type="body" sz="quarter" idx="16"/>
          </p:nvPr>
        </p:nvSpPr>
        <p:spPr>
          <a:xfrm>
            <a:off x="5704936" y="2130426"/>
            <a:ext cx="4668848"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15891308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Rubrik, text och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068918" y="2127601"/>
            <a:ext cx="4399721" cy="3441117"/>
          </a:xfrm>
        </p:spPr>
        <p:txBody>
          <a:bodyPr/>
          <a:lstStyle>
            <a:lvl1pPr marL="0" indent="0">
              <a:buNone/>
              <a:defRPr sz="1400" b="0"/>
            </a:lvl1pPr>
          </a:lstStyle>
          <a:p>
            <a:r>
              <a:rPr lang="sv-SE" dirty="0"/>
              <a:t>Klicka på ikonen för att lägga till en bild</a:t>
            </a:r>
          </a:p>
        </p:txBody>
      </p:sp>
      <p:sp>
        <p:nvSpPr>
          <p:cNvPr id="15" name="Platshållare för text 11"/>
          <p:cNvSpPr>
            <a:spLocks noGrp="1"/>
          </p:cNvSpPr>
          <p:nvPr>
            <p:ph type="body" sz="quarter" idx="15"/>
          </p:nvPr>
        </p:nvSpPr>
        <p:spPr>
          <a:xfrm>
            <a:off x="5716437" y="5221275"/>
            <a:ext cx="4658265"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7" name="Platshållare för text 6"/>
          <p:cNvSpPr>
            <a:spLocks noGrp="1"/>
          </p:cNvSpPr>
          <p:nvPr>
            <p:ph type="body" sz="quarter" idx="16"/>
          </p:nvPr>
        </p:nvSpPr>
        <p:spPr>
          <a:xfrm>
            <a:off x="5704936" y="2130426"/>
            <a:ext cx="4668848"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37064723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1">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dirty="0"/>
              <a:t>Klicka på ikonen för att lägga till en bild</a:t>
            </a:r>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5704936" y="2130426"/>
            <a:ext cx="4668848" cy="2976412"/>
          </a:xfrm>
        </p:spPr>
        <p:txBody>
          <a:bodyPr/>
          <a:lstStyle>
            <a:lvl1pPr marL="0" indent="0">
              <a:buNone/>
              <a:defRPr sz="2600"/>
            </a:lvl1pPr>
            <a:lvl2pPr marL="285750" indent="0">
              <a:buNone/>
              <a:defRPr sz="2000"/>
            </a:lvl2pPr>
            <a:lvl3pPr marL="539750" indent="0">
              <a:buNone/>
              <a:defRPr/>
            </a:lvl3pPr>
            <a:lvl4pPr marL="723900" indent="0">
              <a:buNone/>
              <a:defRPr/>
            </a:lvl4pPr>
            <a:lvl5pPr marL="927100" indent="0">
              <a:buNone/>
              <a:defRPr/>
            </a:lvl5pPr>
          </a:lstStyle>
          <a:p>
            <a:pPr lvl="0"/>
            <a:r>
              <a:rPr lang="sv-SE"/>
              <a:t>Redigera format för bakgrundstext</a:t>
            </a:r>
          </a:p>
        </p:txBody>
      </p:sp>
    </p:spTree>
    <p:extLst>
      <p:ext uri="{BB962C8B-B14F-4D97-AF65-F5344CB8AC3E}">
        <p14:creationId xmlns:p14="http://schemas.microsoft.com/office/powerpoint/2010/main" val="42348564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ubrik, text och stor bild vänster - 2">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302909" cy="1296144"/>
          </a:xfrm>
        </p:spPr>
        <p:txBody>
          <a:bodyPr/>
          <a:lstStyle/>
          <a:p>
            <a:r>
              <a:rPr lang="sv-SE"/>
              <a:t>Klicka här för att ändra format</a:t>
            </a:r>
          </a:p>
        </p:txBody>
      </p:sp>
      <p:sp>
        <p:nvSpPr>
          <p:cNvPr id="4" name="Platshållare för datum 3"/>
          <p:cNvSpPr>
            <a:spLocks noGrp="1"/>
          </p:cNvSpPr>
          <p:nvPr>
            <p:ph type="dt" sz="half" idx="10"/>
          </p:nvPr>
        </p:nvSpPr>
        <p:spPr/>
        <p:txBody>
          <a:bodyPr/>
          <a:lstStyle/>
          <a:p>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F3A1DABF-CD59-47A1-8187-10F3203EF599}" type="slidenum">
              <a:rPr lang="sv-SE" smtClean="0"/>
              <a:t>‹#›</a:t>
            </a:fld>
            <a:endParaRPr lang="sv-SE" dirty="0"/>
          </a:p>
        </p:txBody>
      </p:sp>
      <p:sp>
        <p:nvSpPr>
          <p:cNvPr id="9" name="Platshållare för bild 8"/>
          <p:cNvSpPr>
            <a:spLocks noGrp="1"/>
          </p:cNvSpPr>
          <p:nvPr>
            <p:ph type="pic" sz="quarter" idx="14"/>
          </p:nvPr>
        </p:nvSpPr>
        <p:spPr>
          <a:xfrm>
            <a:off x="1" y="2127600"/>
            <a:ext cx="5458940" cy="3439984"/>
          </a:xfrm>
        </p:spPr>
        <p:txBody>
          <a:bodyPr/>
          <a:lstStyle>
            <a:lvl1pPr marL="0" indent="0">
              <a:buNone/>
              <a:defRPr b="0"/>
            </a:lvl1pPr>
          </a:lstStyle>
          <a:p>
            <a:r>
              <a:rPr lang="sv-SE" dirty="0"/>
              <a:t>Klicka på ikonen för att lägga till en bild</a:t>
            </a:r>
          </a:p>
        </p:txBody>
      </p:sp>
      <p:sp>
        <p:nvSpPr>
          <p:cNvPr id="11" name="Platshållare för text 11"/>
          <p:cNvSpPr>
            <a:spLocks noGrp="1"/>
          </p:cNvSpPr>
          <p:nvPr>
            <p:ph type="body" sz="quarter" idx="15"/>
          </p:nvPr>
        </p:nvSpPr>
        <p:spPr>
          <a:xfrm>
            <a:off x="5704936" y="5221275"/>
            <a:ext cx="4704272" cy="367200"/>
          </a:xfrm>
        </p:spPr>
        <p:txBody>
          <a:bodyPr anchor="b" anchorCtr="0"/>
          <a:lstStyle>
            <a:lvl1pPr marL="0" indent="0" algn="l">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
        <p:nvSpPr>
          <p:cNvPr id="12" name="Platshållare för text 6"/>
          <p:cNvSpPr>
            <a:spLocks noGrp="1"/>
          </p:cNvSpPr>
          <p:nvPr>
            <p:ph type="body" sz="quarter" idx="16"/>
          </p:nvPr>
        </p:nvSpPr>
        <p:spPr>
          <a:xfrm>
            <a:off x="5704936" y="2130426"/>
            <a:ext cx="4668848" cy="2976412"/>
          </a:xfrm>
        </p:spPr>
        <p:txBody>
          <a:bodyPr/>
          <a:lstStyle>
            <a:lvl1pPr marL="0" indent="0">
              <a:buNone/>
              <a:defRPr sz="2000"/>
            </a:lvl1pPr>
            <a:lvl2pPr>
              <a:defRPr sz="2000"/>
            </a:lvl2pPr>
            <a:lvl3pPr>
              <a:defRPr sz="2000"/>
            </a:lvl3pPr>
            <a:lvl4pPr>
              <a:defRPr sz="2000"/>
            </a:lvl4pPr>
            <a:lvl5pPr>
              <a:defRPr sz="2000"/>
            </a:lvl5pPr>
          </a:lstStyle>
          <a:p>
            <a:pPr lvl="0"/>
            <a:r>
              <a:rPr lang="sv-SE"/>
              <a:t>Redigera format för bakgrundstext</a:t>
            </a:r>
          </a:p>
        </p:txBody>
      </p:sp>
    </p:spTree>
    <p:extLst>
      <p:ext uri="{BB962C8B-B14F-4D97-AF65-F5344CB8AC3E}">
        <p14:creationId xmlns:p14="http://schemas.microsoft.com/office/powerpoint/2010/main" val="23349474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bild 7"/>
          <p:cNvSpPr>
            <a:spLocks noGrp="1"/>
          </p:cNvSpPr>
          <p:nvPr>
            <p:ph type="pic" sz="quarter" idx="13"/>
          </p:nvPr>
        </p:nvSpPr>
        <p:spPr>
          <a:xfrm>
            <a:off x="1068918" y="2074073"/>
            <a:ext cx="9110133" cy="3438525"/>
          </a:xfrm>
        </p:spPr>
        <p:txBody>
          <a:bodyPr/>
          <a:lstStyle>
            <a:lvl1pPr marL="0" indent="0">
              <a:buNone/>
              <a:defRPr b="0"/>
            </a:lvl1pPr>
          </a:lstStyle>
          <a:p>
            <a:r>
              <a:rPr lang="sv-SE" dirty="0"/>
              <a:t>Klicka på ikonen för att lägga till en bild</a:t>
            </a:r>
          </a:p>
        </p:txBody>
      </p:sp>
      <p:sp>
        <p:nvSpPr>
          <p:cNvPr id="9" name="Platshållare för text 11"/>
          <p:cNvSpPr>
            <a:spLocks noGrp="1"/>
          </p:cNvSpPr>
          <p:nvPr>
            <p:ph type="body" sz="quarter" idx="15"/>
          </p:nvPr>
        </p:nvSpPr>
        <p:spPr>
          <a:xfrm>
            <a:off x="5766571" y="5612278"/>
            <a:ext cx="4416293"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2931279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Rubrik och  utfallande bild">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sp>
        <p:nvSpPr>
          <p:cNvPr id="8" name="Platshållare för bild 7"/>
          <p:cNvSpPr>
            <a:spLocks noGrp="1"/>
          </p:cNvSpPr>
          <p:nvPr>
            <p:ph type="pic" sz="quarter" idx="13"/>
          </p:nvPr>
        </p:nvSpPr>
        <p:spPr>
          <a:xfrm>
            <a:off x="0" y="2066926"/>
            <a:ext cx="12192000" cy="3438525"/>
          </a:xfrm>
        </p:spPr>
        <p:txBody>
          <a:bodyPr/>
          <a:lstStyle>
            <a:lvl1pPr marL="0" indent="0">
              <a:buNone/>
              <a:defRPr b="0"/>
            </a:lvl1pPr>
          </a:lstStyle>
          <a:p>
            <a:r>
              <a:rPr lang="sv-SE" dirty="0"/>
              <a:t>Klicka på ikonen för att lägga till en bild</a:t>
            </a:r>
          </a:p>
        </p:txBody>
      </p:sp>
      <p:sp>
        <p:nvSpPr>
          <p:cNvPr id="13" name="Platshållare för text 11"/>
          <p:cNvSpPr>
            <a:spLocks noGrp="1"/>
          </p:cNvSpPr>
          <p:nvPr>
            <p:ph type="body" sz="quarter" idx="15"/>
          </p:nvPr>
        </p:nvSpPr>
        <p:spPr>
          <a:xfrm>
            <a:off x="5766571" y="5612278"/>
            <a:ext cx="4416293"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Redigera format för bakgrundstext</a:t>
            </a:r>
          </a:p>
        </p:txBody>
      </p:sp>
    </p:spTree>
    <p:extLst>
      <p:ext uri="{BB962C8B-B14F-4D97-AF65-F5344CB8AC3E}">
        <p14:creationId xmlns:p14="http://schemas.microsoft.com/office/powerpoint/2010/main" val="18851498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tfallande bild utan rubri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F3A1DABF-CD59-47A1-8187-10F3203EF599}" type="slidenum">
              <a:rPr lang="sv-SE" smtClean="0"/>
              <a:t>‹#›</a:t>
            </a:fld>
            <a:endParaRPr lang="sv-SE" dirty="0"/>
          </a:p>
        </p:txBody>
      </p:sp>
      <p:sp>
        <p:nvSpPr>
          <p:cNvPr id="5" name="Platshållare för bild 7"/>
          <p:cNvSpPr>
            <a:spLocks noGrp="1"/>
          </p:cNvSpPr>
          <p:nvPr>
            <p:ph type="pic" sz="quarter" idx="13"/>
          </p:nvPr>
        </p:nvSpPr>
        <p:spPr>
          <a:xfrm>
            <a:off x="0" y="664235"/>
            <a:ext cx="12192000" cy="5003320"/>
          </a:xfrm>
        </p:spPr>
        <p:txBody>
          <a:bodyPr/>
          <a:lstStyle>
            <a:lvl1pPr marL="0" indent="0">
              <a:buNone/>
              <a:defRPr b="0"/>
            </a:lvl1pPr>
          </a:lstStyle>
          <a:p>
            <a:r>
              <a:rPr lang="sv-SE" dirty="0"/>
              <a:t>Klicka på ikonen för att lägga till en bild</a:t>
            </a:r>
          </a:p>
        </p:txBody>
      </p:sp>
    </p:spTree>
    <p:extLst>
      <p:ext uri="{BB962C8B-B14F-4D97-AF65-F5344CB8AC3E}">
        <p14:creationId xmlns:p14="http://schemas.microsoft.com/office/powerpoint/2010/main" val="2706040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v-SE"/>
              <a:t>Klicka här för att ändra format</a:t>
            </a:r>
            <a:endParaRPr lang="en-US"/>
          </a:p>
        </p:txBody>
      </p:sp>
      <p:sp>
        <p:nvSpPr>
          <p:cNvPr id="3" name="Text Placeholder 2"/>
          <p:cNvSpPr>
            <a:spLocks noGrp="1"/>
          </p:cNvSpPr>
          <p:nvPr>
            <p:ph type="body" idx="1"/>
          </p:nvPr>
        </p:nvSpPr>
        <p:spPr>
          <a:xfrm>
            <a:off x="1097280" y="199119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97280" y="2727474"/>
            <a:ext cx="4937760" cy="3378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217920" y="199119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17920" y="2727474"/>
            <a:ext cx="4937760" cy="3378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071792" y="687600"/>
            <a:ext cx="9276592" cy="1296144"/>
          </a:xfrm>
        </p:spPr>
        <p:txBody>
          <a:bodyPr/>
          <a:lstStyle/>
          <a:p>
            <a:r>
              <a:rPr lang="sv-SE"/>
              <a:t>Klicka här för att ändra format</a:t>
            </a:r>
          </a:p>
        </p:txBody>
      </p:sp>
      <p:sp>
        <p:nvSpPr>
          <p:cNvPr id="3" name="Platshållare för datum 2"/>
          <p:cNvSpPr>
            <a:spLocks noGrp="1"/>
          </p:cNvSpPr>
          <p:nvPr>
            <p:ph type="dt" sz="half" idx="10"/>
          </p:nvPr>
        </p:nvSpPr>
        <p:spPr/>
        <p:txBody>
          <a:bodyPr/>
          <a:lstStyle/>
          <a:p>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F3A1DABF-CD59-47A1-8187-10F3203EF599}" type="slidenum">
              <a:rPr lang="sv-SE" smtClean="0"/>
              <a:t>‹#›</a:t>
            </a:fld>
            <a:endParaRPr lang="sv-SE" dirty="0"/>
          </a:p>
        </p:txBody>
      </p:sp>
    </p:spTree>
    <p:extLst>
      <p:ext uri="{BB962C8B-B14F-4D97-AF65-F5344CB8AC3E}">
        <p14:creationId xmlns:p14="http://schemas.microsoft.com/office/powerpoint/2010/main" val="7187787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Slutsida">
    <p:spTree>
      <p:nvGrpSpPr>
        <p:cNvPr id="1" name=""/>
        <p:cNvGrpSpPr/>
        <p:nvPr/>
      </p:nvGrpSpPr>
      <p:grpSpPr>
        <a:xfrm>
          <a:off x="0" y="0"/>
          <a:ext cx="0" cy="0"/>
          <a:chOff x="0" y="0"/>
          <a:chExt cx="0" cy="0"/>
        </a:xfrm>
      </p:grpSpPr>
      <p:sp>
        <p:nvSpPr>
          <p:cNvPr id="10" name="Rektangel 9"/>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sp>
        <p:nvSpPr>
          <p:cNvPr id="8" name="Rektangel 2"/>
          <p:cNvSpPr/>
          <p:nvPr userDrawn="1"/>
        </p:nvSpPr>
        <p:spPr>
          <a:xfrm>
            <a:off x="0" y="1543050"/>
            <a:ext cx="12192000" cy="5314950"/>
          </a:xfrm>
          <a:custGeom>
            <a:avLst/>
            <a:gdLst>
              <a:gd name="connsiteX0" fmla="*/ 0 w 9144000"/>
              <a:gd name="connsiteY0" fmla="*/ 0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0 h 5314950"/>
              <a:gd name="connsiteX0" fmla="*/ 0 w 9144000"/>
              <a:gd name="connsiteY0" fmla="*/ 27717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771775 h 5314950"/>
              <a:gd name="connsiteX0" fmla="*/ 0 w 9144000"/>
              <a:gd name="connsiteY0" fmla="*/ 2352675 h 5314950"/>
              <a:gd name="connsiteX1" fmla="*/ 9144000 w 9144000"/>
              <a:gd name="connsiteY1" fmla="*/ 0 h 5314950"/>
              <a:gd name="connsiteX2" fmla="*/ 9144000 w 9144000"/>
              <a:gd name="connsiteY2" fmla="*/ 5314950 h 5314950"/>
              <a:gd name="connsiteX3" fmla="*/ 0 w 9144000"/>
              <a:gd name="connsiteY3" fmla="*/ 5314950 h 5314950"/>
              <a:gd name="connsiteX4" fmla="*/ 0 w 9144000"/>
              <a:gd name="connsiteY4" fmla="*/ 2352675 h 5314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5314950">
                <a:moveTo>
                  <a:pt x="0" y="2352675"/>
                </a:moveTo>
                <a:lnTo>
                  <a:pt x="9144000" y="0"/>
                </a:lnTo>
                <a:lnTo>
                  <a:pt x="9144000" y="5314950"/>
                </a:lnTo>
                <a:lnTo>
                  <a:pt x="0" y="5314950"/>
                </a:lnTo>
                <a:lnTo>
                  <a:pt x="0" y="2352675"/>
                </a:lnTo>
                <a:close/>
              </a:path>
            </a:pathLst>
          </a:custGeom>
          <a:solidFill>
            <a:srgbClr val="A5AC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900" dirty="0">
              <a:solidFill>
                <a:schemeClr val="tx1"/>
              </a:solidFill>
            </a:endParaRPr>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4400" y="6210001"/>
            <a:ext cx="1862400" cy="293233"/>
          </a:xfrm>
          <a:prstGeom prst="rect">
            <a:avLst/>
          </a:prstGeom>
        </p:spPr>
      </p:pic>
    </p:spTree>
    <p:extLst>
      <p:ext uri="{BB962C8B-B14F-4D97-AF65-F5344CB8AC3E}">
        <p14:creationId xmlns:p14="http://schemas.microsoft.com/office/powerpoint/2010/main" val="27130627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78B454C-8690-4410-9864-F61FC88818DC}" type="datetime1">
              <a:rPr lang="sv-SE" smtClean="0">
                <a:solidFill>
                  <a:srgbClr val="002B45"/>
                </a:solidFill>
              </a:rPr>
              <a:t>2020-03-05</a:t>
            </a:fld>
            <a:endParaRPr lang="sv-SE" dirty="0">
              <a:solidFill>
                <a:srgbClr val="002B45"/>
              </a:solidFill>
            </a:endParaRPr>
          </a:p>
        </p:txBody>
      </p:sp>
      <p:sp>
        <p:nvSpPr>
          <p:cNvPr id="3" name="Platshållare för sidfot 2"/>
          <p:cNvSpPr>
            <a:spLocks noGrp="1"/>
          </p:cNvSpPr>
          <p:nvPr>
            <p:ph type="ftr" sz="quarter" idx="11"/>
          </p:nvPr>
        </p:nvSpPr>
        <p:spPr/>
        <p:txBody>
          <a:bodyPr/>
          <a:lstStyle/>
          <a:p>
            <a:endParaRPr lang="sv-SE" dirty="0">
              <a:solidFill>
                <a:srgbClr val="002B45"/>
              </a:solidFill>
            </a:endParaRPr>
          </a:p>
        </p:txBody>
      </p:sp>
      <p:sp>
        <p:nvSpPr>
          <p:cNvPr id="4" name="Platshållare för bildnummer 3"/>
          <p:cNvSpPr>
            <a:spLocks noGrp="1"/>
          </p:cNvSpPr>
          <p:nvPr>
            <p:ph type="sldNum" sz="quarter" idx="12"/>
          </p:nvPr>
        </p:nvSpPr>
        <p:spPr/>
        <p:txBody>
          <a:bodyPr/>
          <a:lstStyle/>
          <a:p>
            <a:fld id="{F3A1DABF-CD59-47A1-8187-10F3203EF599}" type="slidenum">
              <a:rPr lang="sv-SE" smtClean="0">
                <a:solidFill>
                  <a:srgbClr val="002B45"/>
                </a:solidFill>
              </a:rPr>
              <a:pPr/>
              <a:t>‹#›</a:t>
            </a:fld>
            <a:endParaRPr lang="sv-SE" dirty="0">
              <a:solidFill>
                <a:srgbClr val="002B45"/>
              </a:solidFill>
            </a:endParaRPr>
          </a:p>
        </p:txBody>
      </p:sp>
    </p:spTree>
    <p:extLst>
      <p:ext uri="{BB962C8B-B14F-4D97-AF65-F5344CB8AC3E}">
        <p14:creationId xmlns:p14="http://schemas.microsoft.com/office/powerpoint/2010/main" val="26437791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Rubrik och bild">
    <p:spTree>
      <p:nvGrpSpPr>
        <p:cNvPr id="1" name=""/>
        <p:cNvGrpSpPr/>
        <p:nvPr/>
      </p:nvGrpSpPr>
      <p:grpSpPr>
        <a:xfrm>
          <a:off x="0" y="0"/>
          <a:ext cx="0" cy="0"/>
          <a:chOff x="0" y="0"/>
          <a:chExt cx="0" cy="0"/>
        </a:xfrm>
      </p:grpSpPr>
      <p:sp>
        <p:nvSpPr>
          <p:cNvPr id="2" name="Rubrik 1"/>
          <p:cNvSpPr>
            <a:spLocks noGrp="1"/>
          </p:cNvSpPr>
          <p:nvPr>
            <p:ph type="title"/>
          </p:nvPr>
        </p:nvSpPr>
        <p:spPr>
          <a:xfrm>
            <a:off x="1071793" y="687600"/>
            <a:ext cx="9104716" cy="1296144"/>
          </a:xfrm>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88140C58-ED38-46CB-9221-07D2E87EC946}" type="datetime1">
              <a:rPr lang="sv-SE" smtClean="0">
                <a:solidFill>
                  <a:srgbClr val="002B45"/>
                </a:solidFill>
              </a:rPr>
              <a:pPr/>
              <a:t>2020-03-05</a:t>
            </a:fld>
            <a:endParaRPr lang="sv-SE" dirty="0">
              <a:solidFill>
                <a:srgbClr val="002B45"/>
              </a:solidFill>
            </a:endParaRPr>
          </a:p>
        </p:txBody>
      </p:sp>
      <p:sp>
        <p:nvSpPr>
          <p:cNvPr id="4" name="Platshållare för sidfot 3"/>
          <p:cNvSpPr>
            <a:spLocks noGrp="1"/>
          </p:cNvSpPr>
          <p:nvPr>
            <p:ph type="ftr" sz="quarter" idx="11"/>
          </p:nvPr>
        </p:nvSpPr>
        <p:spPr/>
        <p:txBody>
          <a:bodyPr/>
          <a:lstStyle/>
          <a:p>
            <a:endParaRPr lang="sv-SE" dirty="0">
              <a:solidFill>
                <a:srgbClr val="002B45"/>
              </a:solidFill>
            </a:endParaRPr>
          </a:p>
        </p:txBody>
      </p:sp>
      <p:sp>
        <p:nvSpPr>
          <p:cNvPr id="5" name="Platshållare för bildnummer 4"/>
          <p:cNvSpPr>
            <a:spLocks noGrp="1"/>
          </p:cNvSpPr>
          <p:nvPr>
            <p:ph type="sldNum" sz="quarter" idx="12"/>
          </p:nvPr>
        </p:nvSpPr>
        <p:spPr/>
        <p:txBody>
          <a:bodyPr/>
          <a:lstStyle/>
          <a:p>
            <a:fld id="{F3A1DABF-CD59-47A1-8187-10F3203EF599}" type="slidenum">
              <a:rPr lang="sv-SE" smtClean="0">
                <a:solidFill>
                  <a:srgbClr val="002B45"/>
                </a:solidFill>
              </a:rPr>
              <a:pPr/>
              <a:t>‹#›</a:t>
            </a:fld>
            <a:endParaRPr lang="sv-SE" dirty="0">
              <a:solidFill>
                <a:srgbClr val="002B45"/>
              </a:solidFill>
            </a:endParaRPr>
          </a:p>
        </p:txBody>
      </p:sp>
      <p:sp>
        <p:nvSpPr>
          <p:cNvPr id="8" name="Platshållare för bild 7"/>
          <p:cNvSpPr>
            <a:spLocks noGrp="1"/>
          </p:cNvSpPr>
          <p:nvPr>
            <p:ph type="pic" sz="quarter" idx="13"/>
          </p:nvPr>
        </p:nvSpPr>
        <p:spPr>
          <a:xfrm>
            <a:off x="0" y="2066926"/>
            <a:ext cx="12192000" cy="3438525"/>
          </a:xfrm>
        </p:spPr>
        <p:txBody>
          <a:bodyPr/>
          <a:lstStyle>
            <a:lvl1pPr marL="0" indent="0">
              <a:buNone/>
              <a:defRPr b="0"/>
            </a:lvl1pPr>
          </a:lstStyle>
          <a:p>
            <a:r>
              <a:rPr lang="sv-SE" dirty="0"/>
              <a:t>Klicka på ikonen för att lägga till en bild</a:t>
            </a:r>
          </a:p>
        </p:txBody>
      </p:sp>
      <p:sp>
        <p:nvSpPr>
          <p:cNvPr id="10" name="textruta 9"/>
          <p:cNvSpPr txBox="1"/>
          <p:nvPr userDrawn="1"/>
        </p:nvSpPr>
        <p:spPr>
          <a:xfrm>
            <a:off x="-1778002" y="1209675"/>
            <a:ext cx="1676403" cy="553998"/>
          </a:xfrm>
          <a:prstGeom prst="rect">
            <a:avLst/>
          </a:prstGeom>
          <a:noFill/>
        </p:spPr>
        <p:txBody>
          <a:bodyPr wrap="square" rtlCol="0">
            <a:spAutoFit/>
          </a:bodyPr>
          <a:lstStyle/>
          <a:p>
            <a:pPr algn="r"/>
            <a:r>
              <a:rPr lang="sv-SE" sz="1000" b="1" dirty="0">
                <a:solidFill>
                  <a:srgbClr val="000000"/>
                </a:solidFill>
              </a:rPr>
              <a:t>Rubrik:</a:t>
            </a:r>
          </a:p>
          <a:p>
            <a:pPr algn="r"/>
            <a:r>
              <a:rPr lang="sv-SE" sz="1000" dirty="0">
                <a:solidFill>
                  <a:srgbClr val="000000"/>
                </a:solidFill>
              </a:rPr>
              <a:t>Century Gothic,</a:t>
            </a:r>
            <a:br>
              <a:rPr lang="sv-SE" sz="1000" dirty="0">
                <a:solidFill>
                  <a:srgbClr val="000000"/>
                </a:solidFill>
              </a:rPr>
            </a:br>
            <a:r>
              <a:rPr lang="sv-SE" sz="1000" dirty="0">
                <a:solidFill>
                  <a:srgbClr val="000000"/>
                </a:solidFill>
              </a:rPr>
              <a:t>bold 33pt</a:t>
            </a:r>
          </a:p>
        </p:txBody>
      </p:sp>
      <p:sp>
        <p:nvSpPr>
          <p:cNvPr id="13" name="Platshållare för text 11"/>
          <p:cNvSpPr>
            <a:spLocks noGrp="1"/>
          </p:cNvSpPr>
          <p:nvPr>
            <p:ph type="body" sz="quarter" idx="15"/>
          </p:nvPr>
        </p:nvSpPr>
        <p:spPr>
          <a:xfrm>
            <a:off x="5766571" y="5612278"/>
            <a:ext cx="4416293" cy="153853"/>
          </a:xfrm>
        </p:spPr>
        <p:txBody>
          <a:bodyPr/>
          <a:lstStyle>
            <a:lvl1pPr marL="0" indent="0" algn="r">
              <a:spcBef>
                <a:spcPts val="0"/>
              </a:spcBef>
              <a:spcAft>
                <a:spcPts val="0"/>
              </a:spcAft>
              <a:buNone/>
              <a:defRPr sz="900" b="0" i="1"/>
            </a:lvl1pPr>
            <a:lvl2pPr marL="285750" indent="0">
              <a:buNone/>
              <a:defRPr sz="900"/>
            </a:lvl2pPr>
            <a:lvl3pPr marL="539750" indent="0">
              <a:buNone/>
              <a:defRPr sz="900"/>
            </a:lvl3pPr>
            <a:lvl4pPr marL="723900" indent="0">
              <a:buNone/>
              <a:defRPr sz="900"/>
            </a:lvl4pPr>
            <a:lvl5pPr marL="927100" indent="0">
              <a:buNone/>
              <a:defRPr sz="900"/>
            </a:lvl5pPr>
          </a:lstStyle>
          <a:p>
            <a:pPr lvl="0"/>
            <a:r>
              <a:rPr lang="sv-SE"/>
              <a:t>Klicka här för att ändra format på bakgrundstexten</a:t>
            </a:r>
          </a:p>
        </p:txBody>
      </p:sp>
    </p:spTree>
    <p:extLst>
      <p:ext uri="{BB962C8B-B14F-4D97-AF65-F5344CB8AC3E}">
        <p14:creationId xmlns:p14="http://schemas.microsoft.com/office/powerpoint/2010/main" val="41340716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bildnummer 3"/>
          <p:cNvSpPr>
            <a:spLocks noGrp="1"/>
          </p:cNvSpPr>
          <p:nvPr>
            <p:ph type="sldNum" sz="quarter" idx="10"/>
          </p:nvPr>
        </p:nvSpPr>
        <p:spPr/>
        <p:txBody>
          <a:bodyPr/>
          <a:lstStyle>
            <a:lvl1pPr>
              <a:defRPr/>
            </a:lvl1pPr>
          </a:lstStyle>
          <a:p>
            <a:fld id="{4ABE33E9-F3BA-4E1E-B296-1023703BCF3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777286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Start Grön">
    <p:bg>
      <p:bgPr>
        <a:gradFill>
          <a:gsLst>
            <a:gs pos="0">
              <a:schemeClr val="accent1">
                <a:tint val="66000"/>
                <a:satMod val="160000"/>
              </a:schemeClr>
            </a:gs>
            <a:gs pos="66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E1347FE-5A0A-1140-AA01-4A508E19C6E3}"/>
              </a:ext>
            </a:extLst>
          </p:cNvPr>
          <p:cNvSpPr/>
          <p:nvPr userDrawn="1"/>
        </p:nvSpPr>
        <p:spPr>
          <a:xfrm>
            <a:off x="0" y="0"/>
            <a:ext cx="12192000" cy="6858000"/>
          </a:xfrm>
          <a:prstGeom prst="rect">
            <a:avLst/>
          </a:prstGeom>
          <a:gradFill flip="none" rotWithShape="1">
            <a:gsLst>
              <a:gs pos="0">
                <a:schemeClr val="accent1">
                  <a:tint val="66000"/>
                  <a:satMod val="160000"/>
                </a:schemeClr>
              </a:gs>
              <a:gs pos="75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F1F14378-74F9-5549-B45B-B0F6FBEB680C}"/>
              </a:ext>
            </a:extLst>
          </p:cNvPr>
          <p:cNvSpPr>
            <a:spLocks noGrp="1"/>
          </p:cNvSpPr>
          <p:nvPr>
            <p:ph type="ctrTitle"/>
          </p:nvPr>
        </p:nvSpPr>
        <p:spPr>
          <a:xfrm>
            <a:off x="402716" y="1066944"/>
            <a:ext cx="11418072" cy="2494148"/>
          </a:xfrm>
        </p:spPr>
        <p:txBody>
          <a:bodyPr anchor="b"/>
          <a:lstStyle>
            <a:lvl1pPr algn="ctr">
              <a:defRPr sz="6000">
                <a:solidFill>
                  <a:schemeClr val="accent2"/>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7D8E43D8-0D30-C048-8CEC-C85F1ABAC455}"/>
              </a:ext>
            </a:extLst>
          </p:cNvPr>
          <p:cNvSpPr>
            <a:spLocks noGrp="1"/>
          </p:cNvSpPr>
          <p:nvPr>
            <p:ph type="subTitle" idx="1"/>
          </p:nvPr>
        </p:nvSpPr>
        <p:spPr>
          <a:xfrm>
            <a:off x="386961" y="3837103"/>
            <a:ext cx="11418071" cy="1010700"/>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pic>
        <p:nvPicPr>
          <p:cNvPr id="8" name="Picture 6">
            <a:extLst>
              <a:ext uri="{FF2B5EF4-FFF2-40B4-BE49-F238E27FC236}">
                <a16:creationId xmlns:a16="http://schemas.microsoft.com/office/drawing/2014/main" id="{CE0E125E-7517-2444-A816-71EDBE4DA9E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988805" y="5909262"/>
            <a:ext cx="1010700" cy="1010700"/>
          </a:xfrm>
          <a:prstGeom prst="rect">
            <a:avLst/>
          </a:prstGeom>
        </p:spPr>
      </p:pic>
      <p:pic>
        <p:nvPicPr>
          <p:cNvPr id="9" name="Picture 7">
            <a:extLst>
              <a:ext uri="{FF2B5EF4-FFF2-40B4-BE49-F238E27FC236}">
                <a16:creationId xmlns:a16="http://schemas.microsoft.com/office/drawing/2014/main" id="{0D0977F1-F902-C649-BA6B-A031BA36485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289726" y="5909262"/>
            <a:ext cx="1010700" cy="1010700"/>
          </a:xfrm>
          <a:prstGeom prst="rect">
            <a:avLst/>
          </a:prstGeom>
        </p:spPr>
      </p:pic>
      <p:pic>
        <p:nvPicPr>
          <p:cNvPr id="10" name="Picture 8">
            <a:extLst>
              <a:ext uri="{FF2B5EF4-FFF2-40B4-BE49-F238E27FC236}">
                <a16:creationId xmlns:a16="http://schemas.microsoft.com/office/drawing/2014/main" id="{C42DF924-3E41-FE4D-B0C8-D3D4319C2D91}"/>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5590647" y="5909262"/>
            <a:ext cx="1010700" cy="1010700"/>
          </a:xfrm>
          <a:prstGeom prst="rect">
            <a:avLst/>
          </a:prstGeom>
        </p:spPr>
      </p:pic>
      <p:pic>
        <p:nvPicPr>
          <p:cNvPr id="11" name="Picture 9">
            <a:extLst>
              <a:ext uri="{FF2B5EF4-FFF2-40B4-BE49-F238E27FC236}">
                <a16:creationId xmlns:a16="http://schemas.microsoft.com/office/drawing/2014/main" id="{EE781C45-B1DE-D746-A667-BC28CF192C19}"/>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891568" y="5909262"/>
            <a:ext cx="1010700" cy="1010700"/>
          </a:xfrm>
          <a:prstGeom prst="rect">
            <a:avLst/>
          </a:prstGeom>
        </p:spPr>
      </p:pic>
      <p:pic>
        <p:nvPicPr>
          <p:cNvPr id="12" name="Picture 10">
            <a:extLst>
              <a:ext uri="{FF2B5EF4-FFF2-40B4-BE49-F238E27FC236}">
                <a16:creationId xmlns:a16="http://schemas.microsoft.com/office/drawing/2014/main" id="{7931FE74-92EE-2746-8BBA-9BA60CAC5C09}"/>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192489" y="5909262"/>
            <a:ext cx="1010700" cy="1010700"/>
          </a:xfrm>
          <a:prstGeom prst="rect">
            <a:avLst/>
          </a:prstGeom>
        </p:spPr>
      </p:pic>
      <p:pic>
        <p:nvPicPr>
          <p:cNvPr id="13" name="Picture 11">
            <a:extLst>
              <a:ext uri="{FF2B5EF4-FFF2-40B4-BE49-F238E27FC236}">
                <a16:creationId xmlns:a16="http://schemas.microsoft.com/office/drawing/2014/main" id="{AF9F24EE-920D-BD46-9FEC-00112D340701}"/>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9493410" y="5909262"/>
            <a:ext cx="1010700" cy="1010700"/>
          </a:xfrm>
          <a:prstGeom prst="rect">
            <a:avLst/>
          </a:prstGeom>
        </p:spPr>
      </p:pic>
      <p:pic>
        <p:nvPicPr>
          <p:cNvPr id="14" name="Picture 12">
            <a:extLst>
              <a:ext uri="{FF2B5EF4-FFF2-40B4-BE49-F238E27FC236}">
                <a16:creationId xmlns:a16="http://schemas.microsoft.com/office/drawing/2014/main" id="{4D82FD5D-B41B-C54C-A55D-A86687BC7FFD}"/>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794334" y="5909262"/>
            <a:ext cx="1010700" cy="1010700"/>
          </a:xfrm>
          <a:prstGeom prst="rect">
            <a:avLst/>
          </a:prstGeom>
        </p:spPr>
      </p:pic>
      <p:pic>
        <p:nvPicPr>
          <p:cNvPr id="15" name="Picture 13">
            <a:extLst>
              <a:ext uri="{FF2B5EF4-FFF2-40B4-BE49-F238E27FC236}">
                <a16:creationId xmlns:a16="http://schemas.microsoft.com/office/drawing/2014/main" id="{2798B7BD-31F7-2143-9AF5-74747ECB20C9}"/>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1687883" y="5909262"/>
            <a:ext cx="1010700" cy="1010700"/>
          </a:xfrm>
          <a:prstGeom prst="rect">
            <a:avLst/>
          </a:prstGeom>
        </p:spPr>
      </p:pic>
      <p:pic>
        <p:nvPicPr>
          <p:cNvPr id="16" name="Picture 14">
            <a:extLst>
              <a:ext uri="{FF2B5EF4-FFF2-40B4-BE49-F238E27FC236}">
                <a16:creationId xmlns:a16="http://schemas.microsoft.com/office/drawing/2014/main" id="{5754B6C8-AB92-1943-A7E9-97380D26A8D3}"/>
              </a:ext>
            </a:extLst>
          </p:cNvPr>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386962" y="5909262"/>
            <a:ext cx="1010700" cy="1010700"/>
          </a:xfrm>
          <a:prstGeom prst="rect">
            <a:avLst/>
          </a:prstGeom>
        </p:spPr>
      </p:pic>
      <p:cxnSp>
        <p:nvCxnSpPr>
          <p:cNvPr id="17" name="Straight Connector 15">
            <a:extLst>
              <a:ext uri="{FF2B5EF4-FFF2-40B4-BE49-F238E27FC236}">
                <a16:creationId xmlns:a16="http://schemas.microsoft.com/office/drawing/2014/main" id="{07690FF8-62CD-3F41-9A2F-1F21BE83B645}"/>
              </a:ext>
            </a:extLst>
          </p:cNvPr>
          <p:cNvCxnSpPr/>
          <p:nvPr userDrawn="1"/>
        </p:nvCxnSpPr>
        <p:spPr>
          <a:xfrm>
            <a:off x="386962" y="6134515"/>
            <a:ext cx="1141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10937899-3D09-DF44-941C-8940EB88BEC0}"/>
              </a:ext>
            </a:extLst>
          </p:cNvPr>
          <p:cNvSpPr txBox="1"/>
          <p:nvPr userDrawn="1"/>
        </p:nvSpPr>
        <p:spPr>
          <a:xfrm>
            <a:off x="328294" y="5818896"/>
            <a:ext cx="1622426" cy="338554"/>
          </a:xfrm>
          <a:prstGeom prst="rect">
            <a:avLst/>
          </a:prstGeom>
          <a:noFill/>
        </p:spPr>
        <p:txBody>
          <a:bodyPr wrap="square" rtlCol="0">
            <a:spAutoFit/>
          </a:bodyPr>
          <a:lstStyle/>
          <a:p>
            <a:r>
              <a:rPr lang="sv-SE" sz="1600" i="1" dirty="0">
                <a:solidFill>
                  <a:srgbClr val="000000"/>
                </a:solidFill>
              </a:rPr>
              <a:t>Sussa samverkan</a:t>
            </a:r>
          </a:p>
        </p:txBody>
      </p:sp>
    </p:spTree>
    <p:extLst>
      <p:ext uri="{BB962C8B-B14F-4D97-AF65-F5344CB8AC3E}">
        <p14:creationId xmlns:p14="http://schemas.microsoft.com/office/powerpoint/2010/main" val="42307209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tart Turkos">
    <p:bg>
      <p:bgPr>
        <a:gradFill>
          <a:gsLst>
            <a:gs pos="0">
              <a:schemeClr val="accent1">
                <a:tint val="66000"/>
                <a:satMod val="160000"/>
              </a:schemeClr>
            </a:gs>
            <a:gs pos="66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E1347FE-5A0A-1140-AA01-4A508E19C6E3}"/>
              </a:ext>
            </a:extLst>
          </p:cNvPr>
          <p:cNvSpPr/>
          <p:nvPr userDrawn="1"/>
        </p:nvSpPr>
        <p:spPr>
          <a:xfrm>
            <a:off x="0" y="0"/>
            <a:ext cx="12192000" cy="6858000"/>
          </a:xfrm>
          <a:prstGeom prst="rect">
            <a:avLst/>
          </a:prstGeom>
          <a:gradFill flip="none" rotWithShape="1">
            <a:gsLst>
              <a:gs pos="0">
                <a:schemeClr val="accent3">
                  <a:tint val="66000"/>
                  <a:satMod val="160000"/>
                </a:schemeClr>
              </a:gs>
              <a:gs pos="77000">
                <a:schemeClr val="accent3">
                  <a:tint val="44500"/>
                  <a:satMod val="160000"/>
                </a:schemeClr>
              </a:gs>
              <a:gs pos="100000">
                <a:schemeClr val="accent3">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F1F14378-74F9-5549-B45B-B0F6FBEB680C}"/>
              </a:ext>
            </a:extLst>
          </p:cNvPr>
          <p:cNvSpPr>
            <a:spLocks noGrp="1"/>
          </p:cNvSpPr>
          <p:nvPr>
            <p:ph type="ctrTitle"/>
          </p:nvPr>
        </p:nvSpPr>
        <p:spPr>
          <a:xfrm>
            <a:off x="402716" y="1066944"/>
            <a:ext cx="11418072" cy="2494148"/>
          </a:xfrm>
        </p:spPr>
        <p:txBody>
          <a:bodyPr anchor="b"/>
          <a:lstStyle>
            <a:lvl1pPr algn="ctr">
              <a:defRPr sz="6000">
                <a:solidFill>
                  <a:schemeClr val="accent4"/>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7D8E43D8-0D30-C048-8CEC-C85F1ABAC455}"/>
              </a:ext>
            </a:extLst>
          </p:cNvPr>
          <p:cNvSpPr>
            <a:spLocks noGrp="1"/>
          </p:cNvSpPr>
          <p:nvPr>
            <p:ph type="subTitle" idx="1"/>
          </p:nvPr>
        </p:nvSpPr>
        <p:spPr>
          <a:xfrm>
            <a:off x="386961" y="3837103"/>
            <a:ext cx="11418071" cy="1010700"/>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pic>
        <p:nvPicPr>
          <p:cNvPr id="8" name="Picture 6">
            <a:extLst>
              <a:ext uri="{FF2B5EF4-FFF2-40B4-BE49-F238E27FC236}">
                <a16:creationId xmlns:a16="http://schemas.microsoft.com/office/drawing/2014/main" id="{CE0E125E-7517-2444-A816-71EDBE4DA9E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988805" y="5909262"/>
            <a:ext cx="1010700" cy="1010700"/>
          </a:xfrm>
          <a:prstGeom prst="rect">
            <a:avLst/>
          </a:prstGeom>
        </p:spPr>
      </p:pic>
      <p:pic>
        <p:nvPicPr>
          <p:cNvPr id="9" name="Picture 7">
            <a:extLst>
              <a:ext uri="{FF2B5EF4-FFF2-40B4-BE49-F238E27FC236}">
                <a16:creationId xmlns:a16="http://schemas.microsoft.com/office/drawing/2014/main" id="{0D0977F1-F902-C649-BA6B-A031BA36485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289726" y="5909262"/>
            <a:ext cx="1010700" cy="1010700"/>
          </a:xfrm>
          <a:prstGeom prst="rect">
            <a:avLst/>
          </a:prstGeom>
        </p:spPr>
      </p:pic>
      <p:pic>
        <p:nvPicPr>
          <p:cNvPr id="10" name="Picture 8">
            <a:extLst>
              <a:ext uri="{FF2B5EF4-FFF2-40B4-BE49-F238E27FC236}">
                <a16:creationId xmlns:a16="http://schemas.microsoft.com/office/drawing/2014/main" id="{C42DF924-3E41-FE4D-B0C8-D3D4319C2D91}"/>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5590647" y="5909262"/>
            <a:ext cx="1010700" cy="1010700"/>
          </a:xfrm>
          <a:prstGeom prst="rect">
            <a:avLst/>
          </a:prstGeom>
        </p:spPr>
      </p:pic>
      <p:pic>
        <p:nvPicPr>
          <p:cNvPr id="11" name="Picture 9">
            <a:extLst>
              <a:ext uri="{FF2B5EF4-FFF2-40B4-BE49-F238E27FC236}">
                <a16:creationId xmlns:a16="http://schemas.microsoft.com/office/drawing/2014/main" id="{EE781C45-B1DE-D746-A667-BC28CF192C19}"/>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891568" y="5909262"/>
            <a:ext cx="1010700" cy="1010700"/>
          </a:xfrm>
          <a:prstGeom prst="rect">
            <a:avLst/>
          </a:prstGeom>
        </p:spPr>
      </p:pic>
      <p:pic>
        <p:nvPicPr>
          <p:cNvPr id="12" name="Picture 10">
            <a:extLst>
              <a:ext uri="{FF2B5EF4-FFF2-40B4-BE49-F238E27FC236}">
                <a16:creationId xmlns:a16="http://schemas.microsoft.com/office/drawing/2014/main" id="{7931FE74-92EE-2746-8BBA-9BA60CAC5C09}"/>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192489" y="5909262"/>
            <a:ext cx="1010700" cy="1010700"/>
          </a:xfrm>
          <a:prstGeom prst="rect">
            <a:avLst/>
          </a:prstGeom>
        </p:spPr>
      </p:pic>
      <p:pic>
        <p:nvPicPr>
          <p:cNvPr id="13" name="Picture 11">
            <a:extLst>
              <a:ext uri="{FF2B5EF4-FFF2-40B4-BE49-F238E27FC236}">
                <a16:creationId xmlns:a16="http://schemas.microsoft.com/office/drawing/2014/main" id="{AF9F24EE-920D-BD46-9FEC-00112D340701}"/>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9493410" y="5909262"/>
            <a:ext cx="1010700" cy="1010700"/>
          </a:xfrm>
          <a:prstGeom prst="rect">
            <a:avLst/>
          </a:prstGeom>
        </p:spPr>
      </p:pic>
      <p:pic>
        <p:nvPicPr>
          <p:cNvPr id="14" name="Picture 12">
            <a:extLst>
              <a:ext uri="{FF2B5EF4-FFF2-40B4-BE49-F238E27FC236}">
                <a16:creationId xmlns:a16="http://schemas.microsoft.com/office/drawing/2014/main" id="{4D82FD5D-B41B-C54C-A55D-A86687BC7FFD}"/>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794334" y="5909262"/>
            <a:ext cx="1010700" cy="1010700"/>
          </a:xfrm>
          <a:prstGeom prst="rect">
            <a:avLst/>
          </a:prstGeom>
        </p:spPr>
      </p:pic>
      <p:pic>
        <p:nvPicPr>
          <p:cNvPr id="15" name="Picture 13">
            <a:extLst>
              <a:ext uri="{FF2B5EF4-FFF2-40B4-BE49-F238E27FC236}">
                <a16:creationId xmlns:a16="http://schemas.microsoft.com/office/drawing/2014/main" id="{2798B7BD-31F7-2143-9AF5-74747ECB20C9}"/>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1687883" y="5909262"/>
            <a:ext cx="1010700" cy="1010700"/>
          </a:xfrm>
          <a:prstGeom prst="rect">
            <a:avLst/>
          </a:prstGeom>
        </p:spPr>
      </p:pic>
      <p:pic>
        <p:nvPicPr>
          <p:cNvPr id="16" name="Picture 14">
            <a:extLst>
              <a:ext uri="{FF2B5EF4-FFF2-40B4-BE49-F238E27FC236}">
                <a16:creationId xmlns:a16="http://schemas.microsoft.com/office/drawing/2014/main" id="{5754B6C8-AB92-1943-A7E9-97380D26A8D3}"/>
              </a:ext>
            </a:extLst>
          </p:cNvPr>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386962" y="5909262"/>
            <a:ext cx="1010700" cy="1010700"/>
          </a:xfrm>
          <a:prstGeom prst="rect">
            <a:avLst/>
          </a:prstGeom>
        </p:spPr>
      </p:pic>
      <p:cxnSp>
        <p:nvCxnSpPr>
          <p:cNvPr id="17" name="Straight Connector 15">
            <a:extLst>
              <a:ext uri="{FF2B5EF4-FFF2-40B4-BE49-F238E27FC236}">
                <a16:creationId xmlns:a16="http://schemas.microsoft.com/office/drawing/2014/main" id="{07690FF8-62CD-3F41-9A2F-1F21BE83B645}"/>
              </a:ext>
            </a:extLst>
          </p:cNvPr>
          <p:cNvCxnSpPr/>
          <p:nvPr userDrawn="1"/>
        </p:nvCxnSpPr>
        <p:spPr>
          <a:xfrm>
            <a:off x="386962" y="6134515"/>
            <a:ext cx="1141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A2FE7EFB-831F-AB49-87AB-2E12744095AF}"/>
              </a:ext>
            </a:extLst>
          </p:cNvPr>
          <p:cNvSpPr txBox="1"/>
          <p:nvPr userDrawn="1"/>
        </p:nvSpPr>
        <p:spPr>
          <a:xfrm>
            <a:off x="328294" y="5818896"/>
            <a:ext cx="1622426" cy="338554"/>
          </a:xfrm>
          <a:prstGeom prst="rect">
            <a:avLst/>
          </a:prstGeom>
          <a:noFill/>
        </p:spPr>
        <p:txBody>
          <a:bodyPr wrap="square" rtlCol="0">
            <a:spAutoFit/>
          </a:bodyPr>
          <a:lstStyle/>
          <a:p>
            <a:r>
              <a:rPr lang="sv-SE" sz="1600" i="1" dirty="0">
                <a:solidFill>
                  <a:srgbClr val="000000"/>
                </a:solidFill>
              </a:rPr>
              <a:t>Sussa samverkan</a:t>
            </a:r>
          </a:p>
        </p:txBody>
      </p:sp>
    </p:spTree>
    <p:extLst>
      <p:ext uri="{BB962C8B-B14F-4D97-AF65-F5344CB8AC3E}">
        <p14:creationId xmlns:p14="http://schemas.microsoft.com/office/powerpoint/2010/main" val="10726361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446">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Start Blå'">
    <p:bg>
      <p:bgPr>
        <a:gradFill>
          <a:gsLst>
            <a:gs pos="0">
              <a:schemeClr val="accent1">
                <a:tint val="66000"/>
                <a:satMod val="160000"/>
              </a:schemeClr>
            </a:gs>
            <a:gs pos="66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E1347FE-5A0A-1140-AA01-4A508E19C6E3}"/>
              </a:ext>
            </a:extLst>
          </p:cNvPr>
          <p:cNvSpPr/>
          <p:nvPr userDrawn="1"/>
        </p:nvSpPr>
        <p:spPr>
          <a:xfrm>
            <a:off x="0" y="0"/>
            <a:ext cx="12192000" cy="6858000"/>
          </a:xfrm>
          <a:prstGeom prst="rect">
            <a:avLst/>
          </a:prstGeom>
          <a:gradFill flip="none" rotWithShape="1">
            <a:gsLst>
              <a:gs pos="0">
                <a:schemeClr val="accent5">
                  <a:tint val="66000"/>
                  <a:satMod val="160000"/>
                </a:schemeClr>
              </a:gs>
              <a:gs pos="74000">
                <a:schemeClr val="accent5">
                  <a:tint val="44500"/>
                  <a:satMod val="160000"/>
                </a:schemeClr>
              </a:gs>
              <a:gs pos="100000">
                <a:schemeClr val="accent5">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Rubrik 1">
            <a:extLst>
              <a:ext uri="{FF2B5EF4-FFF2-40B4-BE49-F238E27FC236}">
                <a16:creationId xmlns:a16="http://schemas.microsoft.com/office/drawing/2014/main" id="{F1F14378-74F9-5549-B45B-B0F6FBEB680C}"/>
              </a:ext>
            </a:extLst>
          </p:cNvPr>
          <p:cNvSpPr>
            <a:spLocks noGrp="1"/>
          </p:cNvSpPr>
          <p:nvPr>
            <p:ph type="ctrTitle"/>
          </p:nvPr>
        </p:nvSpPr>
        <p:spPr>
          <a:xfrm>
            <a:off x="402716" y="1066944"/>
            <a:ext cx="11418072" cy="2494148"/>
          </a:xfrm>
        </p:spPr>
        <p:txBody>
          <a:bodyPr anchor="b"/>
          <a:lstStyle>
            <a:lvl1pPr algn="ctr">
              <a:defRPr sz="6000">
                <a:solidFill>
                  <a:schemeClr val="accent6"/>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7D8E43D8-0D30-C048-8CEC-C85F1ABAC455}"/>
              </a:ext>
            </a:extLst>
          </p:cNvPr>
          <p:cNvSpPr>
            <a:spLocks noGrp="1"/>
          </p:cNvSpPr>
          <p:nvPr>
            <p:ph type="subTitle" idx="1"/>
          </p:nvPr>
        </p:nvSpPr>
        <p:spPr>
          <a:xfrm>
            <a:off x="386961" y="3837103"/>
            <a:ext cx="11418071" cy="1010700"/>
          </a:xfrm>
        </p:spPr>
        <p:txBody>
          <a:bodyPr/>
          <a:lstStyle>
            <a:lvl1pPr marL="0" indent="0" algn="ctr">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pic>
        <p:nvPicPr>
          <p:cNvPr id="8" name="Picture 6">
            <a:extLst>
              <a:ext uri="{FF2B5EF4-FFF2-40B4-BE49-F238E27FC236}">
                <a16:creationId xmlns:a16="http://schemas.microsoft.com/office/drawing/2014/main" id="{CE0E125E-7517-2444-A816-71EDBE4DA9E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988805" y="5909262"/>
            <a:ext cx="1010700" cy="1010700"/>
          </a:xfrm>
          <a:prstGeom prst="rect">
            <a:avLst/>
          </a:prstGeom>
        </p:spPr>
      </p:pic>
      <p:pic>
        <p:nvPicPr>
          <p:cNvPr id="9" name="Picture 7">
            <a:extLst>
              <a:ext uri="{FF2B5EF4-FFF2-40B4-BE49-F238E27FC236}">
                <a16:creationId xmlns:a16="http://schemas.microsoft.com/office/drawing/2014/main" id="{0D0977F1-F902-C649-BA6B-A031BA36485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4289726" y="5909262"/>
            <a:ext cx="1010700" cy="1010700"/>
          </a:xfrm>
          <a:prstGeom prst="rect">
            <a:avLst/>
          </a:prstGeom>
        </p:spPr>
      </p:pic>
      <p:pic>
        <p:nvPicPr>
          <p:cNvPr id="10" name="Picture 8">
            <a:extLst>
              <a:ext uri="{FF2B5EF4-FFF2-40B4-BE49-F238E27FC236}">
                <a16:creationId xmlns:a16="http://schemas.microsoft.com/office/drawing/2014/main" id="{C42DF924-3E41-FE4D-B0C8-D3D4319C2D91}"/>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5590647" y="5909262"/>
            <a:ext cx="1010700" cy="1010700"/>
          </a:xfrm>
          <a:prstGeom prst="rect">
            <a:avLst/>
          </a:prstGeom>
        </p:spPr>
      </p:pic>
      <p:pic>
        <p:nvPicPr>
          <p:cNvPr id="11" name="Picture 9">
            <a:extLst>
              <a:ext uri="{FF2B5EF4-FFF2-40B4-BE49-F238E27FC236}">
                <a16:creationId xmlns:a16="http://schemas.microsoft.com/office/drawing/2014/main" id="{EE781C45-B1DE-D746-A667-BC28CF192C19}"/>
              </a:ext>
            </a:extLst>
          </p:cNvPr>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891568" y="5909262"/>
            <a:ext cx="1010700" cy="1010700"/>
          </a:xfrm>
          <a:prstGeom prst="rect">
            <a:avLst/>
          </a:prstGeom>
        </p:spPr>
      </p:pic>
      <p:pic>
        <p:nvPicPr>
          <p:cNvPr id="12" name="Picture 10">
            <a:extLst>
              <a:ext uri="{FF2B5EF4-FFF2-40B4-BE49-F238E27FC236}">
                <a16:creationId xmlns:a16="http://schemas.microsoft.com/office/drawing/2014/main" id="{7931FE74-92EE-2746-8BBA-9BA60CAC5C09}"/>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192489" y="5909262"/>
            <a:ext cx="1010700" cy="1010700"/>
          </a:xfrm>
          <a:prstGeom prst="rect">
            <a:avLst/>
          </a:prstGeom>
        </p:spPr>
      </p:pic>
      <p:pic>
        <p:nvPicPr>
          <p:cNvPr id="13" name="Picture 11">
            <a:extLst>
              <a:ext uri="{FF2B5EF4-FFF2-40B4-BE49-F238E27FC236}">
                <a16:creationId xmlns:a16="http://schemas.microsoft.com/office/drawing/2014/main" id="{AF9F24EE-920D-BD46-9FEC-00112D340701}"/>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9493410" y="5909262"/>
            <a:ext cx="1010700" cy="1010700"/>
          </a:xfrm>
          <a:prstGeom prst="rect">
            <a:avLst/>
          </a:prstGeom>
        </p:spPr>
      </p:pic>
      <p:pic>
        <p:nvPicPr>
          <p:cNvPr id="14" name="Picture 12">
            <a:extLst>
              <a:ext uri="{FF2B5EF4-FFF2-40B4-BE49-F238E27FC236}">
                <a16:creationId xmlns:a16="http://schemas.microsoft.com/office/drawing/2014/main" id="{4D82FD5D-B41B-C54C-A55D-A86687BC7FFD}"/>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794334" y="5909262"/>
            <a:ext cx="1010700" cy="1010700"/>
          </a:xfrm>
          <a:prstGeom prst="rect">
            <a:avLst/>
          </a:prstGeom>
        </p:spPr>
      </p:pic>
      <p:pic>
        <p:nvPicPr>
          <p:cNvPr id="15" name="Picture 13">
            <a:extLst>
              <a:ext uri="{FF2B5EF4-FFF2-40B4-BE49-F238E27FC236}">
                <a16:creationId xmlns:a16="http://schemas.microsoft.com/office/drawing/2014/main" id="{2798B7BD-31F7-2143-9AF5-74747ECB20C9}"/>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1687883" y="5909262"/>
            <a:ext cx="1010700" cy="1010700"/>
          </a:xfrm>
          <a:prstGeom prst="rect">
            <a:avLst/>
          </a:prstGeom>
        </p:spPr>
      </p:pic>
      <p:pic>
        <p:nvPicPr>
          <p:cNvPr id="16" name="Picture 14">
            <a:extLst>
              <a:ext uri="{FF2B5EF4-FFF2-40B4-BE49-F238E27FC236}">
                <a16:creationId xmlns:a16="http://schemas.microsoft.com/office/drawing/2014/main" id="{5754B6C8-AB92-1943-A7E9-97380D26A8D3}"/>
              </a:ext>
            </a:extLst>
          </p:cNvPr>
          <p:cNvPicPr>
            <a:picLocks noChangeAspect="1"/>
          </p:cNvPicPr>
          <p:nvPr userDrawn="1"/>
        </p:nvPicPr>
        <p:blipFill>
          <a:blip r:embed="rId10" cstate="print">
            <a:extLst>
              <a:ext uri="{28A0092B-C50C-407E-A947-70E740481C1C}">
                <a14:useLocalDpi xmlns:a14="http://schemas.microsoft.com/office/drawing/2010/main"/>
              </a:ext>
            </a:extLst>
          </a:blip>
          <a:stretch>
            <a:fillRect/>
          </a:stretch>
        </p:blipFill>
        <p:spPr>
          <a:xfrm>
            <a:off x="386962" y="5909262"/>
            <a:ext cx="1010700" cy="1010700"/>
          </a:xfrm>
          <a:prstGeom prst="rect">
            <a:avLst/>
          </a:prstGeom>
        </p:spPr>
      </p:pic>
      <p:cxnSp>
        <p:nvCxnSpPr>
          <p:cNvPr id="17" name="Straight Connector 15">
            <a:extLst>
              <a:ext uri="{FF2B5EF4-FFF2-40B4-BE49-F238E27FC236}">
                <a16:creationId xmlns:a16="http://schemas.microsoft.com/office/drawing/2014/main" id="{07690FF8-62CD-3F41-9A2F-1F21BE83B645}"/>
              </a:ext>
            </a:extLst>
          </p:cNvPr>
          <p:cNvCxnSpPr/>
          <p:nvPr userDrawn="1"/>
        </p:nvCxnSpPr>
        <p:spPr>
          <a:xfrm>
            <a:off x="386962" y="6134515"/>
            <a:ext cx="1141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276F6B23-7E59-2D43-A7D6-4567F07065D9}"/>
              </a:ext>
            </a:extLst>
          </p:cNvPr>
          <p:cNvSpPr txBox="1"/>
          <p:nvPr userDrawn="1"/>
        </p:nvSpPr>
        <p:spPr>
          <a:xfrm>
            <a:off x="328294" y="5818896"/>
            <a:ext cx="1622426" cy="338554"/>
          </a:xfrm>
          <a:prstGeom prst="rect">
            <a:avLst/>
          </a:prstGeom>
          <a:noFill/>
        </p:spPr>
        <p:txBody>
          <a:bodyPr wrap="square" rtlCol="0">
            <a:spAutoFit/>
          </a:bodyPr>
          <a:lstStyle/>
          <a:p>
            <a:r>
              <a:rPr lang="sv-SE" sz="1600" i="1" dirty="0">
                <a:solidFill>
                  <a:srgbClr val="000000"/>
                </a:solidFill>
              </a:rPr>
              <a:t>Sussa samverkan</a:t>
            </a:r>
          </a:p>
        </p:txBody>
      </p:sp>
    </p:spTree>
    <p:extLst>
      <p:ext uri="{BB962C8B-B14F-4D97-AF65-F5344CB8AC3E}">
        <p14:creationId xmlns:p14="http://schemas.microsoft.com/office/powerpoint/2010/main" val="17796889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spalt men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E08CF-ADB6-7345-8D67-A35360A61029}"/>
              </a:ext>
            </a:extLst>
          </p:cNvPr>
          <p:cNvSpPr>
            <a:spLocks noGrp="1"/>
          </p:cNvSpPr>
          <p:nvPr>
            <p:ph type="title"/>
          </p:nvPr>
        </p:nvSpPr>
        <p:spPr>
          <a:xfrm>
            <a:off x="407987" y="296863"/>
            <a:ext cx="10089799" cy="1211278"/>
          </a:xfrm>
        </p:spPr>
        <p:txBody>
          <a:bodyPr anchor="b"/>
          <a:lstStyle/>
          <a:p>
            <a:r>
              <a:rPr lang="sv-SE" dirty="0"/>
              <a:t>Klicka här för att ändra mall för rubrikformat</a:t>
            </a:r>
          </a:p>
        </p:txBody>
      </p:sp>
      <p:sp>
        <p:nvSpPr>
          <p:cNvPr id="8" name="Platshållare för text 7">
            <a:extLst>
              <a:ext uri="{FF2B5EF4-FFF2-40B4-BE49-F238E27FC236}">
                <a16:creationId xmlns:a16="http://schemas.microsoft.com/office/drawing/2014/main" id="{341F70E2-5277-2C46-9262-F21004095038}"/>
              </a:ext>
            </a:extLst>
          </p:cNvPr>
          <p:cNvSpPr>
            <a:spLocks noGrp="1"/>
          </p:cNvSpPr>
          <p:nvPr>
            <p:ph type="body" sz="quarter" idx="10"/>
          </p:nvPr>
        </p:nvSpPr>
        <p:spPr>
          <a:xfrm>
            <a:off x="407989" y="1773238"/>
            <a:ext cx="8752636" cy="388778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047747198"/>
      </p:ext>
    </p:extLst>
  </p:cSld>
  <p:clrMapOvr>
    <a:masterClrMapping/>
  </p:clrMapOvr>
  <p:extLst>
    <p:ext uri="{DCECCB84-F9BA-43D5-87BE-67443E8EF086}">
      <p15:sldGuideLst xmlns:p15="http://schemas.microsoft.com/office/powerpoint/2012/main">
        <p15:guide id="1" orient="horz" pos="3566">
          <p15:clr>
            <a:srgbClr val="FBAE40"/>
          </p15:clr>
        </p15:guide>
        <p15:guide id="2" pos="257">
          <p15:clr>
            <a:srgbClr val="FBAE40"/>
          </p15:clr>
        </p15:guide>
        <p15:guide id="3" pos="7446">
          <p15:clr>
            <a:srgbClr val="FBAE40"/>
          </p15:clr>
        </p15:guide>
        <p15:guide id="4" pos="3840">
          <p15:clr>
            <a:srgbClr val="FBAE40"/>
          </p15:clr>
        </p15:guide>
        <p15:guide id="5" orient="horz" pos="1117">
          <p15:clr>
            <a:srgbClr val="FBAE40"/>
          </p15:clr>
        </p15:guide>
        <p15:guide id="6" orient="horz" pos="187">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spal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E08CF-ADB6-7345-8D67-A35360A61029}"/>
              </a:ext>
            </a:extLst>
          </p:cNvPr>
          <p:cNvSpPr>
            <a:spLocks noGrp="1"/>
          </p:cNvSpPr>
          <p:nvPr>
            <p:ph type="title"/>
          </p:nvPr>
        </p:nvSpPr>
        <p:spPr>
          <a:xfrm>
            <a:off x="407987" y="296863"/>
            <a:ext cx="10042299" cy="1211278"/>
          </a:xfrm>
        </p:spPr>
        <p:txBody>
          <a:bodyPr anchor="b"/>
          <a:lstStyle/>
          <a:p>
            <a:r>
              <a:rPr lang="sv-SE" dirty="0"/>
              <a:t>Klicka här för att ändra mall för rubrikformat</a:t>
            </a:r>
          </a:p>
        </p:txBody>
      </p:sp>
      <p:sp>
        <p:nvSpPr>
          <p:cNvPr id="8" name="Platshållare för text 7">
            <a:extLst>
              <a:ext uri="{FF2B5EF4-FFF2-40B4-BE49-F238E27FC236}">
                <a16:creationId xmlns:a16="http://schemas.microsoft.com/office/drawing/2014/main" id="{341F70E2-5277-2C46-9262-F21004095038}"/>
              </a:ext>
            </a:extLst>
          </p:cNvPr>
          <p:cNvSpPr>
            <a:spLocks noGrp="1"/>
          </p:cNvSpPr>
          <p:nvPr>
            <p:ph type="body" sz="quarter" idx="10"/>
          </p:nvPr>
        </p:nvSpPr>
        <p:spPr>
          <a:xfrm>
            <a:off x="407989" y="1773238"/>
            <a:ext cx="8752636" cy="38877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95663909"/>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117">
          <p15:clr>
            <a:srgbClr val="FBAE40"/>
          </p15:clr>
        </p15:guide>
        <p15:guide id="6" orient="horz" pos="18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spalt punkter">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64CA513A-F156-5940-95D0-6A70D4A525D4}"/>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5" name="Platshållare för text 7">
            <a:extLst>
              <a:ext uri="{FF2B5EF4-FFF2-40B4-BE49-F238E27FC236}">
                <a16:creationId xmlns:a16="http://schemas.microsoft.com/office/drawing/2014/main" id="{26FC0BA3-C07D-D748-91BE-476230F76B49}"/>
              </a:ext>
            </a:extLst>
          </p:cNvPr>
          <p:cNvSpPr>
            <a:spLocks noGrp="1"/>
          </p:cNvSpPr>
          <p:nvPr>
            <p:ph type="body" sz="quarter" idx="10"/>
          </p:nvPr>
        </p:nvSpPr>
        <p:spPr>
          <a:xfrm>
            <a:off x="407988" y="1773238"/>
            <a:ext cx="11412537" cy="3887788"/>
          </a:xfrm>
        </p:spPr>
        <p:txBody>
          <a:bodyPr numCol="2"/>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53667202"/>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spalt text">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64CA513A-F156-5940-95D0-6A70D4A525D4}"/>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5" name="Platshållare för text 7">
            <a:extLst>
              <a:ext uri="{FF2B5EF4-FFF2-40B4-BE49-F238E27FC236}">
                <a16:creationId xmlns:a16="http://schemas.microsoft.com/office/drawing/2014/main" id="{26FC0BA3-C07D-D748-91BE-476230F76B49}"/>
              </a:ext>
            </a:extLst>
          </p:cNvPr>
          <p:cNvSpPr>
            <a:spLocks noGrp="1"/>
          </p:cNvSpPr>
          <p:nvPr>
            <p:ph type="body" sz="quarter" idx="10"/>
          </p:nvPr>
        </p:nvSpPr>
        <p:spPr>
          <a:xfrm>
            <a:off x="407988" y="1773238"/>
            <a:ext cx="11412537" cy="3887788"/>
          </a:xfrm>
        </p:spPr>
        <p:txBody>
          <a:bodyPr numCol="2"/>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15031951"/>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unkter+bi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7E68D03-C37F-0441-B499-BED32E3A5C6C}"/>
              </a:ext>
            </a:extLst>
          </p:cNvPr>
          <p:cNvSpPr>
            <a:spLocks noGrp="1"/>
          </p:cNvSpPr>
          <p:nvPr>
            <p:ph type="pic" sz="quarter" idx="11"/>
          </p:nvPr>
        </p:nvSpPr>
        <p:spPr>
          <a:xfrm>
            <a:off x="6210300" y="1773237"/>
            <a:ext cx="5591175" cy="3887788"/>
          </a:xfrm>
        </p:spPr>
        <p:txBody>
          <a:bodyPr/>
          <a:lstStyle/>
          <a:p>
            <a:endParaRPr lang="sv-SE" dirty="0"/>
          </a:p>
        </p:txBody>
      </p:sp>
      <p:sp>
        <p:nvSpPr>
          <p:cNvPr id="6" name="Rubrik 1">
            <a:extLst>
              <a:ext uri="{FF2B5EF4-FFF2-40B4-BE49-F238E27FC236}">
                <a16:creationId xmlns:a16="http://schemas.microsoft.com/office/drawing/2014/main" id="{40C30133-BCCF-A944-9822-0F3CA76282D4}"/>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7" name="Platshållare för text 7">
            <a:extLst>
              <a:ext uri="{FF2B5EF4-FFF2-40B4-BE49-F238E27FC236}">
                <a16:creationId xmlns:a16="http://schemas.microsoft.com/office/drawing/2014/main" id="{30337D2C-DA29-0546-A20C-ED3EABE74DF2}"/>
              </a:ext>
            </a:extLst>
          </p:cNvPr>
          <p:cNvSpPr>
            <a:spLocks noGrp="1"/>
          </p:cNvSpPr>
          <p:nvPr>
            <p:ph type="body" sz="quarter" idx="10"/>
          </p:nvPr>
        </p:nvSpPr>
        <p:spPr>
          <a:xfrm>
            <a:off x="407988" y="1773238"/>
            <a:ext cx="5573713" cy="3887788"/>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877349072"/>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772">
          <p15:clr>
            <a:srgbClr val="FBAE40"/>
          </p15:clr>
        </p15:guide>
        <p15:guide id="5" orient="horz" pos="1275">
          <p15:clr>
            <a:srgbClr val="FBAE40"/>
          </p15:clr>
        </p15:guide>
        <p15:guide id="6" pos="3908">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ext+bi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7E68D03-C37F-0441-B499-BED32E3A5C6C}"/>
              </a:ext>
            </a:extLst>
          </p:cNvPr>
          <p:cNvSpPr>
            <a:spLocks noGrp="1"/>
          </p:cNvSpPr>
          <p:nvPr>
            <p:ph type="pic" sz="quarter" idx="11"/>
          </p:nvPr>
        </p:nvSpPr>
        <p:spPr>
          <a:xfrm>
            <a:off x="6210300" y="1773237"/>
            <a:ext cx="5591175" cy="3887788"/>
          </a:xfrm>
        </p:spPr>
        <p:txBody>
          <a:bodyPr/>
          <a:lstStyle/>
          <a:p>
            <a:endParaRPr lang="sv-SE" dirty="0"/>
          </a:p>
        </p:txBody>
      </p:sp>
      <p:sp>
        <p:nvSpPr>
          <p:cNvPr id="6" name="Rubrik 1">
            <a:extLst>
              <a:ext uri="{FF2B5EF4-FFF2-40B4-BE49-F238E27FC236}">
                <a16:creationId xmlns:a16="http://schemas.microsoft.com/office/drawing/2014/main" id="{40C30133-BCCF-A944-9822-0F3CA76282D4}"/>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7" name="Platshållare för text 7">
            <a:extLst>
              <a:ext uri="{FF2B5EF4-FFF2-40B4-BE49-F238E27FC236}">
                <a16:creationId xmlns:a16="http://schemas.microsoft.com/office/drawing/2014/main" id="{30337D2C-DA29-0546-A20C-ED3EABE74DF2}"/>
              </a:ext>
            </a:extLst>
          </p:cNvPr>
          <p:cNvSpPr>
            <a:spLocks noGrp="1"/>
          </p:cNvSpPr>
          <p:nvPr>
            <p:ph type="body" sz="quarter" idx="10"/>
          </p:nvPr>
        </p:nvSpPr>
        <p:spPr>
          <a:xfrm>
            <a:off x="407988" y="1773238"/>
            <a:ext cx="5573713" cy="38877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60792441"/>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772">
          <p15:clr>
            <a:srgbClr val="FBAE40"/>
          </p15:clr>
        </p15:guide>
        <p15:guide id="5" orient="horz" pos="1275">
          <p15:clr>
            <a:srgbClr val="FBAE40"/>
          </p15:clr>
        </p15:guide>
        <p15:guide id="6" pos="3908">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spalt mellanrubrik+punkter">
    <p:spTree>
      <p:nvGrpSpPr>
        <p:cNvPr id="1" name=""/>
        <p:cNvGrpSpPr/>
        <p:nvPr/>
      </p:nvGrpSpPr>
      <p:grpSpPr>
        <a:xfrm>
          <a:off x="0" y="0"/>
          <a:ext cx="0" cy="0"/>
          <a:chOff x="0" y="0"/>
          <a:chExt cx="0" cy="0"/>
        </a:xfrm>
      </p:grpSpPr>
      <p:sp>
        <p:nvSpPr>
          <p:cNvPr id="5" name="Platshållare för text 7">
            <a:extLst>
              <a:ext uri="{FF2B5EF4-FFF2-40B4-BE49-F238E27FC236}">
                <a16:creationId xmlns:a16="http://schemas.microsoft.com/office/drawing/2014/main" id="{F7BF7B0F-CE05-1040-9143-3EE6E066E8A6}"/>
              </a:ext>
            </a:extLst>
          </p:cNvPr>
          <p:cNvSpPr>
            <a:spLocks noGrp="1"/>
          </p:cNvSpPr>
          <p:nvPr>
            <p:ph type="body" sz="quarter" idx="11"/>
          </p:nvPr>
        </p:nvSpPr>
        <p:spPr>
          <a:xfrm>
            <a:off x="407988" y="1773238"/>
            <a:ext cx="8752636"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6" name="Rubrik 1">
            <a:extLst>
              <a:ext uri="{FF2B5EF4-FFF2-40B4-BE49-F238E27FC236}">
                <a16:creationId xmlns:a16="http://schemas.microsoft.com/office/drawing/2014/main" id="{18666BEA-F9F7-164C-88D3-34A3F76DDC8E}"/>
              </a:ext>
            </a:extLst>
          </p:cNvPr>
          <p:cNvSpPr>
            <a:spLocks noGrp="1"/>
          </p:cNvSpPr>
          <p:nvPr>
            <p:ph type="title"/>
          </p:nvPr>
        </p:nvSpPr>
        <p:spPr>
          <a:xfrm>
            <a:off x="407987" y="296863"/>
            <a:ext cx="10042299" cy="1211278"/>
          </a:xfrm>
        </p:spPr>
        <p:txBody>
          <a:bodyPr anchor="b"/>
          <a:lstStyle/>
          <a:p>
            <a:r>
              <a:rPr lang="sv-SE" dirty="0"/>
              <a:t>Klicka här för att ändra mall för rubrikformat</a:t>
            </a:r>
          </a:p>
        </p:txBody>
      </p:sp>
      <p:sp>
        <p:nvSpPr>
          <p:cNvPr id="7" name="Platshållare för text 7">
            <a:extLst>
              <a:ext uri="{FF2B5EF4-FFF2-40B4-BE49-F238E27FC236}">
                <a16:creationId xmlns:a16="http://schemas.microsoft.com/office/drawing/2014/main" id="{01280052-10D7-914A-9B5A-0BC5C737C082}"/>
              </a:ext>
            </a:extLst>
          </p:cNvPr>
          <p:cNvSpPr>
            <a:spLocks noGrp="1"/>
          </p:cNvSpPr>
          <p:nvPr>
            <p:ph type="body" sz="quarter" idx="10"/>
          </p:nvPr>
        </p:nvSpPr>
        <p:spPr>
          <a:xfrm>
            <a:off x="407989" y="2636839"/>
            <a:ext cx="8752636" cy="3024186"/>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21983242"/>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117">
          <p15:clr>
            <a:srgbClr val="FBAE40"/>
          </p15:clr>
        </p15:guide>
        <p15:guide id="6" orient="horz" pos="1661">
          <p15:clr>
            <a:srgbClr val="FBAE40"/>
          </p15:clr>
        </p15:guide>
        <p15:guide id="7" orient="horz" pos="2115">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1-spalt mellanrubrik+text">
    <p:spTree>
      <p:nvGrpSpPr>
        <p:cNvPr id="1" name=""/>
        <p:cNvGrpSpPr/>
        <p:nvPr/>
      </p:nvGrpSpPr>
      <p:grpSpPr>
        <a:xfrm>
          <a:off x="0" y="0"/>
          <a:ext cx="0" cy="0"/>
          <a:chOff x="0" y="0"/>
          <a:chExt cx="0" cy="0"/>
        </a:xfrm>
      </p:grpSpPr>
      <p:sp>
        <p:nvSpPr>
          <p:cNvPr id="5" name="Platshållare för text 7">
            <a:extLst>
              <a:ext uri="{FF2B5EF4-FFF2-40B4-BE49-F238E27FC236}">
                <a16:creationId xmlns:a16="http://schemas.microsoft.com/office/drawing/2014/main" id="{F7BF7B0F-CE05-1040-9143-3EE6E066E8A6}"/>
              </a:ext>
            </a:extLst>
          </p:cNvPr>
          <p:cNvSpPr>
            <a:spLocks noGrp="1"/>
          </p:cNvSpPr>
          <p:nvPr>
            <p:ph type="body" sz="quarter" idx="11"/>
          </p:nvPr>
        </p:nvSpPr>
        <p:spPr>
          <a:xfrm>
            <a:off x="407988" y="1773238"/>
            <a:ext cx="8752636"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6" name="Rubrik 1">
            <a:extLst>
              <a:ext uri="{FF2B5EF4-FFF2-40B4-BE49-F238E27FC236}">
                <a16:creationId xmlns:a16="http://schemas.microsoft.com/office/drawing/2014/main" id="{18666BEA-F9F7-164C-88D3-34A3F76DDC8E}"/>
              </a:ext>
            </a:extLst>
          </p:cNvPr>
          <p:cNvSpPr>
            <a:spLocks noGrp="1"/>
          </p:cNvSpPr>
          <p:nvPr>
            <p:ph type="title"/>
          </p:nvPr>
        </p:nvSpPr>
        <p:spPr>
          <a:xfrm>
            <a:off x="407987" y="296863"/>
            <a:ext cx="10042299" cy="1211278"/>
          </a:xfrm>
        </p:spPr>
        <p:txBody>
          <a:bodyPr anchor="b"/>
          <a:lstStyle/>
          <a:p>
            <a:r>
              <a:rPr lang="sv-SE" dirty="0"/>
              <a:t>Klicka här för att ändra mall för rubrikformat</a:t>
            </a:r>
          </a:p>
        </p:txBody>
      </p:sp>
      <p:sp>
        <p:nvSpPr>
          <p:cNvPr id="7" name="Platshållare för text 7">
            <a:extLst>
              <a:ext uri="{FF2B5EF4-FFF2-40B4-BE49-F238E27FC236}">
                <a16:creationId xmlns:a16="http://schemas.microsoft.com/office/drawing/2014/main" id="{01280052-10D7-914A-9B5A-0BC5C737C082}"/>
              </a:ext>
            </a:extLst>
          </p:cNvPr>
          <p:cNvSpPr>
            <a:spLocks noGrp="1"/>
          </p:cNvSpPr>
          <p:nvPr>
            <p:ph type="body" sz="quarter" idx="10"/>
          </p:nvPr>
        </p:nvSpPr>
        <p:spPr>
          <a:xfrm>
            <a:off x="407989" y="2636839"/>
            <a:ext cx="8752636" cy="302418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39970171"/>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117">
          <p15:clr>
            <a:srgbClr val="FBAE40"/>
          </p15:clr>
        </p15:guide>
        <p15:guide id="6" orient="horz" pos="1661">
          <p15:clr>
            <a:srgbClr val="FBAE40"/>
          </p15:clr>
        </p15:guide>
        <p15:guide id="7" orient="horz" pos="2115">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spalt mellanrubrik+punkter">
    <p:spTree>
      <p:nvGrpSpPr>
        <p:cNvPr id="1" name=""/>
        <p:cNvGrpSpPr/>
        <p:nvPr/>
      </p:nvGrpSpPr>
      <p:grpSpPr>
        <a:xfrm>
          <a:off x="0" y="0"/>
          <a:ext cx="0" cy="0"/>
          <a:chOff x="0" y="0"/>
          <a:chExt cx="0" cy="0"/>
        </a:xfrm>
      </p:grpSpPr>
      <p:sp>
        <p:nvSpPr>
          <p:cNvPr id="9" name="Platshållare för text 7">
            <a:extLst>
              <a:ext uri="{FF2B5EF4-FFF2-40B4-BE49-F238E27FC236}">
                <a16:creationId xmlns:a16="http://schemas.microsoft.com/office/drawing/2014/main" id="{7D2DCBD7-5BA4-9045-B98D-A339160D0FB9}"/>
              </a:ext>
            </a:extLst>
          </p:cNvPr>
          <p:cNvSpPr>
            <a:spLocks noGrp="1"/>
          </p:cNvSpPr>
          <p:nvPr>
            <p:ph type="body" sz="quarter" idx="11"/>
          </p:nvPr>
        </p:nvSpPr>
        <p:spPr>
          <a:xfrm>
            <a:off x="407988" y="1773238"/>
            <a:ext cx="5517799"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10" name="Rubrik 1">
            <a:extLst>
              <a:ext uri="{FF2B5EF4-FFF2-40B4-BE49-F238E27FC236}">
                <a16:creationId xmlns:a16="http://schemas.microsoft.com/office/drawing/2014/main" id="{47C5F86F-F94A-974B-A55B-8E5B90623829}"/>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11" name="Platshållare för text 7">
            <a:extLst>
              <a:ext uri="{FF2B5EF4-FFF2-40B4-BE49-F238E27FC236}">
                <a16:creationId xmlns:a16="http://schemas.microsoft.com/office/drawing/2014/main" id="{2D0C251B-2AD9-7547-B3CB-E8636D51682B}"/>
              </a:ext>
            </a:extLst>
          </p:cNvPr>
          <p:cNvSpPr>
            <a:spLocks noGrp="1"/>
          </p:cNvSpPr>
          <p:nvPr>
            <p:ph type="body" sz="quarter" idx="10"/>
          </p:nvPr>
        </p:nvSpPr>
        <p:spPr>
          <a:xfrm>
            <a:off x="407988" y="2636839"/>
            <a:ext cx="5517799" cy="3024186"/>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text 7">
            <a:extLst>
              <a:ext uri="{FF2B5EF4-FFF2-40B4-BE49-F238E27FC236}">
                <a16:creationId xmlns:a16="http://schemas.microsoft.com/office/drawing/2014/main" id="{642080D3-10AA-7240-A799-26405D7D2956}"/>
              </a:ext>
            </a:extLst>
          </p:cNvPr>
          <p:cNvSpPr>
            <a:spLocks noGrp="1"/>
          </p:cNvSpPr>
          <p:nvPr>
            <p:ph type="body" sz="quarter" idx="12"/>
          </p:nvPr>
        </p:nvSpPr>
        <p:spPr>
          <a:xfrm>
            <a:off x="6298149" y="1761363"/>
            <a:ext cx="5517799"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13" name="Platshållare för text 7">
            <a:extLst>
              <a:ext uri="{FF2B5EF4-FFF2-40B4-BE49-F238E27FC236}">
                <a16:creationId xmlns:a16="http://schemas.microsoft.com/office/drawing/2014/main" id="{C4E78D86-6BF6-EB42-9A80-539844B9ED1E}"/>
              </a:ext>
            </a:extLst>
          </p:cNvPr>
          <p:cNvSpPr>
            <a:spLocks noGrp="1"/>
          </p:cNvSpPr>
          <p:nvPr>
            <p:ph type="body" sz="quarter" idx="13"/>
          </p:nvPr>
        </p:nvSpPr>
        <p:spPr>
          <a:xfrm>
            <a:off x="6298149" y="2624964"/>
            <a:ext cx="5517799" cy="3036061"/>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648804007"/>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guide id="6" orient="horz" pos="1661">
          <p15:clr>
            <a:srgbClr val="FBAE40"/>
          </p15:clr>
        </p15:guide>
        <p15:guide id="7" orient="horz" pos="2115">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2-spalt mellanrubrik+text">
    <p:spTree>
      <p:nvGrpSpPr>
        <p:cNvPr id="1" name=""/>
        <p:cNvGrpSpPr/>
        <p:nvPr/>
      </p:nvGrpSpPr>
      <p:grpSpPr>
        <a:xfrm>
          <a:off x="0" y="0"/>
          <a:ext cx="0" cy="0"/>
          <a:chOff x="0" y="0"/>
          <a:chExt cx="0" cy="0"/>
        </a:xfrm>
      </p:grpSpPr>
      <p:sp>
        <p:nvSpPr>
          <p:cNvPr id="9" name="Platshållare för text 7">
            <a:extLst>
              <a:ext uri="{FF2B5EF4-FFF2-40B4-BE49-F238E27FC236}">
                <a16:creationId xmlns:a16="http://schemas.microsoft.com/office/drawing/2014/main" id="{7D2DCBD7-5BA4-9045-B98D-A339160D0FB9}"/>
              </a:ext>
            </a:extLst>
          </p:cNvPr>
          <p:cNvSpPr>
            <a:spLocks noGrp="1"/>
          </p:cNvSpPr>
          <p:nvPr>
            <p:ph type="body" sz="quarter" idx="11"/>
          </p:nvPr>
        </p:nvSpPr>
        <p:spPr>
          <a:xfrm>
            <a:off x="407988" y="1773238"/>
            <a:ext cx="5517799"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10" name="Rubrik 1">
            <a:extLst>
              <a:ext uri="{FF2B5EF4-FFF2-40B4-BE49-F238E27FC236}">
                <a16:creationId xmlns:a16="http://schemas.microsoft.com/office/drawing/2014/main" id="{47C5F86F-F94A-974B-A55B-8E5B90623829}"/>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
        <p:nvSpPr>
          <p:cNvPr id="11" name="Platshållare för text 7">
            <a:extLst>
              <a:ext uri="{FF2B5EF4-FFF2-40B4-BE49-F238E27FC236}">
                <a16:creationId xmlns:a16="http://schemas.microsoft.com/office/drawing/2014/main" id="{2D0C251B-2AD9-7547-B3CB-E8636D51682B}"/>
              </a:ext>
            </a:extLst>
          </p:cNvPr>
          <p:cNvSpPr>
            <a:spLocks noGrp="1"/>
          </p:cNvSpPr>
          <p:nvPr>
            <p:ph type="body" sz="quarter" idx="10"/>
          </p:nvPr>
        </p:nvSpPr>
        <p:spPr>
          <a:xfrm>
            <a:off x="407988" y="2636839"/>
            <a:ext cx="5517799" cy="3024186"/>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text 7">
            <a:extLst>
              <a:ext uri="{FF2B5EF4-FFF2-40B4-BE49-F238E27FC236}">
                <a16:creationId xmlns:a16="http://schemas.microsoft.com/office/drawing/2014/main" id="{642080D3-10AA-7240-A799-26405D7D2956}"/>
              </a:ext>
            </a:extLst>
          </p:cNvPr>
          <p:cNvSpPr>
            <a:spLocks noGrp="1"/>
          </p:cNvSpPr>
          <p:nvPr>
            <p:ph type="body" sz="quarter" idx="12"/>
          </p:nvPr>
        </p:nvSpPr>
        <p:spPr>
          <a:xfrm>
            <a:off x="6298149" y="1761363"/>
            <a:ext cx="5517799" cy="768081"/>
          </a:xfrm>
        </p:spPr>
        <p:txBody>
          <a:bodyPr anchor="b">
            <a:normAutofit/>
          </a:bodyPr>
          <a:lstStyle>
            <a:lvl1pPr marL="0" indent="0">
              <a:buNone/>
              <a:defRPr sz="2600" b="1" i="1"/>
            </a:lvl1pPr>
          </a:lstStyle>
          <a:p>
            <a:pPr lvl="0"/>
            <a:r>
              <a:rPr lang="sv-SE" dirty="0"/>
              <a:t>Klicka här för att ändra format på bakgrundstexten</a:t>
            </a:r>
          </a:p>
        </p:txBody>
      </p:sp>
      <p:sp>
        <p:nvSpPr>
          <p:cNvPr id="13" name="Platshållare för text 7">
            <a:extLst>
              <a:ext uri="{FF2B5EF4-FFF2-40B4-BE49-F238E27FC236}">
                <a16:creationId xmlns:a16="http://schemas.microsoft.com/office/drawing/2014/main" id="{C4E78D86-6BF6-EB42-9A80-539844B9ED1E}"/>
              </a:ext>
            </a:extLst>
          </p:cNvPr>
          <p:cNvSpPr>
            <a:spLocks noGrp="1"/>
          </p:cNvSpPr>
          <p:nvPr>
            <p:ph type="body" sz="quarter" idx="13"/>
          </p:nvPr>
        </p:nvSpPr>
        <p:spPr>
          <a:xfrm>
            <a:off x="6298149" y="2624964"/>
            <a:ext cx="5517799" cy="303606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548835812"/>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guide id="6" orient="horz" pos="1661">
          <p15:clr>
            <a:srgbClr val="FBAE40"/>
          </p15:clr>
        </p15:guide>
        <p15:guide id="7" orient="horz" pos="2115">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bild med mörk rubrik">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DBC1F5B6-7ABF-254B-87C1-34F84CB7301B}"/>
              </a:ext>
            </a:extLst>
          </p:cNvPr>
          <p:cNvSpPr>
            <a:spLocks noGrp="1"/>
          </p:cNvSpPr>
          <p:nvPr>
            <p:ph type="pic" sz="quarter" idx="10"/>
          </p:nvPr>
        </p:nvSpPr>
        <p:spPr>
          <a:xfrm>
            <a:off x="407988" y="391886"/>
            <a:ext cx="11412537" cy="5269139"/>
          </a:xfrm>
        </p:spPr>
        <p:txBody>
          <a:bodyPr/>
          <a:lstStyle/>
          <a:p>
            <a:endParaRPr lang="sv-SE" dirty="0"/>
          </a:p>
        </p:txBody>
      </p:sp>
      <p:sp>
        <p:nvSpPr>
          <p:cNvPr id="2" name="Rubrik 1">
            <a:extLst>
              <a:ext uri="{FF2B5EF4-FFF2-40B4-BE49-F238E27FC236}">
                <a16:creationId xmlns:a16="http://schemas.microsoft.com/office/drawing/2014/main" id="{C78E08CF-ADB6-7345-8D67-A35360A61029}"/>
              </a:ext>
            </a:extLst>
          </p:cNvPr>
          <p:cNvSpPr>
            <a:spLocks noGrp="1"/>
          </p:cNvSpPr>
          <p:nvPr>
            <p:ph type="title"/>
          </p:nvPr>
        </p:nvSpPr>
        <p:spPr>
          <a:xfrm>
            <a:off x="700644" y="641267"/>
            <a:ext cx="11101210" cy="1382796"/>
          </a:xfrm>
        </p:spPr>
        <p:txBody>
          <a:bodyPr anchor="t"/>
          <a:lstStyle/>
          <a:p>
            <a:r>
              <a:rPr lang="sv-SE" dirty="0"/>
              <a:t>Klicka här för att ändra mall för rubrikformat</a:t>
            </a:r>
          </a:p>
        </p:txBody>
      </p:sp>
    </p:spTree>
    <p:extLst>
      <p:ext uri="{BB962C8B-B14F-4D97-AF65-F5344CB8AC3E}">
        <p14:creationId xmlns:p14="http://schemas.microsoft.com/office/powerpoint/2010/main" val="271517905"/>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guide id="6" orient="horz" pos="1661">
          <p15:clr>
            <a:srgbClr val="FBAE40"/>
          </p15:clr>
        </p15:guide>
        <p15:guide id="7" orient="horz" pos="2115">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ild med ljus rubrik">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DBC1F5B6-7ABF-254B-87C1-34F84CB7301B}"/>
              </a:ext>
            </a:extLst>
          </p:cNvPr>
          <p:cNvSpPr>
            <a:spLocks noGrp="1"/>
          </p:cNvSpPr>
          <p:nvPr>
            <p:ph type="pic" sz="quarter" idx="10"/>
          </p:nvPr>
        </p:nvSpPr>
        <p:spPr>
          <a:xfrm>
            <a:off x="407988" y="391886"/>
            <a:ext cx="11412537" cy="5269139"/>
          </a:xfrm>
        </p:spPr>
        <p:txBody>
          <a:bodyPr/>
          <a:lstStyle/>
          <a:p>
            <a:endParaRPr lang="sv-SE" dirty="0"/>
          </a:p>
        </p:txBody>
      </p:sp>
      <p:sp>
        <p:nvSpPr>
          <p:cNvPr id="2" name="Rubrik 1">
            <a:extLst>
              <a:ext uri="{FF2B5EF4-FFF2-40B4-BE49-F238E27FC236}">
                <a16:creationId xmlns:a16="http://schemas.microsoft.com/office/drawing/2014/main" id="{C78E08CF-ADB6-7345-8D67-A35360A61029}"/>
              </a:ext>
            </a:extLst>
          </p:cNvPr>
          <p:cNvSpPr>
            <a:spLocks noGrp="1"/>
          </p:cNvSpPr>
          <p:nvPr>
            <p:ph type="title"/>
          </p:nvPr>
        </p:nvSpPr>
        <p:spPr>
          <a:xfrm>
            <a:off x="700644" y="641267"/>
            <a:ext cx="11101210" cy="1382796"/>
          </a:xfrm>
        </p:spPr>
        <p:txBody>
          <a:bodyPr anchor="t"/>
          <a:lstStyle>
            <a:lvl1pPr>
              <a:defRPr>
                <a:solidFill>
                  <a:schemeClr val="accent3">
                    <a:lumMod val="40000"/>
                    <a:lumOff val="60000"/>
                  </a:schemeClr>
                </a:solidFill>
              </a:defRPr>
            </a:lvl1pPr>
          </a:lstStyle>
          <a:p>
            <a:r>
              <a:rPr lang="sv-SE" dirty="0"/>
              <a:t>Klicka här för att ändra mall för rubrikformat</a:t>
            </a:r>
          </a:p>
        </p:txBody>
      </p:sp>
    </p:spTree>
    <p:extLst>
      <p:ext uri="{BB962C8B-B14F-4D97-AF65-F5344CB8AC3E}">
        <p14:creationId xmlns:p14="http://schemas.microsoft.com/office/powerpoint/2010/main" val="3298166978"/>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840">
          <p15:clr>
            <a:srgbClr val="FBAE40"/>
          </p15:clr>
        </p15:guide>
        <p15:guide id="5" orient="horz" pos="1275">
          <p15:clr>
            <a:srgbClr val="FBAE40"/>
          </p15:clr>
        </p15:guide>
        <p15:guide id="6" orient="horz" pos="1661">
          <p15:clr>
            <a:srgbClr val="FBAE40"/>
          </p15:clr>
        </p15:guide>
        <p15:guide id="7" orient="horz" pos="2115">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3" name="Bildobjekt 1"/>
          <p:cNvPicPr>
            <a:picLocks noChangeAspect="1"/>
          </p:cNvPicPr>
          <p:nvPr userDrawn="1"/>
        </p:nvPicPr>
        <p:blipFill rotWithShape="1">
          <a:blip r:embed="rId3"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7E68D03-C37F-0441-B499-BED32E3A5C6C}"/>
              </a:ext>
            </a:extLst>
          </p:cNvPr>
          <p:cNvSpPr>
            <a:spLocks noGrp="1"/>
          </p:cNvSpPr>
          <p:nvPr>
            <p:ph type="pic" sz="quarter" idx="11"/>
          </p:nvPr>
        </p:nvSpPr>
        <p:spPr>
          <a:xfrm>
            <a:off x="6210300" y="1773238"/>
            <a:ext cx="5591175" cy="3887787"/>
          </a:xfrm>
        </p:spPr>
        <p:txBody>
          <a:bodyPr/>
          <a:lstStyle/>
          <a:p>
            <a:endParaRPr lang="sv-SE" dirty="0"/>
          </a:p>
        </p:txBody>
      </p:sp>
      <p:sp>
        <p:nvSpPr>
          <p:cNvPr id="5" name="Platshållare för bild 3">
            <a:extLst>
              <a:ext uri="{FF2B5EF4-FFF2-40B4-BE49-F238E27FC236}">
                <a16:creationId xmlns:a16="http://schemas.microsoft.com/office/drawing/2014/main" id="{877C5977-8E2F-C548-A990-BA13FEBA979C}"/>
              </a:ext>
            </a:extLst>
          </p:cNvPr>
          <p:cNvSpPr>
            <a:spLocks noGrp="1"/>
          </p:cNvSpPr>
          <p:nvPr>
            <p:ph type="pic" sz="quarter" idx="12"/>
          </p:nvPr>
        </p:nvSpPr>
        <p:spPr>
          <a:xfrm>
            <a:off x="403266" y="1773238"/>
            <a:ext cx="5591175" cy="3887787"/>
          </a:xfrm>
        </p:spPr>
        <p:txBody>
          <a:bodyPr/>
          <a:lstStyle/>
          <a:p>
            <a:endParaRPr lang="sv-SE" dirty="0"/>
          </a:p>
        </p:txBody>
      </p:sp>
      <p:sp>
        <p:nvSpPr>
          <p:cNvPr id="13" name="Rubrik 1">
            <a:extLst>
              <a:ext uri="{FF2B5EF4-FFF2-40B4-BE49-F238E27FC236}">
                <a16:creationId xmlns:a16="http://schemas.microsoft.com/office/drawing/2014/main" id="{070515CB-8A39-1C42-BE54-398B176C702E}"/>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Tree>
    <p:extLst>
      <p:ext uri="{BB962C8B-B14F-4D97-AF65-F5344CB8AC3E}">
        <p14:creationId xmlns:p14="http://schemas.microsoft.com/office/powerpoint/2010/main" val="4238648022"/>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772">
          <p15:clr>
            <a:srgbClr val="FBAE40"/>
          </p15:clr>
        </p15:guide>
        <p15:guide id="5" orient="horz" pos="1117">
          <p15:clr>
            <a:srgbClr val="FBAE40"/>
          </p15:clr>
        </p15:guide>
        <p15:guide id="6" pos="3908">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Figu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3F574DC-A6D9-1C43-82A7-97632EBC8ECB}"/>
              </a:ext>
            </a:extLst>
          </p:cNvPr>
          <p:cNvSpPr>
            <a:spLocks noGrp="1"/>
          </p:cNvSpPr>
          <p:nvPr>
            <p:ph sz="quarter" idx="10"/>
          </p:nvPr>
        </p:nvSpPr>
        <p:spPr>
          <a:xfrm>
            <a:off x="407988" y="1773238"/>
            <a:ext cx="11412537" cy="38877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8" name="Rubrik 1">
            <a:extLst>
              <a:ext uri="{FF2B5EF4-FFF2-40B4-BE49-F238E27FC236}">
                <a16:creationId xmlns:a16="http://schemas.microsoft.com/office/drawing/2014/main" id="{DB500587-AC2E-B04E-B2E3-3B2703C00865}"/>
              </a:ext>
            </a:extLst>
          </p:cNvPr>
          <p:cNvSpPr>
            <a:spLocks noGrp="1"/>
          </p:cNvSpPr>
          <p:nvPr>
            <p:ph type="title"/>
          </p:nvPr>
        </p:nvSpPr>
        <p:spPr>
          <a:xfrm>
            <a:off x="407987" y="296863"/>
            <a:ext cx="11412537" cy="1211278"/>
          </a:xfrm>
        </p:spPr>
        <p:txBody>
          <a:bodyPr anchor="b"/>
          <a:lstStyle/>
          <a:p>
            <a:r>
              <a:rPr lang="sv-SE" dirty="0"/>
              <a:t>Klicka här för att ändra mall för rubrikformat</a:t>
            </a:r>
          </a:p>
        </p:txBody>
      </p:sp>
    </p:spTree>
    <p:extLst>
      <p:ext uri="{BB962C8B-B14F-4D97-AF65-F5344CB8AC3E}">
        <p14:creationId xmlns:p14="http://schemas.microsoft.com/office/powerpoint/2010/main" val="4208830818"/>
      </p:ext>
    </p:extLst>
  </p:cSld>
  <p:clrMapOvr>
    <a:masterClrMapping/>
  </p:clrMapOvr>
  <p:extLst>
    <p:ext uri="{DCECCB84-F9BA-43D5-87BE-67443E8EF086}">
      <p15:sldGuideLst xmlns:p15="http://schemas.microsoft.com/office/powerpoint/2012/main">
        <p15:guide id="1" orient="horz" pos="3718">
          <p15:clr>
            <a:srgbClr val="FBAE40"/>
          </p15:clr>
        </p15:guide>
        <p15:guide id="2" pos="257">
          <p15:clr>
            <a:srgbClr val="FBAE40"/>
          </p15:clr>
        </p15:guide>
        <p15:guide id="3" pos="7446">
          <p15:clr>
            <a:srgbClr val="FBAE40"/>
          </p15:clr>
        </p15:guide>
        <p15:guide id="4" pos="3772">
          <p15:clr>
            <a:srgbClr val="FBAE40"/>
          </p15:clr>
        </p15:guide>
        <p15:guide id="5" orient="horz" pos="1117">
          <p15:clr>
            <a:srgbClr val="FBAE40"/>
          </p15:clr>
        </p15:guide>
        <p15:guide id="6" pos="390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48006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0"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907" y="180768"/>
            <a:ext cx="1502727" cy="35616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8" name="Rectangle 7"/>
          <p:cNvSpPr/>
          <p:nvPr/>
        </p:nvSpPr>
        <p:spPr>
          <a:xfrm>
            <a:off x="8141209"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08939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98393" y="594359"/>
            <a:ext cx="3200400" cy="2286000"/>
          </a:xfrm>
        </p:spPr>
        <p:txBody>
          <a:bodyPr anchor="b">
            <a:normAutofit/>
          </a:bodyPr>
          <a:lstStyle>
            <a:lvl1pPr>
              <a:defRPr sz="3600" b="0">
                <a:solidFill>
                  <a:srgbClr val="FFFFFF"/>
                </a:solidFill>
              </a:defRPr>
            </a:lvl1pPr>
          </a:lstStyle>
          <a:p>
            <a:r>
              <a:rPr lang="sv-SE"/>
              <a:t>Klicka här för att ändra format</a:t>
            </a:r>
            <a:endParaRPr lang="en-US"/>
          </a:p>
        </p:txBody>
      </p:sp>
      <p:sp>
        <p:nvSpPr>
          <p:cNvPr id="3" name="Content Placeholder 2"/>
          <p:cNvSpPr>
            <a:spLocks noGrp="1"/>
          </p:cNvSpPr>
          <p:nvPr>
            <p:ph idx="1"/>
          </p:nvPr>
        </p:nvSpPr>
        <p:spPr>
          <a:xfrm>
            <a:off x="914400" y="731520"/>
            <a:ext cx="6492240" cy="5257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8598393"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7" name="Bildobjekt 1"/>
          <p:cNvPicPr>
            <a:picLocks noChangeAspect="1"/>
          </p:cNvPicPr>
          <p:nvPr userDrawn="1"/>
        </p:nvPicPr>
        <p:blipFill rotWithShape="1">
          <a:blip r:embed="rId2"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extLst>
      <p:ext uri="{BB962C8B-B14F-4D97-AF65-F5344CB8AC3E}">
        <p14:creationId xmlns:p14="http://schemas.microsoft.com/office/powerpoint/2010/main" val="175455811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e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29" Type="http://schemas.openxmlformats.org/officeDocument/2006/relationships/slideLayout" Target="../slideLayouts/slideLayout54.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28" Type="http://schemas.openxmlformats.org/officeDocument/2006/relationships/slideLayout" Target="../slideLayouts/slideLayout53.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31" Type="http://schemas.openxmlformats.org/officeDocument/2006/relationships/image" Target="../media/image3.emf"/><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slideLayout" Target="../slideLayouts/slideLayout52.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theme" Target="../theme/theme4.xml"/><Relationship Id="rId26" Type="http://schemas.openxmlformats.org/officeDocument/2006/relationships/image" Target="../media/image12.png"/><Relationship Id="rId3" Type="http://schemas.openxmlformats.org/officeDocument/2006/relationships/slideLayout" Target="../slideLayouts/slideLayout57.xml"/><Relationship Id="rId21" Type="http://schemas.openxmlformats.org/officeDocument/2006/relationships/image" Target="../media/image7.png"/><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image" Target="../media/image11.png"/><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image" Target="../media/image6.png"/><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image" Target="../media/image10.png"/><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image" Target="../media/image9.png"/><Relationship Id="rId10" Type="http://schemas.openxmlformats.org/officeDocument/2006/relationships/slideLayout" Target="../slideLayouts/slideLayout64.xml"/><Relationship Id="rId19" Type="http://schemas.openxmlformats.org/officeDocument/2006/relationships/image" Target="../media/image5.png"/><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image" Target="../media/image8.png"/><Relationship Id="rId27" Type="http://schemas.openxmlformats.org/officeDocument/2006/relationships/image" Target="../media/image1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v-SE"/>
              <a:t>Klicka här för att ändra format</a:t>
            </a:r>
            <a:endParaRPr lang="en-US"/>
          </a:p>
        </p:txBody>
      </p:sp>
      <p:sp>
        <p:nvSpPr>
          <p:cNvPr id="3" name="Text Placeholder 2"/>
          <p:cNvSpPr>
            <a:spLocks noGrp="1"/>
          </p:cNvSpPr>
          <p:nvPr>
            <p:ph type="body" idx="1"/>
          </p:nvPr>
        </p:nvSpPr>
        <p:spPr>
          <a:xfrm>
            <a:off x="1097280" y="1990874"/>
            <a:ext cx="10058400" cy="4023360"/>
          </a:xfrm>
          <a:prstGeom prst="rect">
            <a:avLst/>
          </a:prstGeom>
        </p:spPr>
        <p:txBody>
          <a:bodyPr vert="horz" lIns="0" tIns="45720" rIns="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3/5/2020</a:t>
            </a:fld>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15" name="Bildobjekt 1"/>
          <p:cNvPicPr>
            <a:picLocks noChangeAspect="1"/>
          </p:cNvPicPr>
          <p:nvPr/>
        </p:nvPicPr>
        <p:blipFill rotWithShape="1">
          <a:blip r:embed="rId15"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61" r:id="rId9"/>
    <p:sldLayoutId id="2147483662" r:id="rId10"/>
    <p:sldLayoutId id="2147483663" r:id="rId11"/>
    <p:sldLayoutId id="2147483657" r:id="rId12"/>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v-SE"/>
              <a:t>Klicka här för att ändra format</a:t>
            </a:r>
            <a:endParaRPr lang="en-US"/>
          </a:p>
        </p:txBody>
      </p:sp>
      <p:sp>
        <p:nvSpPr>
          <p:cNvPr id="3" name="Text Placeholder 2"/>
          <p:cNvSpPr>
            <a:spLocks noGrp="1"/>
          </p:cNvSpPr>
          <p:nvPr>
            <p:ph type="body" idx="1"/>
          </p:nvPr>
        </p:nvSpPr>
        <p:spPr>
          <a:xfrm>
            <a:off x="1097280" y="1990874"/>
            <a:ext cx="10058400" cy="4023360"/>
          </a:xfrm>
          <a:prstGeom prst="rect">
            <a:avLst/>
          </a:prstGeom>
        </p:spPr>
        <p:txBody>
          <a:bodyPr vert="horz" lIns="0" tIns="45720" rIns="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3/5/2020</a:t>
            </a:fld>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7513" y="326540"/>
            <a:ext cx="1502727" cy="356166"/>
          </a:xfrm>
          <a:prstGeom prst="rect">
            <a:avLst/>
          </a:prstGeom>
        </p:spPr>
      </p:pic>
      <p:pic>
        <p:nvPicPr>
          <p:cNvPr id="15" name="Bildobjekt 1"/>
          <p:cNvPicPr>
            <a:picLocks noChangeAspect="1"/>
          </p:cNvPicPr>
          <p:nvPr/>
        </p:nvPicPr>
        <p:blipFill rotWithShape="1">
          <a:blip r:embed="rId16" cstate="email">
            <a:extLst>
              <a:ext uri="{28A0092B-C50C-407E-A947-70E740481C1C}">
                <a14:useLocalDpi xmlns:a14="http://schemas.microsoft.com/office/drawing/2010/main"/>
              </a:ext>
            </a:extLst>
          </a:blip>
          <a:srcRect l="195" r="1766"/>
          <a:stretch/>
        </p:blipFill>
        <p:spPr>
          <a:xfrm>
            <a:off x="0" y="6358659"/>
            <a:ext cx="12204000" cy="499341"/>
          </a:xfrm>
          <a:prstGeom prst="rect">
            <a:avLst/>
          </a:prstGeom>
        </p:spPr>
      </p:pic>
    </p:spTree>
    <p:extLst>
      <p:ext uri="{BB962C8B-B14F-4D97-AF65-F5344CB8AC3E}">
        <p14:creationId xmlns:p14="http://schemas.microsoft.com/office/powerpoint/2010/main" val="95694043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1094400" y="6210001"/>
            <a:ext cx="1862400" cy="293233"/>
          </a:xfrm>
          <a:prstGeom prst="rect">
            <a:avLst/>
          </a:prstGeom>
        </p:spPr>
      </p:pic>
      <p:sp>
        <p:nvSpPr>
          <p:cNvPr id="2" name="Platshållare för rubrik 1"/>
          <p:cNvSpPr>
            <a:spLocks noGrp="1"/>
          </p:cNvSpPr>
          <p:nvPr>
            <p:ph type="title"/>
          </p:nvPr>
        </p:nvSpPr>
        <p:spPr>
          <a:xfrm>
            <a:off x="1071792" y="686594"/>
            <a:ext cx="9268800" cy="1296144"/>
          </a:xfrm>
          <a:prstGeom prst="rect">
            <a:avLst/>
          </a:prstGeom>
        </p:spPr>
        <p:txBody>
          <a:bodyPr vert="horz" lIns="0" tIns="0" rIns="0" bIns="0" rtlCol="0" anchor="t" anchorCtr="0">
            <a:noAutofit/>
          </a:bodyPr>
          <a:lstStyle/>
          <a:p>
            <a:r>
              <a:rPr lang="sv-SE"/>
              <a:t>Klicka här för att ändra format</a:t>
            </a:r>
          </a:p>
        </p:txBody>
      </p:sp>
      <p:sp>
        <p:nvSpPr>
          <p:cNvPr id="3" name="Platshållare för text 2"/>
          <p:cNvSpPr>
            <a:spLocks noGrp="1"/>
          </p:cNvSpPr>
          <p:nvPr>
            <p:ph type="body" idx="1"/>
          </p:nvPr>
        </p:nvSpPr>
        <p:spPr>
          <a:xfrm>
            <a:off x="1068918" y="2057400"/>
            <a:ext cx="9268485" cy="3695131"/>
          </a:xfrm>
          <a:prstGeom prst="rect">
            <a:avLst/>
          </a:prstGeom>
        </p:spPr>
        <p:txBody>
          <a:bodyPr vert="horz" lIns="0" tIns="0" rIns="0" bIns="0" rtlCol="0" anchor="t" anchorCtr="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3621411" y="6295895"/>
            <a:ext cx="1536171" cy="267235"/>
          </a:xfrm>
          <a:prstGeom prst="rect">
            <a:avLst/>
          </a:prstGeom>
        </p:spPr>
        <p:txBody>
          <a:bodyPr vert="horz" lIns="0" tIns="0" rIns="0" bIns="0" rtlCol="0" anchor="ctr"/>
          <a:lstStyle>
            <a:lvl1pPr algn="l">
              <a:defRPr sz="900">
                <a:solidFill>
                  <a:schemeClr val="accent4"/>
                </a:solidFill>
                <a:latin typeface="Arial" panose="020B0604020202020204" pitchFamily="34" charset="0"/>
                <a:cs typeface="Arial" panose="020B0604020202020204" pitchFamily="34" charset="0"/>
              </a:defRPr>
            </a:lvl1pPr>
          </a:lstStyle>
          <a:p>
            <a:r>
              <a:rPr lang="sv-SE" dirty="0"/>
              <a:t>20xx-xx-xx</a:t>
            </a:r>
          </a:p>
        </p:txBody>
      </p:sp>
      <p:sp>
        <p:nvSpPr>
          <p:cNvPr id="5" name="Platshållare för sidfot 4"/>
          <p:cNvSpPr>
            <a:spLocks noGrp="1"/>
          </p:cNvSpPr>
          <p:nvPr>
            <p:ph type="ftr" sz="quarter" idx="3"/>
          </p:nvPr>
        </p:nvSpPr>
        <p:spPr>
          <a:xfrm>
            <a:off x="5157581" y="6295895"/>
            <a:ext cx="3860800" cy="267235"/>
          </a:xfrm>
          <a:prstGeom prst="rect">
            <a:avLst/>
          </a:prstGeom>
        </p:spPr>
        <p:txBody>
          <a:bodyPr vert="horz" lIns="0" tIns="0" rIns="0" bIns="0" rtlCol="0" anchor="ctr"/>
          <a:lstStyle>
            <a:lvl1pPr algn="l">
              <a:defRPr sz="900">
                <a:solidFill>
                  <a:schemeClr val="accent4"/>
                </a:solidFill>
                <a:latin typeface="Arial" panose="020B0604020202020204" pitchFamily="34" charset="0"/>
                <a:cs typeface="Arial" panose="020B0604020202020204" pitchFamily="34" charset="0"/>
              </a:defRPr>
            </a:lvl1pPr>
          </a:lstStyle>
          <a:p>
            <a:endParaRPr lang="sv-SE" dirty="0"/>
          </a:p>
        </p:txBody>
      </p:sp>
      <p:sp>
        <p:nvSpPr>
          <p:cNvPr id="6" name="Platshållare för bildnummer 5"/>
          <p:cNvSpPr>
            <a:spLocks noGrp="1"/>
          </p:cNvSpPr>
          <p:nvPr>
            <p:ph type="sldNum" sz="quarter" idx="4"/>
          </p:nvPr>
        </p:nvSpPr>
        <p:spPr>
          <a:xfrm>
            <a:off x="11211984" y="6295895"/>
            <a:ext cx="576725" cy="267235"/>
          </a:xfrm>
          <a:prstGeom prst="rect">
            <a:avLst/>
          </a:prstGeom>
        </p:spPr>
        <p:txBody>
          <a:bodyPr vert="horz" lIns="0" tIns="0" rIns="0" bIns="0" rtlCol="0" anchor="ctr"/>
          <a:lstStyle>
            <a:lvl1pPr algn="r">
              <a:defRPr sz="900">
                <a:solidFill>
                  <a:schemeClr val="accent4"/>
                </a:solidFill>
                <a:latin typeface="Arial" panose="020B0604020202020204" pitchFamily="34" charset="0"/>
                <a:cs typeface="Arial" panose="020B0604020202020204" pitchFamily="34" charset="0"/>
              </a:defRPr>
            </a:lvl1pPr>
          </a:lstStyle>
          <a:p>
            <a:fld id="{F3A1DABF-CD59-47A1-8187-10F3203EF599}" type="slidenum">
              <a:rPr lang="sv-SE" smtClean="0"/>
              <a:pPr/>
              <a:t>‹#›</a:t>
            </a:fld>
            <a:endParaRPr lang="sv-SE" dirty="0"/>
          </a:p>
        </p:txBody>
      </p:sp>
      <p:cxnSp>
        <p:nvCxnSpPr>
          <p:cNvPr id="9" name="Rak 8"/>
          <p:cNvCxnSpPr/>
          <p:nvPr/>
        </p:nvCxnSpPr>
        <p:spPr>
          <a:xfrm>
            <a:off x="-483079" y="5652398"/>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1" name="Rak 10"/>
          <p:cNvCxnSpPr/>
          <p:nvPr/>
        </p:nvCxnSpPr>
        <p:spPr>
          <a:xfrm>
            <a:off x="-483079" y="6195324"/>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2" name="Rak 11"/>
          <p:cNvCxnSpPr/>
          <p:nvPr/>
        </p:nvCxnSpPr>
        <p:spPr>
          <a:xfrm>
            <a:off x="-483079" y="2120322"/>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483079" y="702175"/>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12353029" y="5652398"/>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12353029" y="6195324"/>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6" name="Rak 15"/>
          <p:cNvCxnSpPr/>
          <p:nvPr/>
        </p:nvCxnSpPr>
        <p:spPr>
          <a:xfrm>
            <a:off x="12353029" y="2120322"/>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7" name="Rak 16"/>
          <p:cNvCxnSpPr/>
          <p:nvPr/>
        </p:nvCxnSpPr>
        <p:spPr>
          <a:xfrm>
            <a:off x="12353029" y="702175"/>
            <a:ext cx="333555" cy="0"/>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8" name="Rak 17"/>
          <p:cNvCxnSpPr/>
          <p:nvPr/>
        </p:nvCxnSpPr>
        <p:spPr>
          <a:xfrm flipV="1">
            <a:off x="1070115"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V="1">
            <a:off x="10335684" y="-229676"/>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V="1">
            <a:off x="1070115"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flipV="1">
            <a:off x="10335684" y="6923599"/>
            <a:ext cx="0" cy="138022"/>
          </a:xfrm>
          <a:prstGeom prst="line">
            <a:avLst/>
          </a:prstGeom>
          <a:ln>
            <a:solidFill>
              <a:srgbClr val="00263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82026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 id="2147483698" r:id="rId19"/>
    <p:sldLayoutId id="2147483699" r:id="rId20"/>
    <p:sldLayoutId id="2147483700" r:id="rId21"/>
    <p:sldLayoutId id="2147483701" r:id="rId22"/>
    <p:sldLayoutId id="2147483702" r:id="rId23"/>
    <p:sldLayoutId id="2147483703" r:id="rId24"/>
    <p:sldLayoutId id="2147483704" r:id="rId25"/>
    <p:sldLayoutId id="2147483705" r:id="rId26"/>
    <p:sldLayoutId id="2147483706" r:id="rId27"/>
    <p:sldLayoutId id="2147483707" r:id="rId28"/>
    <p:sldLayoutId id="2147483708" r:id="rId29"/>
  </p:sldLayoutIdLst>
  <p:hf sldNum="0" hdr="0" ftr="0"/>
  <p:txStyles>
    <p:titleStyle>
      <a:lvl1pPr algn="l" defTabSz="914400" rtl="0" eaLnBrk="1" latinLnBrk="0" hangingPunct="1">
        <a:spcBef>
          <a:spcPct val="0"/>
        </a:spcBef>
        <a:buNone/>
        <a:defRPr sz="3400" b="1" kern="1200">
          <a:solidFill>
            <a:schemeClr val="accent4"/>
          </a:solidFill>
          <a:latin typeface="Arial" panose="020B0604020202020204" pitchFamily="34" charset="0"/>
          <a:ea typeface="+mj-ea"/>
          <a:cs typeface="Arial" panose="020B0604020202020204" pitchFamily="34" charset="0"/>
        </a:defRPr>
      </a:lvl1pPr>
    </p:titleStyle>
    <p:bodyStyle>
      <a:lvl1pPr marL="271463" indent="-271463" algn="l" defTabSz="914400" rtl="0" eaLnBrk="1" latinLnBrk="0" hangingPunct="1">
        <a:spcBef>
          <a:spcPts val="1900"/>
        </a:spcBef>
        <a:spcAft>
          <a:spcPts val="800"/>
        </a:spcAft>
        <a:buSzPct val="115000"/>
        <a:buFont typeface="Century Gothic" pitchFamily="34" charset="0"/>
        <a:buChar char="•"/>
        <a:defRPr sz="1900" b="1" kern="1200">
          <a:solidFill>
            <a:schemeClr val="accent4"/>
          </a:solidFill>
          <a:latin typeface="Arial" panose="020B0604020202020204" pitchFamily="34" charset="0"/>
          <a:ea typeface="+mn-ea"/>
          <a:cs typeface="Arial" panose="020B0604020202020204" pitchFamily="34" charset="0"/>
        </a:defRPr>
      </a:lvl1pPr>
      <a:lvl2pPr marL="520700" indent="-234950" algn="l" defTabSz="914400" rtl="0" eaLnBrk="1" latinLnBrk="0" hangingPunct="1">
        <a:spcBef>
          <a:spcPts val="0"/>
        </a:spcBef>
        <a:spcAft>
          <a:spcPts val="800"/>
        </a:spcAft>
        <a:buFont typeface="Arial" pitchFamily="34" charset="0"/>
        <a:buChar char="–"/>
        <a:defRPr sz="1900" b="0" kern="1200">
          <a:solidFill>
            <a:schemeClr val="accent4"/>
          </a:solidFill>
          <a:latin typeface="Arial" panose="020B0604020202020204" pitchFamily="34" charset="0"/>
          <a:ea typeface="+mn-ea"/>
          <a:cs typeface="Arial" panose="020B0604020202020204" pitchFamily="34" charset="0"/>
        </a:defRPr>
      </a:lvl2pPr>
      <a:lvl3pPr marL="711200" indent="-171450" algn="l" defTabSz="914400" rtl="0" eaLnBrk="1" latinLnBrk="0" hangingPunct="1">
        <a:spcBef>
          <a:spcPts val="0"/>
        </a:spcBef>
        <a:spcAft>
          <a:spcPts val="800"/>
        </a:spcAft>
        <a:buFont typeface="Arial" pitchFamily="34" charset="0"/>
        <a:buChar char="•"/>
        <a:defRPr sz="1600" b="0" kern="1200">
          <a:solidFill>
            <a:schemeClr val="accent4"/>
          </a:solidFill>
          <a:latin typeface="Arial" panose="020B0604020202020204" pitchFamily="34" charset="0"/>
          <a:ea typeface="+mn-ea"/>
          <a:cs typeface="Arial" panose="020B0604020202020204" pitchFamily="34" charset="0"/>
        </a:defRPr>
      </a:lvl3pPr>
      <a:lvl4pPr marL="920750" indent="-196850" algn="l" defTabSz="914400" rtl="0" eaLnBrk="1" latinLnBrk="0" hangingPunct="1">
        <a:spcBef>
          <a:spcPts val="0"/>
        </a:spcBef>
        <a:spcAft>
          <a:spcPts val="800"/>
        </a:spcAft>
        <a:buFont typeface="Arial" pitchFamily="34" charset="0"/>
        <a:buChar char="–"/>
        <a:defRPr sz="1400" b="0" kern="1200">
          <a:solidFill>
            <a:schemeClr val="accent4"/>
          </a:solidFill>
          <a:latin typeface="Arial" panose="020B0604020202020204" pitchFamily="34" charset="0"/>
          <a:ea typeface="+mn-ea"/>
          <a:cs typeface="Arial" panose="020B0604020202020204" pitchFamily="34" charset="0"/>
        </a:defRPr>
      </a:lvl4pPr>
      <a:lvl5pPr marL="1073150" indent="-146050" algn="l" defTabSz="914400" rtl="0" eaLnBrk="1" latinLnBrk="0" hangingPunct="1">
        <a:spcBef>
          <a:spcPts val="0"/>
        </a:spcBef>
        <a:spcAft>
          <a:spcPts val="800"/>
        </a:spcAft>
        <a:buFont typeface="Arial" pitchFamily="34" charset="0"/>
        <a:buChar char="•"/>
        <a:defRPr sz="1200" b="0" kern="1200">
          <a:solidFill>
            <a:schemeClr val="accent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6553166-DAC1-5345-8C8A-B026DBA26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90E83477-464E-0246-A0D9-B313BF7F836D}"/>
              </a:ext>
            </a:extLst>
          </p:cNvPr>
          <p:cNvSpPr>
            <a:spLocks noGrp="1"/>
          </p:cNvSpPr>
          <p:nvPr>
            <p:ph type="body" idx="1"/>
          </p:nvPr>
        </p:nvSpPr>
        <p:spPr>
          <a:xfrm>
            <a:off x="838200" y="1825626"/>
            <a:ext cx="9665910" cy="3818716"/>
          </a:xfrm>
          <a:prstGeom prst="rect">
            <a:avLst/>
          </a:prstGeom>
        </p:spPr>
        <p:txBody>
          <a:bodyPr vert="horz" lIns="91440" tIns="45720" rIns="9144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BB53C649-0C3E-A040-B942-234978FFBDCA}"/>
              </a:ext>
            </a:extLst>
          </p:cNvPr>
          <p:cNvSpPr>
            <a:spLocks noGrp="1"/>
          </p:cNvSpPr>
          <p:nvPr>
            <p:ph type="dt" sz="half" idx="2"/>
          </p:nvPr>
        </p:nvSpPr>
        <p:spPr>
          <a:xfrm>
            <a:off x="0" y="695071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D15D6-A9B4-3042-866A-9FB9B65F9C96}" type="datetimeFigureOut">
              <a:rPr lang="sv-SE" smtClean="0"/>
              <a:t>2020-03-05</a:t>
            </a:fld>
            <a:endParaRPr lang="sv-SE" dirty="0"/>
          </a:p>
        </p:txBody>
      </p:sp>
      <p:sp>
        <p:nvSpPr>
          <p:cNvPr id="6" name="Platshållare för bildnummer 5">
            <a:extLst>
              <a:ext uri="{FF2B5EF4-FFF2-40B4-BE49-F238E27FC236}">
                <a16:creationId xmlns:a16="http://schemas.microsoft.com/office/drawing/2014/main" id="{5FB15E98-CB26-544E-B8EA-BD2ACD2C1A5F}"/>
              </a:ext>
            </a:extLst>
          </p:cNvPr>
          <p:cNvSpPr>
            <a:spLocks noGrp="1"/>
          </p:cNvSpPr>
          <p:nvPr>
            <p:ph type="sldNum" sz="quarter" idx="4"/>
          </p:nvPr>
        </p:nvSpPr>
        <p:spPr>
          <a:xfrm>
            <a:off x="9058656" y="697690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72FC5-4415-FC40-AEF8-6F204353BA67}" type="slidenum">
              <a:rPr lang="sv-SE" smtClean="0"/>
              <a:t>‹#›</a:t>
            </a:fld>
            <a:endParaRPr lang="sv-SE" dirty="0"/>
          </a:p>
        </p:txBody>
      </p:sp>
      <p:pic>
        <p:nvPicPr>
          <p:cNvPr id="7" name="Picture 6">
            <a:extLst>
              <a:ext uri="{FF2B5EF4-FFF2-40B4-BE49-F238E27FC236}">
                <a16:creationId xmlns:a16="http://schemas.microsoft.com/office/drawing/2014/main" id="{10E14F5D-CA70-8C4B-9FB6-5A6A1A95EE9B}"/>
              </a:ext>
            </a:extLst>
          </p:cNvPr>
          <p:cNvPicPr>
            <a:picLocks noChangeAspect="1"/>
          </p:cNvPicPr>
          <p:nvPr userDrawn="1"/>
        </p:nvPicPr>
        <p:blipFill>
          <a:blip r:embed="rId19" cstate="print">
            <a:extLst>
              <a:ext uri="{28A0092B-C50C-407E-A947-70E740481C1C}">
                <a14:useLocalDpi xmlns:a14="http://schemas.microsoft.com/office/drawing/2010/main"/>
              </a:ext>
            </a:extLst>
          </a:blip>
          <a:stretch>
            <a:fillRect/>
          </a:stretch>
        </p:blipFill>
        <p:spPr>
          <a:xfrm>
            <a:off x="2988805" y="5909262"/>
            <a:ext cx="1010700" cy="1010700"/>
          </a:xfrm>
          <a:prstGeom prst="rect">
            <a:avLst/>
          </a:prstGeom>
        </p:spPr>
      </p:pic>
      <p:pic>
        <p:nvPicPr>
          <p:cNvPr id="8" name="Picture 7">
            <a:extLst>
              <a:ext uri="{FF2B5EF4-FFF2-40B4-BE49-F238E27FC236}">
                <a16:creationId xmlns:a16="http://schemas.microsoft.com/office/drawing/2014/main" id="{764281C8-5BEF-3A41-A111-C59E7BE52268}"/>
              </a:ext>
            </a:extLst>
          </p:cNvPr>
          <p:cNvPicPr>
            <a:picLocks noChangeAspect="1"/>
          </p:cNvPicPr>
          <p:nvPr userDrawn="1"/>
        </p:nvPicPr>
        <p:blipFill>
          <a:blip r:embed="rId20" cstate="print">
            <a:extLst>
              <a:ext uri="{28A0092B-C50C-407E-A947-70E740481C1C}">
                <a14:useLocalDpi xmlns:a14="http://schemas.microsoft.com/office/drawing/2010/main"/>
              </a:ext>
            </a:extLst>
          </a:blip>
          <a:stretch>
            <a:fillRect/>
          </a:stretch>
        </p:blipFill>
        <p:spPr>
          <a:xfrm>
            <a:off x="4289726" y="5909262"/>
            <a:ext cx="1010700" cy="1010700"/>
          </a:xfrm>
          <a:prstGeom prst="rect">
            <a:avLst/>
          </a:prstGeom>
        </p:spPr>
      </p:pic>
      <p:pic>
        <p:nvPicPr>
          <p:cNvPr id="9" name="Picture 8">
            <a:extLst>
              <a:ext uri="{FF2B5EF4-FFF2-40B4-BE49-F238E27FC236}">
                <a16:creationId xmlns:a16="http://schemas.microsoft.com/office/drawing/2014/main" id="{0EBAFC7C-1492-B14F-83DD-322CFF34F11B}"/>
              </a:ext>
            </a:extLst>
          </p:cNvPr>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5590647" y="5909262"/>
            <a:ext cx="1010700" cy="1010700"/>
          </a:xfrm>
          <a:prstGeom prst="rect">
            <a:avLst/>
          </a:prstGeom>
        </p:spPr>
      </p:pic>
      <p:pic>
        <p:nvPicPr>
          <p:cNvPr id="10" name="Picture 9">
            <a:extLst>
              <a:ext uri="{FF2B5EF4-FFF2-40B4-BE49-F238E27FC236}">
                <a16:creationId xmlns:a16="http://schemas.microsoft.com/office/drawing/2014/main" id="{D337D616-C2E5-E24C-AF49-4F942371DFC9}"/>
              </a:ext>
            </a:extLst>
          </p:cNvPr>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6891568" y="5909262"/>
            <a:ext cx="1010700" cy="1010700"/>
          </a:xfrm>
          <a:prstGeom prst="rect">
            <a:avLst/>
          </a:prstGeom>
        </p:spPr>
      </p:pic>
      <p:pic>
        <p:nvPicPr>
          <p:cNvPr id="11" name="Picture 10">
            <a:extLst>
              <a:ext uri="{FF2B5EF4-FFF2-40B4-BE49-F238E27FC236}">
                <a16:creationId xmlns:a16="http://schemas.microsoft.com/office/drawing/2014/main" id="{00DADA36-1827-494D-AD60-428FB432281C}"/>
              </a:ext>
            </a:extLst>
          </p:cNvPr>
          <p:cNvPicPr>
            <a:picLocks noChangeAspect="1"/>
          </p:cNvPicPr>
          <p:nvPr userDrawn="1"/>
        </p:nvPicPr>
        <p:blipFill>
          <a:blip r:embed="rId23" cstate="print">
            <a:extLst>
              <a:ext uri="{28A0092B-C50C-407E-A947-70E740481C1C}">
                <a14:useLocalDpi xmlns:a14="http://schemas.microsoft.com/office/drawing/2010/main"/>
              </a:ext>
            </a:extLst>
          </a:blip>
          <a:stretch>
            <a:fillRect/>
          </a:stretch>
        </p:blipFill>
        <p:spPr>
          <a:xfrm>
            <a:off x="8192489" y="5909262"/>
            <a:ext cx="1010700" cy="1010700"/>
          </a:xfrm>
          <a:prstGeom prst="rect">
            <a:avLst/>
          </a:prstGeom>
        </p:spPr>
      </p:pic>
      <p:pic>
        <p:nvPicPr>
          <p:cNvPr id="12" name="Picture 11">
            <a:extLst>
              <a:ext uri="{FF2B5EF4-FFF2-40B4-BE49-F238E27FC236}">
                <a16:creationId xmlns:a16="http://schemas.microsoft.com/office/drawing/2014/main" id="{2D16EAD4-B469-C640-9279-09C0AD2ACE35}"/>
              </a:ext>
            </a:extLst>
          </p:cNvPr>
          <p:cNvPicPr>
            <a:picLocks noChangeAspect="1"/>
          </p:cNvPicPr>
          <p:nvPr userDrawn="1"/>
        </p:nvPicPr>
        <p:blipFill>
          <a:blip r:embed="rId24" cstate="print">
            <a:extLst>
              <a:ext uri="{28A0092B-C50C-407E-A947-70E740481C1C}">
                <a14:useLocalDpi xmlns:a14="http://schemas.microsoft.com/office/drawing/2010/main"/>
              </a:ext>
            </a:extLst>
          </a:blip>
          <a:stretch>
            <a:fillRect/>
          </a:stretch>
        </p:blipFill>
        <p:spPr>
          <a:xfrm>
            <a:off x="9493410" y="5909262"/>
            <a:ext cx="1010700" cy="1010700"/>
          </a:xfrm>
          <a:prstGeom prst="rect">
            <a:avLst/>
          </a:prstGeom>
        </p:spPr>
      </p:pic>
      <p:pic>
        <p:nvPicPr>
          <p:cNvPr id="13" name="Picture 12">
            <a:extLst>
              <a:ext uri="{FF2B5EF4-FFF2-40B4-BE49-F238E27FC236}">
                <a16:creationId xmlns:a16="http://schemas.microsoft.com/office/drawing/2014/main" id="{DD792111-2C77-4B4C-9641-CDCB0C6CBB6B}"/>
              </a:ext>
            </a:extLst>
          </p:cNvPr>
          <p:cNvPicPr>
            <a:picLocks noChangeAspect="1"/>
          </p:cNvPicPr>
          <p:nvPr userDrawn="1"/>
        </p:nvPicPr>
        <p:blipFill>
          <a:blip r:embed="rId25" cstate="print">
            <a:extLst>
              <a:ext uri="{28A0092B-C50C-407E-A947-70E740481C1C}">
                <a14:useLocalDpi xmlns:a14="http://schemas.microsoft.com/office/drawing/2010/main"/>
              </a:ext>
            </a:extLst>
          </a:blip>
          <a:stretch>
            <a:fillRect/>
          </a:stretch>
        </p:blipFill>
        <p:spPr>
          <a:xfrm>
            <a:off x="10794334" y="5909262"/>
            <a:ext cx="1010700" cy="1010700"/>
          </a:xfrm>
          <a:prstGeom prst="rect">
            <a:avLst/>
          </a:prstGeom>
        </p:spPr>
      </p:pic>
      <p:pic>
        <p:nvPicPr>
          <p:cNvPr id="14" name="Picture 13">
            <a:extLst>
              <a:ext uri="{FF2B5EF4-FFF2-40B4-BE49-F238E27FC236}">
                <a16:creationId xmlns:a16="http://schemas.microsoft.com/office/drawing/2014/main" id="{A3C8B741-DB0D-9347-AB55-668DDB3C4F4E}"/>
              </a:ext>
            </a:extLst>
          </p:cNvPr>
          <p:cNvPicPr>
            <a:picLocks noChangeAspect="1"/>
          </p:cNvPicPr>
          <p:nvPr userDrawn="1"/>
        </p:nvPicPr>
        <p:blipFill>
          <a:blip r:embed="rId26" cstate="print">
            <a:extLst>
              <a:ext uri="{28A0092B-C50C-407E-A947-70E740481C1C}">
                <a14:useLocalDpi xmlns:a14="http://schemas.microsoft.com/office/drawing/2010/main"/>
              </a:ext>
            </a:extLst>
          </a:blip>
          <a:stretch>
            <a:fillRect/>
          </a:stretch>
        </p:blipFill>
        <p:spPr>
          <a:xfrm>
            <a:off x="1687883" y="5909262"/>
            <a:ext cx="1010700" cy="1010700"/>
          </a:xfrm>
          <a:prstGeom prst="rect">
            <a:avLst/>
          </a:prstGeom>
        </p:spPr>
      </p:pic>
      <p:pic>
        <p:nvPicPr>
          <p:cNvPr id="15" name="Picture 14">
            <a:extLst>
              <a:ext uri="{FF2B5EF4-FFF2-40B4-BE49-F238E27FC236}">
                <a16:creationId xmlns:a16="http://schemas.microsoft.com/office/drawing/2014/main" id="{A4B72630-D2AB-0D4F-9685-F3C75F02316D}"/>
              </a:ext>
            </a:extLst>
          </p:cNvPr>
          <p:cNvPicPr>
            <a:picLocks noChangeAspect="1"/>
          </p:cNvPicPr>
          <p:nvPr userDrawn="1"/>
        </p:nvPicPr>
        <p:blipFill>
          <a:blip r:embed="rId27" cstate="print">
            <a:extLst>
              <a:ext uri="{28A0092B-C50C-407E-A947-70E740481C1C}">
                <a14:useLocalDpi xmlns:a14="http://schemas.microsoft.com/office/drawing/2010/main"/>
              </a:ext>
            </a:extLst>
          </a:blip>
          <a:stretch>
            <a:fillRect/>
          </a:stretch>
        </p:blipFill>
        <p:spPr>
          <a:xfrm>
            <a:off x="386962" y="5909262"/>
            <a:ext cx="1010700" cy="1010700"/>
          </a:xfrm>
          <a:prstGeom prst="rect">
            <a:avLst/>
          </a:prstGeom>
        </p:spPr>
      </p:pic>
      <p:cxnSp>
        <p:nvCxnSpPr>
          <p:cNvPr id="16" name="Straight Connector 15">
            <a:extLst>
              <a:ext uri="{FF2B5EF4-FFF2-40B4-BE49-F238E27FC236}">
                <a16:creationId xmlns:a16="http://schemas.microsoft.com/office/drawing/2014/main" id="{20860B7B-DF8F-1D49-92D2-2A14C2F526B6}"/>
              </a:ext>
            </a:extLst>
          </p:cNvPr>
          <p:cNvCxnSpPr/>
          <p:nvPr userDrawn="1"/>
        </p:nvCxnSpPr>
        <p:spPr>
          <a:xfrm>
            <a:off x="386962" y="6134515"/>
            <a:ext cx="114180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ruta 16">
            <a:extLst>
              <a:ext uri="{FF2B5EF4-FFF2-40B4-BE49-F238E27FC236}">
                <a16:creationId xmlns:a16="http://schemas.microsoft.com/office/drawing/2014/main" id="{E6ED1801-051A-004E-81F5-79626EFE4D5D}"/>
              </a:ext>
            </a:extLst>
          </p:cNvPr>
          <p:cNvSpPr txBox="1"/>
          <p:nvPr userDrawn="1"/>
        </p:nvSpPr>
        <p:spPr>
          <a:xfrm>
            <a:off x="328294" y="5818896"/>
            <a:ext cx="1622426" cy="338554"/>
          </a:xfrm>
          <a:prstGeom prst="rect">
            <a:avLst/>
          </a:prstGeom>
          <a:noFill/>
        </p:spPr>
        <p:txBody>
          <a:bodyPr wrap="square" rtlCol="0">
            <a:spAutoFit/>
          </a:bodyPr>
          <a:lstStyle/>
          <a:p>
            <a:r>
              <a:rPr lang="sv-SE" sz="1600" i="1" dirty="0">
                <a:solidFill>
                  <a:srgbClr val="000000"/>
                </a:solidFill>
              </a:rPr>
              <a:t>Sussa samverkan</a:t>
            </a:r>
          </a:p>
        </p:txBody>
      </p:sp>
    </p:spTree>
    <p:extLst>
      <p:ext uri="{BB962C8B-B14F-4D97-AF65-F5344CB8AC3E}">
        <p14:creationId xmlns:p14="http://schemas.microsoft.com/office/powerpoint/2010/main" val="1793867906"/>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p:txStyles>
    <p:titleStyle>
      <a:lvl1pPr algn="l" defTabSz="914400" rtl="0" eaLnBrk="1" latinLnBrk="0" hangingPunct="1">
        <a:lnSpc>
          <a:spcPct val="90000"/>
        </a:lnSpc>
        <a:spcBef>
          <a:spcPct val="0"/>
        </a:spcBef>
        <a:buNone/>
        <a:defRPr sz="4000" b="1" i="1" kern="1200">
          <a:solidFill>
            <a:schemeClr val="accent4"/>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ts val="2640"/>
        </a:lnSpc>
        <a:spcBef>
          <a:spcPts val="1000"/>
        </a:spcBef>
        <a:spcAft>
          <a:spcPts val="800"/>
        </a:spcAft>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ts val="2640"/>
        </a:lnSpc>
        <a:spcBef>
          <a:spcPts val="500"/>
        </a:spcBef>
        <a:spcAft>
          <a:spcPts val="800"/>
        </a:spcAft>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ts val="2640"/>
        </a:lnSpc>
        <a:spcBef>
          <a:spcPts val="500"/>
        </a:spcBef>
        <a:spcAft>
          <a:spcPts val="8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ts val="2640"/>
        </a:lnSpc>
        <a:spcBef>
          <a:spcPts val="500"/>
        </a:spcBef>
        <a:spcAft>
          <a:spcPts val="8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ts val="2640"/>
        </a:lnSpc>
        <a:spcBef>
          <a:spcPts val="500"/>
        </a:spcBef>
        <a:spcAft>
          <a:spcPts val="8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566">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s://vardgivare.regionhalland.se/utveckling-utbildning/projekt-utvecklingsarbete/fvis-framtidens-vardinformationsstod/"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22.xml"/><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Framtidens</a:t>
            </a:r>
            <a:r>
              <a:rPr lang="en-GB" dirty="0"/>
              <a:t> </a:t>
            </a:r>
            <a:r>
              <a:rPr lang="en-GB" dirty="0"/>
              <a:t>vårdinformationsstöd</a:t>
            </a:r>
            <a:r>
              <a:rPr lang="en-GB" dirty="0"/>
              <a:t> </a:t>
            </a:r>
            <a:br>
              <a:rPr lang="en-GB" dirty="0"/>
            </a:br>
            <a:r>
              <a:rPr lang="en-GB" dirty="0"/>
              <a:t>FVIS </a:t>
            </a:r>
          </a:p>
        </p:txBody>
      </p:sp>
      <p:sp>
        <p:nvSpPr>
          <p:cNvPr id="5" name="Subtitle 4"/>
          <p:cNvSpPr>
            <a:spLocks noGrp="1"/>
          </p:cNvSpPr>
          <p:nvPr>
            <p:ph type="subTitle" idx="1"/>
          </p:nvPr>
        </p:nvSpPr>
        <p:spPr/>
        <p:txBody>
          <a:bodyPr vert="horz" lIns="91440" tIns="45720" rIns="91440" bIns="45720" rtlCol="0" anchor="t">
            <a:normAutofit/>
          </a:bodyPr>
          <a:lstStyle/>
          <a:p>
            <a:r>
              <a:rPr lang="en-GB" dirty="0" smtClean="0"/>
              <a:t>Februari</a:t>
            </a:r>
            <a:r>
              <a:rPr lang="en-GB" dirty="0" smtClean="0"/>
              <a:t> </a:t>
            </a:r>
            <a:r>
              <a:rPr lang="en-GB" dirty="0"/>
              <a:t>2020</a:t>
            </a:r>
            <a:endParaRPr lang="sv-SE" dirty="0"/>
          </a:p>
          <a:p>
            <a:r>
              <a:rPr lang="en-GB" dirty="0"/>
              <a:t>version </a:t>
            </a:r>
            <a:r>
              <a:rPr lang="en-GB" dirty="0" smtClean="0"/>
              <a:t>2</a:t>
            </a:r>
            <a:endParaRPr lang="en-GB" dirty="0">
              <a:cs typeface="Calibri"/>
            </a:endParaRPr>
          </a:p>
        </p:txBody>
      </p:sp>
    </p:spTree>
    <p:extLst>
      <p:ext uri="{BB962C8B-B14F-4D97-AF65-F5344CB8AC3E}">
        <p14:creationId xmlns:p14="http://schemas.microsoft.com/office/powerpoint/2010/main" val="424237574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DEBE1E3-5F3E-B049-AB7F-13A79DB15477}"/>
              </a:ext>
            </a:extLst>
          </p:cNvPr>
          <p:cNvSpPr>
            <a:spLocks noGrp="1"/>
          </p:cNvSpPr>
          <p:nvPr>
            <p:ph type="title"/>
          </p:nvPr>
        </p:nvSpPr>
        <p:spPr>
          <a:xfrm>
            <a:off x="419139" y="377935"/>
            <a:ext cx="11412537" cy="1211278"/>
          </a:xfrm>
        </p:spPr>
        <p:txBody>
          <a:bodyPr/>
          <a:lstStyle/>
          <a:p>
            <a:r>
              <a:rPr lang="sv-SE" dirty="0"/>
              <a:t>Sussa </a:t>
            </a:r>
            <a:r>
              <a:rPr lang="sv-SE" dirty="0" smtClean="0"/>
              <a:t>samverkan</a:t>
            </a:r>
            <a:endParaRPr lang="sv-SE" dirty="0"/>
          </a:p>
        </p:txBody>
      </p:sp>
      <p:pic>
        <p:nvPicPr>
          <p:cNvPr id="31" name="Bildobjekt 30">
            <a:extLst>
              <a:ext uri="{FF2B5EF4-FFF2-40B4-BE49-F238E27FC236}">
                <a16:creationId xmlns:a16="http://schemas.microsoft.com/office/drawing/2014/main" id="{9AA6042C-28DE-AB43-B750-F469F8817289}"/>
              </a:ext>
            </a:extLst>
          </p:cNvPr>
          <p:cNvPicPr>
            <a:picLocks noChangeAspect="1"/>
          </p:cNvPicPr>
          <p:nvPr/>
        </p:nvPicPr>
        <p:blipFill>
          <a:blip r:embed="rId3"/>
          <a:srcRect/>
          <a:stretch/>
        </p:blipFill>
        <p:spPr>
          <a:xfrm>
            <a:off x="4640105" y="228599"/>
            <a:ext cx="2441929" cy="5770466"/>
          </a:xfrm>
          <a:prstGeom prst="rect">
            <a:avLst/>
          </a:prstGeom>
        </p:spPr>
      </p:pic>
      <p:sp>
        <p:nvSpPr>
          <p:cNvPr id="34" name="textruta 33">
            <a:extLst>
              <a:ext uri="{FF2B5EF4-FFF2-40B4-BE49-F238E27FC236}">
                <a16:creationId xmlns:a16="http://schemas.microsoft.com/office/drawing/2014/main" id="{5FB3F118-03E2-DD4F-B2D9-388DA9E4EB0B}"/>
              </a:ext>
            </a:extLst>
          </p:cNvPr>
          <p:cNvSpPr txBox="1"/>
          <p:nvPr/>
        </p:nvSpPr>
        <p:spPr>
          <a:xfrm>
            <a:off x="3158773" y="2463634"/>
            <a:ext cx="116063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Sussa </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upphandling </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13%</a:t>
            </a:r>
          </a:p>
        </p:txBody>
      </p:sp>
      <p:sp>
        <p:nvSpPr>
          <p:cNvPr id="35" name="textruta 34">
            <a:extLst>
              <a:ext uri="{FF2B5EF4-FFF2-40B4-BE49-F238E27FC236}">
                <a16:creationId xmlns:a16="http://schemas.microsoft.com/office/drawing/2014/main" id="{89973784-CE65-8648-87FD-9D3FE2783D2E}"/>
              </a:ext>
            </a:extLst>
          </p:cNvPr>
          <p:cNvSpPr txBox="1"/>
          <p:nvPr/>
        </p:nvSpPr>
        <p:spPr>
          <a:xfrm>
            <a:off x="4072158" y="3086674"/>
            <a:ext cx="60888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Sussa </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option</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11%</a:t>
            </a:r>
          </a:p>
        </p:txBody>
      </p:sp>
      <p:sp>
        <p:nvSpPr>
          <p:cNvPr id="36" name="textruta 35">
            <a:extLst>
              <a:ext uri="{FF2B5EF4-FFF2-40B4-BE49-F238E27FC236}">
                <a16:creationId xmlns:a16="http://schemas.microsoft.com/office/drawing/2014/main" id="{D893B908-8F54-8D47-A0E4-5A23616C0EB0}"/>
              </a:ext>
            </a:extLst>
          </p:cNvPr>
          <p:cNvSpPr txBox="1"/>
          <p:nvPr/>
        </p:nvSpPr>
        <p:spPr>
          <a:xfrm>
            <a:off x="1933575" y="4659267"/>
            <a:ext cx="1370375"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Region Stockholm </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och Gotland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23%</a:t>
            </a:r>
          </a:p>
        </p:txBody>
      </p:sp>
      <p:sp>
        <p:nvSpPr>
          <p:cNvPr id="37" name="textruta 36">
            <a:extLst>
              <a:ext uri="{FF2B5EF4-FFF2-40B4-BE49-F238E27FC236}">
                <a16:creationId xmlns:a16="http://schemas.microsoft.com/office/drawing/2014/main" id="{4E16762F-1730-564A-AB62-684189195262}"/>
              </a:ext>
            </a:extLst>
          </p:cNvPr>
          <p:cNvSpPr txBox="1"/>
          <p:nvPr/>
        </p:nvSpPr>
        <p:spPr>
          <a:xfrm>
            <a:off x="1485050" y="3452340"/>
            <a:ext cx="149965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Västra Götalandsregionen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17%</a:t>
            </a:r>
          </a:p>
        </p:txBody>
      </p:sp>
      <p:sp>
        <p:nvSpPr>
          <p:cNvPr id="38" name="textruta 37">
            <a:extLst>
              <a:ext uri="{FF2B5EF4-FFF2-40B4-BE49-F238E27FC236}">
                <a16:creationId xmlns:a16="http://schemas.microsoft.com/office/drawing/2014/main" id="{CB0FA734-CE63-244D-AA86-29A58A626A56}"/>
              </a:ext>
            </a:extLst>
          </p:cNvPr>
          <p:cNvSpPr txBox="1"/>
          <p:nvPr/>
        </p:nvSpPr>
        <p:spPr>
          <a:xfrm>
            <a:off x="2403825" y="2506372"/>
            <a:ext cx="660117"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Region </a:t>
            </a:r>
            <a:b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b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Skåne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200" b="1" i="0" u="none" strike="noStrike" kern="1200" cap="none" spc="0" normalizeH="0" baseline="0" noProof="0" dirty="0">
                <a:ln>
                  <a:noFill/>
                </a:ln>
                <a:solidFill>
                  <a:srgbClr val="FFFFFF"/>
                </a:solidFill>
                <a:effectLst/>
                <a:uLnTx/>
                <a:uFillTx/>
                <a:latin typeface="Calibri" panose="020F0502020204030204"/>
                <a:ea typeface="+mn-ea"/>
                <a:cs typeface="+mn-cs"/>
              </a:rPr>
              <a:t>13%</a:t>
            </a:r>
          </a:p>
        </p:txBody>
      </p:sp>
      <p:sp>
        <p:nvSpPr>
          <p:cNvPr id="39" name="textruta 38">
            <a:extLst>
              <a:ext uri="{FF2B5EF4-FFF2-40B4-BE49-F238E27FC236}">
                <a16:creationId xmlns:a16="http://schemas.microsoft.com/office/drawing/2014/main" id="{365769C0-D519-5A4E-AAF6-EAE3BC258577}"/>
              </a:ext>
            </a:extLst>
          </p:cNvPr>
          <p:cNvSpPr txBox="1"/>
          <p:nvPr/>
        </p:nvSpPr>
        <p:spPr>
          <a:xfrm>
            <a:off x="7233815" y="4847681"/>
            <a:ext cx="3673250" cy="10618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Sussa samverkan </a:t>
            </a:r>
            <a:r>
              <a:rPr kumimoji="0" lang="sv-SE" sz="1200" b="0" i="0" u="none" strike="noStrike" kern="1200" cap="none" spc="0" normalizeH="0" baseline="0" noProof="0" dirty="0" smtClean="0">
                <a:ln>
                  <a:noFill/>
                </a:ln>
                <a:solidFill>
                  <a:srgbClr val="626362"/>
                </a:solidFill>
                <a:effectLst/>
                <a:uLnTx/>
                <a:uFillTx/>
                <a:latin typeface="Calibri" panose="020F0502020204030204"/>
                <a:ea typeface="+mn-ea"/>
                <a:cs typeface="+mn-cs"/>
              </a:rPr>
              <a:t>- Regioner </a:t>
            </a: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som har avtal med </a:t>
            </a: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Cambio</a:t>
            </a:r>
            <a:endPar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Sussa samverkan </a:t>
            </a:r>
            <a:r>
              <a:rPr kumimoji="0" lang="sv-SE" sz="1200" b="0" i="0" u="none" strike="noStrike" kern="1200" cap="none" spc="0" normalizeH="0" baseline="0" noProof="0" dirty="0" smtClean="0">
                <a:ln>
                  <a:noFill/>
                </a:ln>
                <a:solidFill>
                  <a:srgbClr val="626362"/>
                </a:solidFill>
                <a:effectLst/>
                <a:uLnTx/>
                <a:uFillTx/>
                <a:latin typeface="Calibri" panose="020F0502020204030204"/>
                <a:ea typeface="+mn-ea"/>
                <a:cs typeface="+mn-cs"/>
              </a:rPr>
              <a:t>- Regioner </a:t>
            </a: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med option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Kundgrupp Cosmic (KGC), </a:t>
            </a:r>
            <a:r>
              <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rPr>
              <a:t>Cambio</a:t>
            </a:r>
            <a:endPar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sv-SE" sz="1200" b="0" i="0" u="none" strike="noStrike" kern="1200" cap="none" spc="0" normalizeH="0" baseline="0" noProof="0" dirty="0" smtClean="0">
                <a:ln>
                  <a:noFill/>
                </a:ln>
                <a:solidFill>
                  <a:srgbClr val="626362"/>
                </a:solidFill>
                <a:effectLst/>
                <a:uLnTx/>
                <a:uFillTx/>
                <a:latin typeface="Calibri" panose="020F0502020204030204"/>
                <a:ea typeface="+mn-ea"/>
                <a:cs typeface="+mn-cs"/>
              </a:rPr>
              <a:t>Övriga regioner</a:t>
            </a:r>
            <a:endParaRPr kumimoji="0" lang="sv-SE" sz="1200" b="0" i="0" u="none" strike="noStrike" kern="1200" cap="none" spc="0" normalizeH="0" baseline="0" noProof="0" dirty="0">
              <a:ln>
                <a:noFill/>
              </a:ln>
              <a:solidFill>
                <a:srgbClr val="626362"/>
              </a:solidFill>
              <a:effectLst/>
              <a:uLnTx/>
              <a:uFillTx/>
              <a:latin typeface="Calibri" panose="020F0502020204030204"/>
              <a:ea typeface="+mn-ea"/>
              <a:cs typeface="+mn-cs"/>
            </a:endParaRPr>
          </a:p>
        </p:txBody>
      </p:sp>
      <p:sp>
        <p:nvSpPr>
          <p:cNvPr id="40" name="Rektangel 39">
            <a:extLst>
              <a:ext uri="{FF2B5EF4-FFF2-40B4-BE49-F238E27FC236}">
                <a16:creationId xmlns:a16="http://schemas.microsoft.com/office/drawing/2014/main" id="{A71F09C1-1757-234D-9901-1DDB38EC81AA}"/>
              </a:ext>
            </a:extLst>
          </p:cNvPr>
          <p:cNvSpPr/>
          <p:nvPr/>
        </p:nvSpPr>
        <p:spPr>
          <a:xfrm>
            <a:off x="7082034" y="4910713"/>
            <a:ext cx="156754" cy="1567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1" name="Rektangel 40">
            <a:extLst>
              <a:ext uri="{FF2B5EF4-FFF2-40B4-BE49-F238E27FC236}">
                <a16:creationId xmlns:a16="http://schemas.microsoft.com/office/drawing/2014/main" id="{1DE5090D-557B-6C41-BD9F-7F63826C68AA}"/>
              </a:ext>
            </a:extLst>
          </p:cNvPr>
          <p:cNvSpPr/>
          <p:nvPr/>
        </p:nvSpPr>
        <p:spPr>
          <a:xfrm>
            <a:off x="7082034" y="5167621"/>
            <a:ext cx="156754" cy="156754"/>
          </a:xfrm>
          <a:prstGeom prst="rect">
            <a:avLst/>
          </a:prstGeom>
          <a:solidFill>
            <a:srgbClr val="79AA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2" name="Rektangel 41">
            <a:extLst>
              <a:ext uri="{FF2B5EF4-FFF2-40B4-BE49-F238E27FC236}">
                <a16:creationId xmlns:a16="http://schemas.microsoft.com/office/drawing/2014/main" id="{5AED0697-8635-604C-80BD-C3550ED855A9}"/>
              </a:ext>
            </a:extLst>
          </p:cNvPr>
          <p:cNvSpPr/>
          <p:nvPr/>
        </p:nvSpPr>
        <p:spPr>
          <a:xfrm>
            <a:off x="7082034" y="5424529"/>
            <a:ext cx="156754" cy="156754"/>
          </a:xfrm>
          <a:prstGeom prst="rect">
            <a:avLst/>
          </a:prstGeom>
          <a:solidFill>
            <a:srgbClr val="91A3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3" name="Rektangel 12">
            <a:extLst>
              <a:ext uri="{FF2B5EF4-FFF2-40B4-BE49-F238E27FC236}">
                <a16:creationId xmlns:a16="http://schemas.microsoft.com/office/drawing/2014/main" id="{98E411FF-6DB3-F848-8C15-2B1AD5EE4406}"/>
              </a:ext>
            </a:extLst>
          </p:cNvPr>
          <p:cNvSpPr/>
          <p:nvPr/>
        </p:nvSpPr>
        <p:spPr>
          <a:xfrm>
            <a:off x="7082034" y="5689517"/>
            <a:ext cx="156754" cy="156754"/>
          </a:xfrm>
          <a:prstGeom prst="rect">
            <a:avLst/>
          </a:prstGeom>
          <a:solidFill>
            <a:srgbClr val="5962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5033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samverka?</a:t>
            </a:r>
          </a:p>
        </p:txBody>
      </p:sp>
      <p:sp>
        <p:nvSpPr>
          <p:cNvPr id="3" name="Platshållare för innehåll 2"/>
          <p:cNvSpPr>
            <a:spLocks noGrp="1"/>
          </p:cNvSpPr>
          <p:nvPr>
            <p:ph idx="1"/>
          </p:nvPr>
        </p:nvSpPr>
        <p:spPr/>
        <p:txBody>
          <a:bodyPr vert="horz" lIns="0" tIns="45720" rIns="0" bIns="45720" rtlCol="0" anchor="t">
            <a:noAutofit/>
          </a:bodyPr>
          <a:lstStyle/>
          <a:p>
            <a:pPr marL="0" lvl="0" indent="0">
              <a:buNone/>
            </a:pPr>
            <a:r>
              <a:rPr lang="sv-SE" sz="2800" dirty="0"/>
              <a:t>Vi kommer att med gemensamma krafter inom Sussa samverkan att skapa förutsättningar för ett lyckat införande av FVIS</a:t>
            </a:r>
            <a:r>
              <a:rPr lang="sv-SE" sz="2800" dirty="0" smtClean="0"/>
              <a:t>.</a:t>
            </a:r>
            <a:br>
              <a:rPr lang="sv-SE" sz="2800" dirty="0" smtClean="0"/>
            </a:br>
            <a:endParaRPr lang="sv-SE" sz="2800" dirty="0"/>
          </a:p>
          <a:p>
            <a:pPr lvl="0">
              <a:buFont typeface="Arial" panose="020B0604020202020204" pitchFamily="34" charset="0"/>
              <a:buChar char="•"/>
            </a:pPr>
            <a:r>
              <a:rPr lang="sv-SE" sz="2800" dirty="0"/>
              <a:t>Med gemensamma arbetssätt, metoder och rutiner blir vi mer effektiva och mindre sårbara</a:t>
            </a:r>
          </a:p>
          <a:p>
            <a:pPr>
              <a:buFont typeface="Arial" panose="020B0604020202020204" pitchFamily="34" charset="0"/>
              <a:buChar char="•"/>
            </a:pPr>
            <a:r>
              <a:rPr lang="sv-SE" sz="2800" dirty="0"/>
              <a:t>Vi når bättre resultat när flera regioner kan hjälpas åt</a:t>
            </a:r>
          </a:p>
          <a:p>
            <a:pPr lvl="0">
              <a:buFont typeface="Arial" panose="020B0604020202020204" pitchFamily="34" charset="0"/>
              <a:buChar char="•"/>
            </a:pPr>
            <a:r>
              <a:rPr lang="sv-SE" sz="2800" dirty="0"/>
              <a:t>Vi lär av varandra och drar nytta av varandras kompetens och erfarenhet</a:t>
            </a:r>
            <a:br>
              <a:rPr lang="sv-SE" sz="2800" dirty="0"/>
            </a:br>
            <a:endParaRPr lang="sv-SE" sz="2800" dirty="0"/>
          </a:p>
        </p:txBody>
      </p:sp>
    </p:spTree>
    <p:extLst>
      <p:ext uri="{BB962C8B-B14F-4D97-AF65-F5344CB8AC3E}">
        <p14:creationId xmlns:p14="http://schemas.microsoft.com/office/powerpoint/2010/main" val="2011814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FF643B-AF21-428F-9F02-7A74DE9CACB5}"/>
              </a:ext>
            </a:extLst>
          </p:cNvPr>
          <p:cNvSpPr>
            <a:spLocks noGrp="1"/>
          </p:cNvSpPr>
          <p:nvPr>
            <p:ph type="title"/>
          </p:nvPr>
        </p:nvSpPr>
        <p:spPr/>
        <p:txBody>
          <a:bodyPr/>
          <a:lstStyle/>
          <a:p>
            <a:r>
              <a:rPr lang="sv-SE" dirty="0">
                <a:solidFill>
                  <a:schemeClr val="tx1"/>
                </a:solidFill>
                <a:ea typeface="+mj-lt"/>
                <a:cs typeface="+mj-lt"/>
              </a:rPr>
              <a:t>Hur når vi ett FVIS?</a:t>
            </a:r>
            <a:endParaRPr lang="sv-SE" dirty="0">
              <a:solidFill>
                <a:schemeClr val="tx1"/>
              </a:solidFill>
            </a:endParaRPr>
          </a:p>
        </p:txBody>
      </p:sp>
      <p:sp>
        <p:nvSpPr>
          <p:cNvPr id="3" name="Platshållare för innehåll 2"/>
          <p:cNvSpPr>
            <a:spLocks noGrp="1"/>
          </p:cNvSpPr>
          <p:nvPr>
            <p:ph idx="1"/>
          </p:nvPr>
        </p:nvSpPr>
        <p:spPr/>
        <p:txBody>
          <a:bodyPr/>
          <a:lstStyle/>
          <a:p>
            <a:pPr marL="0" lvl="0" indent="0">
              <a:lnSpc>
                <a:spcPct val="85000"/>
              </a:lnSpc>
              <a:spcBef>
                <a:spcPct val="0"/>
              </a:spcBef>
              <a:spcAft>
                <a:spcPts val="0"/>
              </a:spcAft>
              <a:buNone/>
            </a:pPr>
            <a:r>
              <a:rPr lang="sv-SE" sz="2800" dirty="0">
                <a:solidFill>
                  <a:schemeClr val="tx1"/>
                </a:solidFill>
                <a:ea typeface="+mn-lt"/>
                <a:cs typeface="+mn-lt"/>
              </a:rPr>
              <a:t>För att lyckas med införandet av FVIS behöver:</a:t>
            </a:r>
            <a:br>
              <a:rPr lang="sv-SE" sz="2800" dirty="0">
                <a:solidFill>
                  <a:schemeClr val="tx1"/>
                </a:solidFill>
                <a:ea typeface="+mn-lt"/>
                <a:cs typeface="+mn-lt"/>
              </a:rPr>
            </a:br>
            <a:endParaRPr lang="sv-SE" sz="2800" dirty="0">
              <a:solidFill>
                <a:schemeClr val="tx1"/>
              </a:solidFill>
            </a:endParaRPr>
          </a:p>
          <a:p>
            <a:pPr lvl="0">
              <a:buFont typeface="Arial"/>
              <a:buChar char="•"/>
            </a:pPr>
            <a:r>
              <a:rPr lang="sv-SE" sz="2800" dirty="0">
                <a:solidFill>
                  <a:schemeClr val="tx1"/>
                </a:solidFill>
                <a:ea typeface="+mn-lt"/>
                <a:cs typeface="+mn-lt"/>
              </a:rPr>
              <a:t>vårdverksamheterna skapa förutsättningar för nya arbetssätt och</a:t>
            </a:r>
          </a:p>
          <a:p>
            <a:pPr lvl="0">
              <a:buFont typeface="Arial"/>
              <a:buChar char="•"/>
            </a:pPr>
            <a:r>
              <a:rPr lang="sv-SE" sz="2800" dirty="0">
                <a:solidFill>
                  <a:schemeClr val="tx1"/>
                </a:solidFill>
                <a:ea typeface="+mn-lt"/>
                <a:cs typeface="+mn-lt"/>
              </a:rPr>
              <a:t>IT-organisationen skapa förutsättningar för ett nytt IT-system </a:t>
            </a:r>
            <a:endParaRPr lang="sv-SE" sz="2800" dirty="0">
              <a:solidFill>
                <a:schemeClr val="tx1"/>
              </a:solidFill>
            </a:endParaRPr>
          </a:p>
          <a:p>
            <a:endParaRPr lang="sv-SE" dirty="0"/>
          </a:p>
        </p:txBody>
      </p:sp>
    </p:spTree>
    <p:extLst>
      <p:ext uri="{BB962C8B-B14F-4D97-AF65-F5344CB8AC3E}">
        <p14:creationId xmlns:p14="http://schemas.microsoft.com/office/powerpoint/2010/main" val="274150901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chemeClr val="tx1"/>
                </a:solidFill>
              </a:rPr>
              <a:t>Hur påverkas jag här och nu?</a:t>
            </a:r>
          </a:p>
        </p:txBody>
      </p:sp>
      <p:sp>
        <p:nvSpPr>
          <p:cNvPr id="3" name="Platshållare för innehåll 2"/>
          <p:cNvSpPr>
            <a:spLocks noGrp="1"/>
          </p:cNvSpPr>
          <p:nvPr>
            <p:ph idx="1"/>
          </p:nvPr>
        </p:nvSpPr>
        <p:spPr/>
        <p:txBody>
          <a:bodyPr vert="horz" lIns="0" tIns="45720" rIns="0" bIns="45720" rtlCol="0" anchor="t">
            <a:noAutofit/>
          </a:bodyPr>
          <a:lstStyle/>
          <a:p>
            <a:r>
              <a:rPr lang="sv-SE" sz="2800" dirty="0">
                <a:solidFill>
                  <a:schemeClr val="tx1"/>
                </a:solidFill>
              </a:rPr>
              <a:t>I samband med förberedelsearbetet kommer vi som region att få möjlighet att bidra med </a:t>
            </a:r>
            <a:r>
              <a:rPr lang="sv-SE" sz="2800" dirty="0" smtClean="0">
                <a:solidFill>
                  <a:schemeClr val="tx1"/>
                </a:solidFill>
              </a:rPr>
              <a:t>kunskap</a:t>
            </a:r>
            <a:r>
              <a:rPr lang="sv-SE" sz="2800" dirty="0">
                <a:solidFill>
                  <a:schemeClr val="tx1"/>
                </a:solidFill>
              </a:rPr>
              <a:t> om vården till de som bygger FVIS. Medarbetare från olika förvaltningar kommer att involveras i aktiviteter kopplat till detta.</a:t>
            </a:r>
          </a:p>
          <a:p>
            <a:r>
              <a:rPr lang="sv-SE" sz="2800" dirty="0">
                <a:solidFill>
                  <a:schemeClr val="tx1"/>
                </a:solidFill>
              </a:rPr>
              <a:t>Medarbetarnas deltagande kommer att förankras i linjen via FVIS-programmet.</a:t>
            </a:r>
          </a:p>
        </p:txBody>
      </p:sp>
    </p:spTree>
    <p:extLst>
      <p:ext uri="{BB962C8B-B14F-4D97-AF65-F5344CB8AC3E}">
        <p14:creationId xmlns:p14="http://schemas.microsoft.com/office/powerpoint/2010/main" val="63043727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solidFill>
                  <a:schemeClr val="tx1"/>
                </a:solidFill>
              </a:rPr>
              <a:t>Vad händer nu?</a:t>
            </a:r>
          </a:p>
        </p:txBody>
      </p:sp>
      <p:sp>
        <p:nvSpPr>
          <p:cNvPr id="3" name="Platshållare för innehåll 2"/>
          <p:cNvSpPr>
            <a:spLocks noGrp="1"/>
          </p:cNvSpPr>
          <p:nvPr>
            <p:ph idx="1"/>
          </p:nvPr>
        </p:nvSpPr>
        <p:spPr/>
        <p:txBody>
          <a:bodyPr vert="horz" lIns="0" tIns="45720" rIns="0" bIns="45720" rtlCol="0" anchor="t">
            <a:noAutofit/>
          </a:bodyPr>
          <a:lstStyle/>
          <a:p>
            <a:r>
              <a:rPr lang="sv-SE" sz="3200" dirty="0">
                <a:solidFill>
                  <a:schemeClr val="tx1"/>
                </a:solidFill>
              </a:rPr>
              <a:t>Nu skapas en programorganisation som ska planera, förbereda och införa FVIS i Region Halland.</a:t>
            </a:r>
          </a:p>
          <a:p>
            <a:r>
              <a:rPr lang="sv-SE" sz="3200" dirty="0">
                <a:solidFill>
                  <a:schemeClr val="tx1"/>
                </a:solidFill>
              </a:rPr>
              <a:t>För att kunna uppnå de nyttoeffekter som finns kopplade till de strategiska målen ska arbetet ske i samverkan med verksamheten som har det slutliga ansvaret att uppfylla nyttoeffekterna.</a:t>
            </a:r>
          </a:p>
          <a:p>
            <a:pPr marL="0" indent="0">
              <a:lnSpc>
                <a:spcPct val="100000"/>
              </a:lnSpc>
              <a:spcBef>
                <a:spcPts val="0"/>
              </a:spcBef>
              <a:spcAft>
                <a:spcPts val="0"/>
              </a:spcAft>
              <a:buNone/>
            </a:pPr>
            <a:endParaRPr lang="en-US" dirty="0">
              <a:ea typeface="+mn-lt"/>
              <a:cs typeface="+mn-lt"/>
            </a:endParaRPr>
          </a:p>
          <a:p>
            <a:pPr>
              <a:buNone/>
            </a:pPr>
            <a:endParaRPr lang="sv-SE" dirty="0"/>
          </a:p>
        </p:txBody>
      </p:sp>
    </p:spTree>
    <p:extLst>
      <p:ext uri="{BB962C8B-B14F-4D97-AF65-F5344CB8AC3E}">
        <p14:creationId xmlns:p14="http://schemas.microsoft.com/office/powerpoint/2010/main" val="58624148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solidFill>
                  <a:schemeClr val="tx1"/>
                </a:solidFill>
              </a:rPr>
              <a:t>Tidsplan preliminär</a:t>
            </a:r>
            <a:endParaRPr lang="sv-SE" dirty="0">
              <a:solidFill>
                <a:schemeClr val="tx1"/>
              </a:solidFill>
            </a:endParaRPr>
          </a:p>
        </p:txBody>
      </p:sp>
      <p:grpSp>
        <p:nvGrpSpPr>
          <p:cNvPr id="135" name="Grupp 134"/>
          <p:cNvGrpSpPr/>
          <p:nvPr/>
        </p:nvGrpSpPr>
        <p:grpSpPr>
          <a:xfrm>
            <a:off x="519218" y="1416240"/>
            <a:ext cx="10212709" cy="4449756"/>
            <a:chOff x="1172741" y="1946744"/>
            <a:chExt cx="9932161" cy="4695008"/>
          </a:xfrm>
        </p:grpSpPr>
        <p:grpSp>
          <p:nvGrpSpPr>
            <p:cNvPr id="137" name="Grupp 136"/>
            <p:cNvGrpSpPr/>
            <p:nvPr/>
          </p:nvGrpSpPr>
          <p:grpSpPr>
            <a:xfrm>
              <a:off x="1997379" y="3302385"/>
              <a:ext cx="9107523" cy="966526"/>
              <a:chOff x="1997379" y="3066417"/>
              <a:chExt cx="9107523" cy="966526"/>
            </a:xfrm>
            <a:solidFill>
              <a:srgbClr val="6AA2CB">
                <a:lumMod val="60000"/>
                <a:lumOff val="40000"/>
              </a:srgbClr>
            </a:solidFill>
          </p:grpSpPr>
          <p:sp>
            <p:nvSpPr>
              <p:cNvPr id="192" name="Rektangel 191"/>
              <p:cNvSpPr/>
              <p:nvPr/>
            </p:nvSpPr>
            <p:spPr>
              <a:xfrm>
                <a:off x="8230447" y="3301913"/>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2024</a:t>
                </a:r>
              </a:p>
            </p:txBody>
          </p:sp>
          <p:sp>
            <p:nvSpPr>
              <p:cNvPr id="193" name="Rektangel 192"/>
              <p:cNvSpPr/>
              <p:nvPr/>
            </p:nvSpPr>
            <p:spPr>
              <a:xfrm>
                <a:off x="6676404" y="3305234"/>
                <a:ext cx="1563024" cy="493200"/>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2023</a:t>
                </a:r>
              </a:p>
            </p:txBody>
          </p:sp>
          <p:sp>
            <p:nvSpPr>
              <p:cNvPr id="194" name="Rektangel 193"/>
              <p:cNvSpPr/>
              <p:nvPr/>
            </p:nvSpPr>
            <p:spPr>
              <a:xfrm>
                <a:off x="5119607" y="3306381"/>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2022</a:t>
                </a:r>
              </a:p>
            </p:txBody>
          </p:sp>
          <p:sp>
            <p:nvSpPr>
              <p:cNvPr id="195" name="Rektangel 194"/>
              <p:cNvSpPr/>
              <p:nvPr/>
            </p:nvSpPr>
            <p:spPr>
              <a:xfrm>
                <a:off x="3558493" y="3306381"/>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2021</a:t>
                </a:r>
              </a:p>
            </p:txBody>
          </p:sp>
          <p:sp>
            <p:nvSpPr>
              <p:cNvPr id="196" name="Rektangel 195"/>
              <p:cNvSpPr/>
              <p:nvPr/>
            </p:nvSpPr>
            <p:spPr>
              <a:xfrm>
                <a:off x="1997379" y="3305966"/>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2020</a:t>
                </a:r>
              </a:p>
            </p:txBody>
          </p:sp>
          <p:sp>
            <p:nvSpPr>
              <p:cNvPr id="198" name="Högerpil 197"/>
              <p:cNvSpPr/>
              <p:nvPr/>
            </p:nvSpPr>
            <p:spPr>
              <a:xfrm>
                <a:off x="9786432" y="3066417"/>
                <a:ext cx="1318470" cy="966526"/>
              </a:xfrm>
              <a:prstGeom prst="rightArrow">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2025</a:t>
                </a:r>
              </a:p>
            </p:txBody>
          </p:sp>
        </p:grpSp>
        <p:sp>
          <p:nvSpPr>
            <p:cNvPr id="138" name="textruta 137"/>
            <p:cNvSpPr txBox="1"/>
            <p:nvPr/>
          </p:nvSpPr>
          <p:spPr>
            <a:xfrm>
              <a:off x="5384069" y="5317206"/>
              <a:ext cx="1590909" cy="726217"/>
            </a:xfrm>
            <a:prstGeom prst="rect">
              <a:avLst/>
            </a:prstGeom>
            <a:noFill/>
            <a:ln>
              <a:noFill/>
            </a:ln>
            <a:effectLst/>
          </p:spPr>
          <p:txBody>
            <a:bodyPr spcFirstLastPara="0" vert="horz" wrap="square" lIns="77406" tIns="77406" rIns="77406" bIns="77406" numCol="1" spcCol="1270" anchor="t" anchorCtr="1">
              <a:noAutofit/>
            </a:bodyPr>
            <a:lstStyle/>
            <a:p>
              <a:pPr defTabSz="483794">
                <a:lnSpc>
                  <a:spcPct val="90000"/>
                </a:lnSpc>
                <a:spcBef>
                  <a:spcPct val="0"/>
                </a:spcBef>
                <a:spcAft>
                  <a:spcPct val="35000"/>
                </a:spcAft>
                <a:defRPr/>
              </a:pPr>
              <a:r>
                <a:rPr lang="sv-SE" sz="1270" kern="0" dirty="0" smtClean="0">
                  <a:solidFill>
                    <a:srgbClr val="194876">
                      <a:lumMod val="60000"/>
                      <a:lumOff val="40000"/>
                    </a:srgbClr>
                  </a:solidFill>
                  <a:latin typeface="Calibri" panose="020F0502020204030204"/>
                </a:rPr>
                <a:t>Sussa överlämning till drift och förvaltning</a:t>
              </a:r>
            </a:p>
            <a:p>
              <a:pPr defTabSz="483794">
                <a:lnSpc>
                  <a:spcPct val="90000"/>
                </a:lnSpc>
                <a:spcBef>
                  <a:spcPct val="0"/>
                </a:spcBef>
                <a:spcAft>
                  <a:spcPct val="35000"/>
                </a:spcAft>
                <a:defRPr/>
              </a:pPr>
              <a:r>
                <a:rPr lang="sv-SE" sz="1270" i="1" kern="0" dirty="0" smtClean="0">
                  <a:solidFill>
                    <a:srgbClr val="194876">
                      <a:lumMod val="60000"/>
                      <a:lumOff val="40000"/>
                    </a:srgbClr>
                  </a:solidFill>
                  <a:latin typeface="Calibri" panose="020F0502020204030204"/>
                </a:rPr>
                <a:t>2022 Q3</a:t>
              </a:r>
              <a:endParaRPr lang="sv-SE" sz="1270" i="1" kern="0" dirty="0">
                <a:solidFill>
                  <a:srgbClr val="194876">
                    <a:lumMod val="60000"/>
                    <a:lumOff val="40000"/>
                  </a:srgbClr>
                </a:solidFill>
                <a:latin typeface="Calibri" panose="020F0502020204030204"/>
              </a:endParaRPr>
            </a:p>
          </p:txBody>
        </p:sp>
        <p:sp>
          <p:nvSpPr>
            <p:cNvPr id="139" name="textruta 138"/>
            <p:cNvSpPr txBox="1"/>
            <p:nvPr/>
          </p:nvSpPr>
          <p:spPr>
            <a:xfrm>
              <a:off x="6683866" y="5930064"/>
              <a:ext cx="1474007" cy="711688"/>
            </a:xfrm>
            <a:prstGeom prst="rect">
              <a:avLst/>
            </a:prstGeom>
            <a:noFill/>
            <a:ln>
              <a:noFill/>
            </a:ln>
            <a:effectLst/>
          </p:spPr>
          <p:txBody>
            <a:bodyPr spcFirstLastPara="0" vert="horz" wrap="square" lIns="90307" tIns="90307" rIns="90307" bIns="90307" numCol="1" spcCol="1270" anchor="b" anchorCtr="1">
              <a:noAutofit/>
            </a:bodyPr>
            <a:lstStyle/>
            <a:p>
              <a:pPr defTabSz="564426">
                <a:lnSpc>
                  <a:spcPct val="90000"/>
                </a:lnSpc>
                <a:spcBef>
                  <a:spcPct val="0"/>
                </a:spcBef>
                <a:spcAft>
                  <a:spcPct val="35000"/>
                </a:spcAft>
                <a:defRPr/>
              </a:pPr>
              <a:r>
                <a:rPr lang="sv-SE" sz="1270" kern="0" dirty="0" smtClean="0">
                  <a:solidFill>
                    <a:srgbClr val="194876">
                      <a:lumMod val="60000"/>
                      <a:lumOff val="40000"/>
                    </a:srgbClr>
                  </a:solidFill>
                  <a:latin typeface="Calibri" panose="020F0502020204030204"/>
                </a:rPr>
                <a:t>Utrullningar startar </a:t>
              </a:r>
            </a:p>
            <a:p>
              <a:pPr defTabSz="564426">
                <a:lnSpc>
                  <a:spcPct val="90000"/>
                </a:lnSpc>
                <a:spcBef>
                  <a:spcPct val="0"/>
                </a:spcBef>
                <a:spcAft>
                  <a:spcPct val="35000"/>
                </a:spcAft>
                <a:defRPr/>
              </a:pPr>
              <a:r>
                <a:rPr lang="sv-SE" sz="1270" kern="0" dirty="0" smtClean="0">
                  <a:solidFill>
                    <a:srgbClr val="194876">
                      <a:lumMod val="60000"/>
                      <a:lumOff val="40000"/>
                    </a:srgbClr>
                  </a:solidFill>
                  <a:latin typeface="Calibri" panose="020F0502020204030204"/>
                </a:rPr>
                <a:t> 2023</a:t>
              </a:r>
              <a:endParaRPr lang="sv-SE" sz="1270" i="1" kern="0" dirty="0">
                <a:solidFill>
                  <a:srgbClr val="194876">
                    <a:lumMod val="60000"/>
                    <a:lumOff val="40000"/>
                  </a:srgbClr>
                </a:solidFill>
                <a:latin typeface="Calibri" panose="020F0502020204030204"/>
              </a:endParaRPr>
            </a:p>
          </p:txBody>
        </p:sp>
        <p:cxnSp>
          <p:nvCxnSpPr>
            <p:cNvPr id="140" name="Rak koppling 139"/>
            <p:cNvCxnSpPr/>
            <p:nvPr/>
          </p:nvCxnSpPr>
          <p:spPr>
            <a:xfrm flipV="1">
              <a:off x="6801469" y="5976120"/>
              <a:ext cx="1283026" cy="821"/>
            </a:xfrm>
            <a:prstGeom prst="line">
              <a:avLst/>
            </a:prstGeom>
            <a:noFill/>
            <a:ln w="12700" cap="flat" cmpd="sng" algn="ctr">
              <a:solidFill>
                <a:srgbClr val="FFFFFF">
                  <a:lumMod val="65000"/>
                </a:srgbClr>
              </a:solidFill>
              <a:prstDash val="solid"/>
            </a:ln>
            <a:effectLst/>
          </p:spPr>
        </p:cxnSp>
        <p:sp>
          <p:nvSpPr>
            <p:cNvPr id="141" name="textruta 140"/>
            <p:cNvSpPr txBox="1"/>
            <p:nvPr/>
          </p:nvSpPr>
          <p:spPr>
            <a:xfrm>
              <a:off x="3477603" y="5309379"/>
              <a:ext cx="1482575" cy="762073"/>
            </a:xfrm>
            <a:prstGeom prst="rect">
              <a:avLst/>
            </a:prstGeom>
            <a:noFill/>
            <a:ln>
              <a:noFill/>
            </a:ln>
            <a:effectLst/>
          </p:spPr>
          <p:txBody>
            <a:bodyPr spcFirstLastPara="0" vert="horz" wrap="square" lIns="77406" tIns="77406" rIns="77406" bIns="77406" numCol="1" spcCol="1270" anchor="t" anchorCtr="1">
              <a:noAutofit/>
            </a:bodyPr>
            <a:lstStyle/>
            <a:p>
              <a:pPr defTabSz="564426">
                <a:lnSpc>
                  <a:spcPct val="90000"/>
                </a:lnSpc>
                <a:spcBef>
                  <a:spcPct val="0"/>
                </a:spcBef>
                <a:spcAft>
                  <a:spcPct val="35000"/>
                </a:spcAft>
                <a:defRPr/>
              </a:pPr>
              <a:r>
                <a:rPr lang="sv-SE" sz="1270" kern="0" dirty="0">
                  <a:solidFill>
                    <a:srgbClr val="194876">
                      <a:lumMod val="60000"/>
                      <a:lumOff val="40000"/>
                    </a:srgbClr>
                  </a:solidFill>
                  <a:latin typeface="Calibri" panose="020F0502020204030204"/>
                </a:rPr>
                <a:t>Sussa gemensam </a:t>
              </a:r>
              <a:br>
                <a:rPr lang="sv-SE" sz="1270" kern="0" dirty="0">
                  <a:solidFill>
                    <a:srgbClr val="194876">
                      <a:lumMod val="60000"/>
                      <a:lumOff val="40000"/>
                    </a:srgbClr>
                  </a:solidFill>
                  <a:latin typeface="Calibri" panose="020F0502020204030204"/>
                </a:rPr>
              </a:br>
              <a:r>
                <a:rPr lang="sv-SE" sz="1270" kern="0" dirty="0" smtClean="0">
                  <a:solidFill>
                    <a:srgbClr val="194876">
                      <a:lumMod val="60000"/>
                      <a:lumOff val="40000"/>
                    </a:srgbClr>
                  </a:solidFill>
                  <a:latin typeface="Calibri" panose="020F0502020204030204"/>
                </a:rPr>
                <a:t>implementation</a:t>
              </a:r>
            </a:p>
            <a:p>
              <a:pPr defTabSz="564426">
                <a:lnSpc>
                  <a:spcPct val="90000"/>
                </a:lnSpc>
                <a:spcBef>
                  <a:spcPct val="0"/>
                </a:spcBef>
                <a:spcAft>
                  <a:spcPct val="35000"/>
                </a:spcAft>
                <a:defRPr/>
              </a:pPr>
              <a:r>
                <a:rPr lang="sv-SE" sz="1270" i="1" kern="0" dirty="0" smtClean="0">
                  <a:solidFill>
                    <a:srgbClr val="194876">
                      <a:lumMod val="60000"/>
                      <a:lumOff val="40000"/>
                    </a:srgbClr>
                  </a:solidFill>
                  <a:latin typeface="Calibri" panose="020F0502020204030204"/>
                </a:rPr>
                <a:t>2021 </a:t>
              </a:r>
              <a:r>
                <a:rPr lang="sv-SE" sz="1270" i="1" kern="0" dirty="0">
                  <a:solidFill>
                    <a:srgbClr val="194876">
                      <a:lumMod val="60000"/>
                      <a:lumOff val="40000"/>
                    </a:srgbClr>
                  </a:solidFill>
                  <a:latin typeface="Calibri" panose="020F0502020204030204"/>
                </a:rPr>
                <a:t>Q1-2022 </a:t>
              </a:r>
              <a:r>
                <a:rPr lang="sv-SE" sz="1270" i="1" kern="0" dirty="0" smtClean="0">
                  <a:solidFill>
                    <a:srgbClr val="194876">
                      <a:lumMod val="60000"/>
                      <a:lumOff val="40000"/>
                    </a:srgbClr>
                  </a:solidFill>
                  <a:latin typeface="Calibri" panose="020F0502020204030204"/>
                </a:rPr>
                <a:t>Q3</a:t>
              </a:r>
              <a:endParaRPr lang="sv-SE" sz="1270" i="1" kern="0" dirty="0">
                <a:solidFill>
                  <a:srgbClr val="194876">
                    <a:lumMod val="60000"/>
                    <a:lumOff val="40000"/>
                  </a:srgbClr>
                </a:solidFill>
                <a:latin typeface="Calibri" panose="020F0502020204030204"/>
              </a:endParaRPr>
            </a:p>
            <a:p>
              <a:pPr defTabSz="564426">
                <a:lnSpc>
                  <a:spcPct val="90000"/>
                </a:lnSpc>
                <a:spcBef>
                  <a:spcPct val="0"/>
                </a:spcBef>
                <a:spcAft>
                  <a:spcPct val="35000"/>
                </a:spcAft>
                <a:defRPr/>
              </a:pPr>
              <a:endParaRPr lang="sv-SE" sz="1270" b="1" kern="0" dirty="0" smtClean="0">
                <a:solidFill>
                  <a:srgbClr val="194876">
                    <a:lumMod val="60000"/>
                    <a:lumOff val="40000"/>
                  </a:srgbClr>
                </a:solidFill>
                <a:latin typeface="Calibri" panose="020F0502020204030204"/>
              </a:endParaRPr>
            </a:p>
            <a:p>
              <a:pPr defTabSz="564426">
                <a:lnSpc>
                  <a:spcPct val="90000"/>
                </a:lnSpc>
                <a:spcBef>
                  <a:spcPct val="0"/>
                </a:spcBef>
                <a:spcAft>
                  <a:spcPct val="35000"/>
                </a:spcAft>
                <a:defRPr/>
              </a:pPr>
              <a:r>
                <a:rPr lang="sv-SE" sz="1270" kern="0" dirty="0">
                  <a:solidFill>
                    <a:schemeClr val="tx2">
                      <a:lumMod val="60000"/>
                      <a:lumOff val="40000"/>
                    </a:schemeClr>
                  </a:solidFill>
                  <a:latin typeface="Calibri" panose="020F0502020204030204"/>
                </a:rPr>
                <a:t/>
              </a:r>
              <a:br>
                <a:rPr lang="sv-SE" sz="1270" kern="0" dirty="0">
                  <a:solidFill>
                    <a:schemeClr val="tx2">
                      <a:lumMod val="60000"/>
                      <a:lumOff val="40000"/>
                    </a:schemeClr>
                  </a:solidFill>
                  <a:latin typeface="Calibri" panose="020F0502020204030204"/>
                </a:rPr>
              </a:br>
              <a:endParaRPr lang="sv-SE" sz="1270" i="1" kern="0" dirty="0">
                <a:solidFill>
                  <a:schemeClr val="tx2">
                    <a:lumMod val="60000"/>
                    <a:lumOff val="40000"/>
                  </a:schemeClr>
                </a:solidFill>
                <a:latin typeface="Calibri" panose="020F0502020204030204"/>
              </a:endParaRPr>
            </a:p>
          </p:txBody>
        </p:sp>
        <p:sp>
          <p:nvSpPr>
            <p:cNvPr id="142" name="textruta 141"/>
            <p:cNvSpPr txBox="1"/>
            <p:nvPr/>
          </p:nvSpPr>
          <p:spPr>
            <a:xfrm>
              <a:off x="1473839" y="5312471"/>
              <a:ext cx="1765470" cy="950705"/>
            </a:xfrm>
            <a:prstGeom prst="rect">
              <a:avLst/>
            </a:prstGeom>
            <a:noFill/>
            <a:ln>
              <a:noFill/>
            </a:ln>
            <a:effectLst/>
          </p:spPr>
          <p:txBody>
            <a:bodyPr spcFirstLastPara="0" vert="horz" wrap="square" lIns="77406" tIns="77406" rIns="77406" bIns="77406" numCol="1" spcCol="1270" anchor="t" anchorCtr="1">
              <a:noAutofit/>
            </a:bodyPr>
            <a:lstStyle/>
            <a:p>
              <a:pPr defTabSz="483794">
                <a:lnSpc>
                  <a:spcPct val="90000"/>
                </a:lnSpc>
                <a:spcBef>
                  <a:spcPct val="0"/>
                </a:spcBef>
                <a:spcAft>
                  <a:spcPct val="35000"/>
                </a:spcAft>
                <a:defRPr/>
              </a:pPr>
              <a:r>
                <a:rPr lang="sv-SE" sz="1270" kern="0" dirty="0" smtClean="0">
                  <a:solidFill>
                    <a:srgbClr val="194876">
                      <a:lumMod val="60000"/>
                      <a:lumOff val="40000"/>
                    </a:srgbClr>
                  </a:solidFill>
                  <a:latin typeface="Calibri" panose="020F0502020204030204"/>
                </a:rPr>
                <a:t>Sussa gemensam konfiguration samt förberedelser</a:t>
              </a:r>
              <a:endParaRPr lang="sv-SE" sz="1270" kern="0" dirty="0">
                <a:solidFill>
                  <a:srgbClr val="194876">
                    <a:lumMod val="60000"/>
                    <a:lumOff val="40000"/>
                  </a:srgbClr>
                </a:solidFill>
                <a:latin typeface="Calibri" panose="020F0502020204030204"/>
              </a:endParaRPr>
            </a:p>
            <a:p>
              <a:pPr marL="0" lvl="1" defTabSz="483794">
                <a:lnSpc>
                  <a:spcPct val="90000"/>
                </a:lnSpc>
                <a:spcBef>
                  <a:spcPct val="0"/>
                </a:spcBef>
                <a:spcAft>
                  <a:spcPct val="15000"/>
                </a:spcAft>
                <a:defRPr/>
              </a:pPr>
              <a:r>
                <a:rPr lang="sv-SE" sz="1270" i="1" kern="0" dirty="0">
                  <a:solidFill>
                    <a:srgbClr val="194876">
                      <a:lumMod val="60000"/>
                      <a:lumOff val="40000"/>
                    </a:srgbClr>
                  </a:solidFill>
                  <a:latin typeface="Calibri" panose="020F0502020204030204"/>
                </a:rPr>
                <a:t>2020 </a:t>
              </a:r>
              <a:r>
                <a:rPr lang="sv-SE" sz="1270" i="1" kern="0" dirty="0" smtClean="0">
                  <a:solidFill>
                    <a:srgbClr val="194876">
                      <a:lumMod val="60000"/>
                      <a:lumOff val="40000"/>
                    </a:srgbClr>
                  </a:solidFill>
                  <a:latin typeface="Calibri" panose="020F0502020204030204"/>
                </a:rPr>
                <a:t>Q1-2022 Q2</a:t>
              </a:r>
              <a:endParaRPr lang="sv-SE" sz="1270" i="1" kern="0" dirty="0">
                <a:solidFill>
                  <a:srgbClr val="194876">
                    <a:lumMod val="60000"/>
                    <a:lumOff val="40000"/>
                  </a:srgbClr>
                </a:solidFill>
                <a:latin typeface="Calibri" panose="020F0502020204030204"/>
              </a:endParaRPr>
            </a:p>
          </p:txBody>
        </p:sp>
        <p:sp>
          <p:nvSpPr>
            <p:cNvPr id="191" name="Rektangel 190"/>
            <p:cNvSpPr/>
            <p:nvPr/>
          </p:nvSpPr>
          <p:spPr>
            <a:xfrm>
              <a:off x="1172741" y="4482555"/>
              <a:ext cx="1079619" cy="1160277"/>
            </a:xfrm>
            <a:prstGeom prst="rect">
              <a:avLst/>
            </a:prstGeom>
            <a:noFill/>
            <a:ln>
              <a:noFill/>
            </a:ln>
            <a:effectLst/>
          </p:spPr>
        </p:sp>
        <p:sp>
          <p:nvSpPr>
            <p:cNvPr id="149" name="textruta 148"/>
            <p:cNvSpPr txBox="1"/>
            <p:nvPr/>
          </p:nvSpPr>
          <p:spPr>
            <a:xfrm>
              <a:off x="4869697" y="4276953"/>
              <a:ext cx="1439029" cy="989618"/>
            </a:xfrm>
            <a:prstGeom prst="rect">
              <a:avLst/>
            </a:prstGeom>
            <a:noFill/>
            <a:ln>
              <a:noFill/>
            </a:ln>
            <a:effectLst/>
          </p:spPr>
          <p:txBody>
            <a:bodyPr spcFirstLastPara="0" vert="horz" wrap="square" lIns="90307" tIns="90307" rIns="90307" bIns="90307" numCol="1" spcCol="1270" anchor="b" anchorCtr="1">
              <a:noAutofit/>
            </a:bodyPr>
            <a:lstStyle/>
            <a:p>
              <a:pPr defTabSz="564426">
                <a:lnSpc>
                  <a:spcPct val="90000"/>
                </a:lnSpc>
                <a:spcBef>
                  <a:spcPct val="0"/>
                </a:spcBef>
                <a:spcAft>
                  <a:spcPct val="35000"/>
                </a:spcAft>
                <a:defRPr/>
              </a:pPr>
              <a:r>
                <a:rPr lang="sv-SE" sz="1270" kern="0" dirty="0" smtClean="0">
                  <a:solidFill>
                    <a:srgbClr val="194876">
                      <a:lumMod val="60000"/>
                      <a:lumOff val="40000"/>
                    </a:srgbClr>
                  </a:solidFill>
                  <a:latin typeface="Calibri" panose="020F0502020204030204"/>
                </a:rPr>
                <a:t>Acceptanstest</a:t>
              </a:r>
              <a:br>
                <a:rPr lang="sv-SE" sz="1270" kern="0" dirty="0" smtClean="0">
                  <a:solidFill>
                    <a:srgbClr val="194876">
                      <a:lumMod val="60000"/>
                      <a:lumOff val="40000"/>
                    </a:srgbClr>
                  </a:solidFill>
                  <a:latin typeface="Calibri" panose="020F0502020204030204"/>
                </a:rPr>
              </a:br>
              <a:r>
                <a:rPr lang="sv-SE" sz="1270" kern="0" dirty="0" smtClean="0">
                  <a:solidFill>
                    <a:srgbClr val="194876">
                      <a:lumMod val="60000"/>
                      <a:lumOff val="40000"/>
                    </a:srgbClr>
                  </a:solidFill>
                  <a:latin typeface="Calibri" panose="020F0502020204030204"/>
                </a:rPr>
                <a:t>genomförda</a:t>
              </a:r>
              <a:br>
                <a:rPr lang="sv-SE" sz="1270" kern="0" dirty="0" smtClean="0">
                  <a:solidFill>
                    <a:srgbClr val="194876">
                      <a:lumMod val="60000"/>
                      <a:lumOff val="40000"/>
                    </a:srgbClr>
                  </a:solidFill>
                  <a:latin typeface="Calibri" panose="020F0502020204030204"/>
                </a:rPr>
              </a:br>
              <a:r>
                <a:rPr lang="sv-SE" sz="1270" i="1" kern="0" dirty="0" smtClean="0">
                  <a:solidFill>
                    <a:srgbClr val="194876">
                      <a:lumMod val="60000"/>
                      <a:lumOff val="40000"/>
                    </a:srgbClr>
                  </a:solidFill>
                  <a:latin typeface="Calibri" panose="020F0502020204030204"/>
                </a:rPr>
                <a:t>2022 Q2</a:t>
              </a:r>
              <a:endParaRPr lang="sv-SE" sz="1270" i="1" kern="0" dirty="0">
                <a:solidFill>
                  <a:srgbClr val="194876">
                    <a:lumMod val="60000"/>
                    <a:lumOff val="40000"/>
                  </a:srgbClr>
                </a:solidFill>
                <a:latin typeface="Calibri" panose="020F0502020204030204"/>
              </a:endParaRPr>
            </a:p>
          </p:txBody>
        </p:sp>
        <p:cxnSp>
          <p:nvCxnSpPr>
            <p:cNvPr id="150" name="Rak koppling 149"/>
            <p:cNvCxnSpPr/>
            <p:nvPr/>
          </p:nvCxnSpPr>
          <p:spPr>
            <a:xfrm flipV="1">
              <a:off x="5088102" y="4495801"/>
              <a:ext cx="1270231" cy="1606"/>
            </a:xfrm>
            <a:prstGeom prst="line">
              <a:avLst/>
            </a:prstGeom>
            <a:noFill/>
            <a:ln w="12700" cap="flat" cmpd="sng" algn="ctr">
              <a:solidFill>
                <a:srgbClr val="FFFFFF">
                  <a:lumMod val="65000"/>
                </a:srgbClr>
              </a:solidFill>
              <a:prstDash val="solid"/>
            </a:ln>
            <a:effectLst/>
          </p:spPr>
        </p:cxnSp>
        <p:sp>
          <p:nvSpPr>
            <p:cNvPr id="151" name="textruta 150"/>
            <p:cNvSpPr txBox="1"/>
            <p:nvPr/>
          </p:nvSpPr>
          <p:spPr>
            <a:xfrm>
              <a:off x="9025126" y="4480780"/>
              <a:ext cx="1266980" cy="785791"/>
            </a:xfrm>
            <a:prstGeom prst="rect">
              <a:avLst/>
            </a:prstGeom>
            <a:noFill/>
            <a:ln>
              <a:noFill/>
            </a:ln>
            <a:effectLst/>
          </p:spPr>
          <p:txBody>
            <a:bodyPr spcFirstLastPara="0" vert="horz" wrap="square" lIns="77406" tIns="77406" rIns="77406" bIns="77406" numCol="1" spcCol="1270" anchor="t" anchorCtr="1">
              <a:noAutofit/>
            </a:bodyPr>
            <a:lstStyle/>
            <a:p>
              <a:pPr defTabSz="483794">
                <a:lnSpc>
                  <a:spcPct val="90000"/>
                </a:lnSpc>
                <a:spcBef>
                  <a:spcPct val="0"/>
                </a:spcBef>
                <a:spcAft>
                  <a:spcPct val="35000"/>
                </a:spcAft>
                <a:defRPr/>
              </a:pPr>
              <a:r>
                <a:rPr lang="sv-SE" sz="1270" kern="0" dirty="0">
                  <a:solidFill>
                    <a:srgbClr val="194876">
                      <a:lumMod val="60000"/>
                      <a:lumOff val="40000"/>
                    </a:srgbClr>
                  </a:solidFill>
                  <a:latin typeface="Calibri" panose="020F0502020204030204"/>
                </a:rPr>
                <a:t>Utrullning </a:t>
              </a:r>
              <a:r>
                <a:rPr lang="sv-SE" sz="1270" kern="0" dirty="0" smtClean="0">
                  <a:solidFill>
                    <a:srgbClr val="194876">
                      <a:lumMod val="60000"/>
                      <a:lumOff val="40000"/>
                    </a:srgbClr>
                  </a:solidFill>
                  <a:latin typeface="Calibri" panose="020F0502020204030204"/>
                </a:rPr>
                <a:t>klart</a:t>
              </a:r>
              <a:endParaRPr lang="sv-SE" sz="1270" kern="0" dirty="0">
                <a:solidFill>
                  <a:srgbClr val="194876">
                    <a:lumMod val="60000"/>
                    <a:lumOff val="40000"/>
                  </a:srgbClr>
                </a:solidFill>
                <a:latin typeface="Calibri" panose="020F0502020204030204"/>
              </a:endParaRPr>
            </a:p>
            <a:p>
              <a:pPr marL="0" lvl="1" defTabSz="483794">
                <a:lnSpc>
                  <a:spcPct val="90000"/>
                </a:lnSpc>
                <a:spcBef>
                  <a:spcPct val="0"/>
                </a:spcBef>
                <a:spcAft>
                  <a:spcPct val="15000"/>
                </a:spcAft>
                <a:defRPr/>
              </a:pPr>
              <a:r>
                <a:rPr lang="sv-SE" sz="1270" i="1" kern="0" dirty="0" smtClean="0">
                  <a:solidFill>
                    <a:srgbClr val="194876">
                      <a:lumMod val="60000"/>
                      <a:lumOff val="40000"/>
                    </a:srgbClr>
                  </a:solidFill>
                  <a:latin typeface="Calibri" panose="020F0502020204030204"/>
                </a:rPr>
                <a:t>Ca 2024 </a:t>
              </a:r>
              <a:r>
                <a:rPr lang="sv-SE" sz="1270" i="1" kern="0" dirty="0">
                  <a:solidFill>
                    <a:srgbClr val="194876">
                      <a:lumMod val="60000"/>
                      <a:lumOff val="40000"/>
                    </a:srgbClr>
                  </a:solidFill>
                  <a:latin typeface="Calibri" panose="020F0502020204030204"/>
                </a:rPr>
                <a:t>Q4</a:t>
              </a:r>
            </a:p>
          </p:txBody>
        </p:sp>
        <p:cxnSp>
          <p:nvCxnSpPr>
            <p:cNvPr id="156" name="Rak koppling 155"/>
            <p:cNvCxnSpPr/>
            <p:nvPr/>
          </p:nvCxnSpPr>
          <p:spPr>
            <a:xfrm flipV="1">
              <a:off x="9637756" y="3968141"/>
              <a:ext cx="0" cy="529265"/>
            </a:xfrm>
            <a:prstGeom prst="line">
              <a:avLst/>
            </a:prstGeom>
            <a:noFill/>
            <a:ln w="12700" cap="flat" cmpd="sng" algn="ctr">
              <a:solidFill>
                <a:srgbClr val="C6DEE7">
                  <a:lumMod val="50000"/>
                </a:srgbClr>
              </a:solidFill>
              <a:prstDash val="solid"/>
              <a:tailEnd type="oval"/>
            </a:ln>
            <a:effectLst/>
          </p:spPr>
        </p:cxnSp>
        <p:cxnSp>
          <p:nvCxnSpPr>
            <p:cNvPr id="157" name="Rak koppling 156"/>
            <p:cNvCxnSpPr/>
            <p:nvPr/>
          </p:nvCxnSpPr>
          <p:spPr>
            <a:xfrm flipV="1">
              <a:off x="5762879" y="3968141"/>
              <a:ext cx="0" cy="529265"/>
            </a:xfrm>
            <a:prstGeom prst="line">
              <a:avLst/>
            </a:prstGeom>
            <a:noFill/>
            <a:ln w="12700" cap="flat" cmpd="sng" algn="ctr">
              <a:solidFill>
                <a:srgbClr val="C6DEE7">
                  <a:lumMod val="50000"/>
                </a:srgbClr>
              </a:solidFill>
              <a:prstDash val="solid"/>
              <a:tailEnd type="oval"/>
            </a:ln>
            <a:effectLst/>
          </p:spPr>
        </p:cxnSp>
        <p:cxnSp>
          <p:nvCxnSpPr>
            <p:cNvPr id="158" name="Rak koppling 157"/>
            <p:cNvCxnSpPr/>
            <p:nvPr/>
          </p:nvCxnSpPr>
          <p:spPr>
            <a:xfrm flipV="1">
              <a:off x="5527949" y="5354950"/>
              <a:ext cx="1283026" cy="821"/>
            </a:xfrm>
            <a:prstGeom prst="line">
              <a:avLst/>
            </a:prstGeom>
            <a:noFill/>
            <a:ln w="12700" cap="flat" cmpd="sng" algn="ctr">
              <a:solidFill>
                <a:srgbClr val="FFFFFF">
                  <a:lumMod val="65000"/>
                </a:srgbClr>
              </a:solidFill>
              <a:prstDash val="solid"/>
            </a:ln>
            <a:effectLst/>
          </p:spPr>
        </p:cxnSp>
        <p:cxnSp>
          <p:nvCxnSpPr>
            <p:cNvPr id="159" name="Rak koppling 158"/>
            <p:cNvCxnSpPr/>
            <p:nvPr/>
          </p:nvCxnSpPr>
          <p:spPr>
            <a:xfrm>
              <a:off x="6114860" y="3959529"/>
              <a:ext cx="0" cy="1396242"/>
            </a:xfrm>
            <a:prstGeom prst="line">
              <a:avLst/>
            </a:prstGeom>
            <a:noFill/>
            <a:ln w="12700" cap="flat" cmpd="sng" algn="ctr">
              <a:solidFill>
                <a:srgbClr val="C6DEE7">
                  <a:lumMod val="50000"/>
                </a:srgbClr>
              </a:solidFill>
              <a:prstDash val="solid"/>
              <a:headEnd type="oval"/>
              <a:tailEnd type="none"/>
            </a:ln>
            <a:effectLst/>
          </p:spPr>
        </p:cxnSp>
        <p:cxnSp>
          <p:nvCxnSpPr>
            <p:cNvPr id="160" name="Rak koppling 159"/>
            <p:cNvCxnSpPr/>
            <p:nvPr/>
          </p:nvCxnSpPr>
          <p:spPr>
            <a:xfrm>
              <a:off x="7384180" y="4077479"/>
              <a:ext cx="0" cy="1899462"/>
            </a:xfrm>
            <a:prstGeom prst="line">
              <a:avLst/>
            </a:prstGeom>
            <a:noFill/>
            <a:ln w="12700" cap="flat" cmpd="sng" algn="ctr">
              <a:solidFill>
                <a:srgbClr val="C6DEE7">
                  <a:lumMod val="50000"/>
                </a:srgbClr>
              </a:solidFill>
              <a:prstDash val="solid"/>
              <a:headEnd type="oval"/>
              <a:tailEnd type="none"/>
            </a:ln>
            <a:effectLst/>
          </p:spPr>
        </p:cxnSp>
        <p:cxnSp>
          <p:nvCxnSpPr>
            <p:cNvPr id="161" name="Rak koppling 160"/>
            <p:cNvCxnSpPr/>
            <p:nvPr/>
          </p:nvCxnSpPr>
          <p:spPr>
            <a:xfrm flipV="1">
              <a:off x="3558493" y="5354950"/>
              <a:ext cx="1283026" cy="821"/>
            </a:xfrm>
            <a:prstGeom prst="line">
              <a:avLst/>
            </a:prstGeom>
            <a:noFill/>
            <a:ln w="12700" cap="flat" cmpd="sng" algn="ctr">
              <a:solidFill>
                <a:srgbClr val="FFFFFF">
                  <a:lumMod val="65000"/>
                </a:srgbClr>
              </a:solidFill>
              <a:prstDash val="solid"/>
            </a:ln>
            <a:effectLst/>
          </p:spPr>
        </p:cxnSp>
        <p:cxnSp>
          <p:nvCxnSpPr>
            <p:cNvPr id="162" name="Rak koppling 161"/>
            <p:cNvCxnSpPr/>
            <p:nvPr/>
          </p:nvCxnSpPr>
          <p:spPr>
            <a:xfrm>
              <a:off x="4111095" y="3958708"/>
              <a:ext cx="0" cy="1396242"/>
            </a:xfrm>
            <a:prstGeom prst="line">
              <a:avLst/>
            </a:prstGeom>
            <a:noFill/>
            <a:ln w="12700" cap="flat" cmpd="sng" algn="ctr">
              <a:solidFill>
                <a:srgbClr val="C6DEE7">
                  <a:lumMod val="50000"/>
                </a:srgbClr>
              </a:solidFill>
              <a:prstDash val="solid"/>
              <a:headEnd type="oval"/>
              <a:tailEnd type="none"/>
            </a:ln>
            <a:effectLst/>
          </p:spPr>
        </p:cxnSp>
        <p:cxnSp>
          <p:nvCxnSpPr>
            <p:cNvPr id="163" name="Rak koppling 162"/>
            <p:cNvCxnSpPr/>
            <p:nvPr/>
          </p:nvCxnSpPr>
          <p:spPr>
            <a:xfrm flipV="1">
              <a:off x="1865325" y="5356592"/>
              <a:ext cx="1283026" cy="821"/>
            </a:xfrm>
            <a:prstGeom prst="line">
              <a:avLst/>
            </a:prstGeom>
            <a:noFill/>
            <a:ln w="12700" cap="flat" cmpd="sng" algn="ctr">
              <a:solidFill>
                <a:srgbClr val="FFFFFF">
                  <a:lumMod val="65000"/>
                </a:srgbClr>
              </a:solidFill>
              <a:prstDash val="solid"/>
            </a:ln>
            <a:effectLst/>
          </p:spPr>
        </p:cxnSp>
        <p:cxnSp>
          <p:nvCxnSpPr>
            <p:cNvPr id="164" name="Rak koppling 163"/>
            <p:cNvCxnSpPr/>
            <p:nvPr/>
          </p:nvCxnSpPr>
          <p:spPr>
            <a:xfrm>
              <a:off x="2386569" y="3968141"/>
              <a:ext cx="0" cy="1396242"/>
            </a:xfrm>
            <a:prstGeom prst="line">
              <a:avLst/>
            </a:prstGeom>
            <a:noFill/>
            <a:ln w="12700" cap="flat" cmpd="sng" algn="ctr">
              <a:solidFill>
                <a:srgbClr val="C6DEE7">
                  <a:lumMod val="50000"/>
                </a:srgbClr>
              </a:solidFill>
              <a:prstDash val="solid"/>
              <a:headEnd type="oval"/>
              <a:tailEnd type="none"/>
            </a:ln>
            <a:effectLst/>
          </p:spPr>
        </p:cxnSp>
        <p:sp>
          <p:nvSpPr>
            <p:cNvPr id="188" name="Rektangel 187"/>
            <p:cNvSpPr/>
            <p:nvPr/>
          </p:nvSpPr>
          <p:spPr>
            <a:xfrm>
              <a:off x="3924541" y="1967685"/>
              <a:ext cx="1714231" cy="1474308"/>
            </a:xfrm>
            <a:prstGeom prst="rect">
              <a:avLst/>
            </a:prstGeom>
            <a:noFill/>
            <a:ln>
              <a:noFill/>
            </a:ln>
            <a:effectLst/>
          </p:spPr>
        </p:sp>
        <p:sp>
          <p:nvSpPr>
            <p:cNvPr id="184" name="Rektangel 183"/>
            <p:cNvSpPr/>
            <p:nvPr/>
          </p:nvSpPr>
          <p:spPr>
            <a:xfrm>
              <a:off x="8334760" y="1946744"/>
              <a:ext cx="1474007" cy="1011360"/>
            </a:xfrm>
            <a:prstGeom prst="rect">
              <a:avLst/>
            </a:prstGeom>
            <a:noFill/>
            <a:ln>
              <a:noFill/>
            </a:ln>
            <a:effectLst/>
          </p:spPr>
        </p:sp>
      </p:grpSp>
    </p:spTree>
    <p:extLst>
      <p:ext uri="{BB962C8B-B14F-4D97-AF65-F5344CB8AC3E}">
        <p14:creationId xmlns:p14="http://schemas.microsoft.com/office/powerpoint/2010/main" val="363213385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solidFill>
                  <a:schemeClr val="tx1"/>
                </a:solidFill>
              </a:rPr>
              <a:t>Vill du veta mer?</a:t>
            </a:r>
          </a:p>
        </p:txBody>
      </p:sp>
      <p:sp>
        <p:nvSpPr>
          <p:cNvPr id="6" name="Platshållare för innehåll 5"/>
          <p:cNvSpPr>
            <a:spLocks noGrp="1"/>
          </p:cNvSpPr>
          <p:nvPr>
            <p:ph idx="1"/>
          </p:nvPr>
        </p:nvSpPr>
        <p:spPr/>
        <p:txBody>
          <a:bodyPr vert="horz" lIns="0" tIns="45720" rIns="0" bIns="45720" rtlCol="0" anchor="t">
            <a:normAutofit/>
          </a:bodyPr>
          <a:lstStyle/>
          <a:p>
            <a:pPr algn="ctr"/>
            <a:endParaRPr lang="sv-SE" b="1" dirty="0">
              <a:ln w="1905"/>
              <a:effectLst>
                <a:innerShdw blurRad="69850" dist="43180" dir="5400000">
                  <a:srgbClr val="000000">
                    <a:alpha val="65000"/>
                  </a:srgbClr>
                </a:innerShdw>
              </a:effectLst>
            </a:endParaRPr>
          </a:p>
          <a:p>
            <a:r>
              <a:rPr lang="sv-SE" sz="2400" dirty="0">
                <a:ln w="1905"/>
                <a:solidFill>
                  <a:schemeClr val="tx1"/>
                </a:solidFill>
                <a:effectLst>
                  <a:innerShdw blurRad="69850" dist="43180" dir="5400000">
                    <a:srgbClr val="000000">
                      <a:alpha val="65000"/>
                    </a:srgbClr>
                  </a:innerShdw>
                </a:effectLst>
                <a:ea typeface="+mn-lt"/>
                <a:cs typeface="+mn-lt"/>
              </a:rPr>
              <a:t>På Vårdgivarwebben finns mer information och fakta, du hittar dit via denna </a:t>
            </a:r>
            <a:r>
              <a:rPr lang="sv-SE" sz="2400" dirty="0">
                <a:ln w="1905"/>
                <a:solidFill>
                  <a:schemeClr val="tx1"/>
                </a:solidFill>
                <a:effectLst>
                  <a:innerShdw blurRad="69850" dist="43180" dir="5400000">
                    <a:srgbClr val="000000">
                      <a:alpha val="65000"/>
                    </a:srgbClr>
                  </a:innerShdw>
                </a:effectLst>
                <a:ea typeface="+mn-lt"/>
                <a:cs typeface="+mn-lt"/>
                <a:hlinkClick r:id="rId3"/>
              </a:rPr>
              <a:t>länk</a:t>
            </a:r>
            <a:r>
              <a:rPr lang="sv-SE" sz="2400" dirty="0">
                <a:ln w="1905"/>
                <a:solidFill>
                  <a:schemeClr val="tx1"/>
                </a:solidFill>
                <a:effectLst>
                  <a:innerShdw blurRad="69850" dist="43180" dir="5400000">
                    <a:srgbClr val="000000">
                      <a:alpha val="65000"/>
                    </a:srgbClr>
                  </a:innerShdw>
                </a:effectLst>
                <a:ea typeface="+mn-lt"/>
                <a:cs typeface="+mn-lt"/>
              </a:rPr>
              <a:t>.</a:t>
            </a:r>
            <a:r>
              <a:rPr lang="sv-SE" sz="2400" dirty="0">
                <a:ln w="1905"/>
                <a:solidFill>
                  <a:schemeClr val="tx1"/>
                </a:solidFill>
                <a:effectLst>
                  <a:innerShdw blurRad="69850" dist="43180" dir="5400000">
                    <a:srgbClr val="000000">
                      <a:alpha val="65000"/>
                    </a:srgbClr>
                  </a:innerShdw>
                </a:effectLst>
              </a:rPr>
              <a:t/>
            </a:r>
            <a:br>
              <a:rPr lang="sv-SE" sz="2400" dirty="0">
                <a:ln w="1905"/>
                <a:solidFill>
                  <a:schemeClr val="tx1"/>
                </a:solidFill>
                <a:effectLst>
                  <a:innerShdw blurRad="69850" dist="43180" dir="5400000">
                    <a:srgbClr val="000000">
                      <a:alpha val="65000"/>
                    </a:srgbClr>
                  </a:innerShdw>
                </a:effectLst>
              </a:rPr>
            </a:br>
            <a:r>
              <a:rPr lang="sv-SE" sz="2400" dirty="0">
                <a:ln w="1905"/>
                <a:solidFill>
                  <a:schemeClr val="tx1"/>
                </a:solidFill>
                <a:effectLst>
                  <a:innerShdw blurRad="69850" dist="43180" dir="5400000">
                    <a:srgbClr val="000000">
                      <a:alpha val="65000"/>
                    </a:srgbClr>
                  </a:innerShdw>
                </a:effectLst>
              </a:rPr>
              <a:t/>
            </a:r>
            <a:br>
              <a:rPr lang="sv-SE" sz="2400" dirty="0">
                <a:ln w="1905"/>
                <a:solidFill>
                  <a:schemeClr val="tx1"/>
                </a:solidFill>
                <a:effectLst>
                  <a:innerShdw blurRad="69850" dist="43180" dir="5400000">
                    <a:srgbClr val="000000">
                      <a:alpha val="65000"/>
                    </a:srgbClr>
                  </a:innerShdw>
                </a:effectLst>
              </a:rPr>
            </a:br>
            <a:r>
              <a:rPr lang="sv-SE" sz="2400" dirty="0" smtClean="0">
                <a:ln w="1905"/>
                <a:solidFill>
                  <a:schemeClr val="tx1"/>
                </a:solidFill>
                <a:effectLst>
                  <a:innerShdw blurRad="69850" dist="43180" dir="5400000">
                    <a:srgbClr val="000000">
                      <a:alpha val="65000"/>
                    </a:srgbClr>
                  </a:innerShdw>
                </a:effectLst>
              </a:rPr>
              <a:t>Där hittar du också kontaktuppgifter om du har ytterligare frågor. </a:t>
            </a:r>
            <a:endParaRPr lang="sv-SE" sz="2400" b="1" dirty="0">
              <a:ln w="1905"/>
              <a:solidFill>
                <a:schemeClr val="tx1"/>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02661318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FVIS</a:t>
            </a:r>
          </a:p>
        </p:txBody>
      </p:sp>
      <p:sp>
        <p:nvSpPr>
          <p:cNvPr id="3" name="Underrubrik 2"/>
          <p:cNvSpPr>
            <a:spLocks noGrp="1"/>
          </p:cNvSpPr>
          <p:nvPr>
            <p:ph type="subTitle" idx="1"/>
          </p:nvPr>
        </p:nvSpPr>
        <p:spPr>
          <a:xfrm>
            <a:off x="1100051" y="4455619"/>
            <a:ext cx="10058400" cy="1560867"/>
          </a:xfrm>
        </p:spPr>
        <p:txBody>
          <a:bodyPr>
            <a:normAutofit/>
          </a:bodyPr>
          <a:lstStyle/>
          <a:p>
            <a:r>
              <a:rPr lang="sv-SE" dirty="0"/>
              <a:t>vad är FVIS? 				VARFÖR FVIS?</a:t>
            </a:r>
          </a:p>
          <a:p>
            <a:r>
              <a:rPr lang="sv-SE" dirty="0"/>
              <a:t>Vad vill vi uppnå?			Vad innebär </a:t>
            </a:r>
            <a:r>
              <a:rPr lang="sv-SE" dirty="0"/>
              <a:t>fvis</a:t>
            </a:r>
            <a:r>
              <a:rPr lang="sv-SE" dirty="0"/>
              <a:t> för mig?</a:t>
            </a:r>
          </a:p>
        </p:txBody>
      </p:sp>
    </p:spTree>
    <p:extLst>
      <p:ext uri="{BB962C8B-B14F-4D97-AF65-F5344CB8AC3E}">
        <p14:creationId xmlns:p14="http://schemas.microsoft.com/office/powerpoint/2010/main" val="57446048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
            </a:r>
            <a:br>
              <a:rPr lang="sv-SE" dirty="0"/>
            </a:br>
            <a:r>
              <a:rPr lang="sv-SE" dirty="0"/>
              <a:t/>
            </a:r>
            <a:br>
              <a:rPr lang="sv-SE" dirty="0"/>
            </a:br>
            <a:endParaRPr lang="sv-SE" dirty="0"/>
          </a:p>
        </p:txBody>
      </p:sp>
      <p:sp>
        <p:nvSpPr>
          <p:cNvPr id="3" name="Platshållare för innehåll 2"/>
          <p:cNvSpPr>
            <a:spLocks noGrp="1"/>
          </p:cNvSpPr>
          <p:nvPr>
            <p:ph idx="1"/>
          </p:nvPr>
        </p:nvSpPr>
        <p:spPr/>
        <p:txBody>
          <a:bodyPr vert="horz" lIns="0" tIns="45720" rIns="0" bIns="45720" rtlCol="0" anchor="t">
            <a:normAutofit lnSpcReduction="10000"/>
          </a:bodyPr>
          <a:lstStyle/>
          <a:p>
            <a:pPr marL="0" lvl="1" indent="0">
              <a:spcBef>
                <a:spcPts val="1200"/>
              </a:spcBef>
              <a:spcAft>
                <a:spcPts val="200"/>
              </a:spcAft>
              <a:buNone/>
            </a:pPr>
            <a:r>
              <a:rPr lang="sv-SE" sz="2800" b="1" dirty="0">
                <a:solidFill>
                  <a:schemeClr val="tx1"/>
                </a:solidFill>
                <a:ea typeface="+mn-lt"/>
                <a:cs typeface="+mn-lt"/>
              </a:rPr>
              <a:t>Ett nytt vårdinformationsstöd behövs</a:t>
            </a:r>
            <a:endParaRPr lang="sv-SE" dirty="0">
              <a:solidFill>
                <a:schemeClr val="tx1"/>
              </a:solidFill>
            </a:endParaRPr>
          </a:p>
          <a:p>
            <a:pPr marL="457200" lvl="1" indent="-457200">
              <a:spcBef>
                <a:spcPts val="1200"/>
              </a:spcBef>
              <a:spcAft>
                <a:spcPts val="200"/>
              </a:spcAft>
              <a:buClr>
                <a:srgbClr val="6AA2CB"/>
              </a:buClr>
              <a:buSzPct val="100000"/>
              <a:buFont typeface="Arial" panose="020B0604020202020204" pitchFamily="34" charset="0"/>
              <a:buChar char="•"/>
            </a:pPr>
            <a:endParaRPr lang="sv-SE" sz="2400" dirty="0">
              <a:solidFill>
                <a:schemeClr val="tx1"/>
              </a:solidFill>
            </a:endParaRPr>
          </a:p>
          <a:p>
            <a:pPr marL="200660" indent="0">
              <a:spcBef>
                <a:spcPts val="200"/>
              </a:spcBef>
              <a:spcAft>
                <a:spcPts val="400"/>
              </a:spcAft>
              <a:buClr>
                <a:srgbClr val="6AA2CB"/>
              </a:buClr>
              <a:buNone/>
            </a:pPr>
            <a:r>
              <a:rPr lang="sv-SE" sz="2400" dirty="0">
                <a:solidFill>
                  <a:schemeClr val="tx1"/>
                </a:solidFill>
                <a:ea typeface="+mn-lt"/>
                <a:cs typeface="+mn-lt"/>
              </a:rPr>
              <a:t>Vårt nuvarande IT-stöd håller inte för den utveckling som krävs:</a:t>
            </a:r>
            <a:br>
              <a:rPr lang="sv-SE" sz="2400" dirty="0">
                <a:solidFill>
                  <a:schemeClr val="tx1"/>
                </a:solidFill>
                <a:ea typeface="+mn-lt"/>
                <a:cs typeface="+mn-lt"/>
              </a:rPr>
            </a:br>
            <a:r>
              <a:rPr lang="sv-SE" sz="2400" dirty="0">
                <a:solidFill>
                  <a:schemeClr val="tx1"/>
                </a:solidFill>
                <a:ea typeface="+mn-lt"/>
                <a:cs typeface="+mn-lt"/>
              </a:rPr>
              <a:t> </a:t>
            </a:r>
          </a:p>
          <a:p>
            <a:pPr marL="543560" indent="-342900">
              <a:spcBef>
                <a:spcPts val="200"/>
              </a:spcBef>
              <a:spcAft>
                <a:spcPts val="400"/>
              </a:spcAft>
              <a:buFont typeface="Arial" panose="020B0604020202020204" pitchFamily="34" charset="0"/>
              <a:buChar char="•"/>
            </a:pPr>
            <a:r>
              <a:rPr lang="sv-SE" sz="2400" dirty="0" smtClean="0">
                <a:solidFill>
                  <a:schemeClr val="tx1"/>
                </a:solidFill>
                <a:ea typeface="+mn-lt"/>
                <a:cs typeface="+mn-lt"/>
              </a:rPr>
              <a:t>för </a:t>
            </a:r>
            <a:r>
              <a:rPr lang="sv-SE" sz="2400" dirty="0">
                <a:solidFill>
                  <a:schemeClr val="tx1"/>
                </a:solidFill>
                <a:ea typeface="+mn-lt"/>
                <a:cs typeface="+mn-lt"/>
              </a:rPr>
              <a:t>att kunna möta </a:t>
            </a:r>
            <a:r>
              <a:rPr lang="sv-SE" sz="2400" b="1" dirty="0">
                <a:solidFill>
                  <a:schemeClr val="tx1"/>
                </a:solidFill>
                <a:ea typeface="+mn-lt"/>
                <a:cs typeface="+mn-lt"/>
              </a:rPr>
              <a:t>dagens digitaliseringstakt</a:t>
            </a:r>
            <a:endParaRPr lang="sv-SE" dirty="0">
              <a:solidFill>
                <a:schemeClr val="tx1"/>
              </a:solidFill>
            </a:endParaRPr>
          </a:p>
          <a:p>
            <a:pPr marL="543560" lvl="1" indent="-342900">
              <a:buClrTx/>
              <a:buSzPct val="100000"/>
              <a:buFont typeface="Arial" panose="020B0604020202020204" pitchFamily="34" charset="0"/>
              <a:buChar char="•"/>
            </a:pPr>
            <a:r>
              <a:rPr lang="sv-SE" sz="2400" dirty="0" smtClean="0">
                <a:solidFill>
                  <a:schemeClr val="tx1"/>
                </a:solidFill>
                <a:ea typeface="+mn-lt"/>
                <a:cs typeface="+mn-lt"/>
              </a:rPr>
              <a:t>för </a:t>
            </a:r>
            <a:r>
              <a:rPr lang="sv-SE" sz="2400" dirty="0">
                <a:solidFill>
                  <a:schemeClr val="tx1"/>
                </a:solidFill>
                <a:ea typeface="+mn-lt"/>
                <a:cs typeface="+mn-lt"/>
              </a:rPr>
              <a:t>att möta </a:t>
            </a:r>
            <a:r>
              <a:rPr lang="sv-SE" sz="2400" b="1" dirty="0">
                <a:solidFill>
                  <a:schemeClr val="tx1"/>
                </a:solidFill>
                <a:ea typeface="+mn-lt"/>
                <a:cs typeface="+mn-lt"/>
              </a:rPr>
              <a:t>invånarnas framtida förväntningar </a:t>
            </a:r>
            <a:r>
              <a:rPr lang="sv-SE" sz="2400" dirty="0">
                <a:solidFill>
                  <a:schemeClr val="tx1"/>
                </a:solidFill>
                <a:ea typeface="+mn-lt"/>
                <a:cs typeface="+mn-lt"/>
              </a:rPr>
              <a:t>på digital tillgänglighet och deras </a:t>
            </a:r>
            <a:r>
              <a:rPr lang="sv-SE" sz="2400" b="1" dirty="0">
                <a:solidFill>
                  <a:schemeClr val="tx1"/>
                </a:solidFill>
                <a:ea typeface="+mn-lt"/>
                <a:cs typeface="+mn-lt"/>
              </a:rPr>
              <a:t>behov av hälso- och sjukvård </a:t>
            </a:r>
            <a:endParaRPr lang="sv-SE" dirty="0">
              <a:solidFill>
                <a:schemeClr val="tx1"/>
              </a:solidFill>
            </a:endParaRPr>
          </a:p>
          <a:p>
            <a:pPr marL="543560" lvl="1" indent="-342900">
              <a:buClrTx/>
              <a:buSzPct val="100000"/>
              <a:buFont typeface="Arial" panose="020B0604020202020204" pitchFamily="34" charset="0"/>
              <a:buChar char="•"/>
            </a:pPr>
            <a:r>
              <a:rPr lang="sv-SE" sz="2400" dirty="0" smtClean="0">
                <a:solidFill>
                  <a:schemeClr val="tx1"/>
                </a:solidFill>
                <a:ea typeface="+mn-lt"/>
                <a:cs typeface="+mn-lt"/>
              </a:rPr>
              <a:t>för </a:t>
            </a:r>
            <a:r>
              <a:rPr lang="sv-SE" sz="2400" dirty="0">
                <a:solidFill>
                  <a:schemeClr val="tx1"/>
                </a:solidFill>
                <a:ea typeface="+mn-lt"/>
                <a:cs typeface="+mn-lt"/>
              </a:rPr>
              <a:t>kommande </a:t>
            </a:r>
            <a:r>
              <a:rPr lang="sv-SE" sz="2400" b="1" dirty="0">
                <a:solidFill>
                  <a:schemeClr val="tx1"/>
                </a:solidFill>
                <a:ea typeface="+mn-lt"/>
                <a:cs typeface="+mn-lt"/>
              </a:rPr>
              <a:t>certifierings- och andra IT-tekniska </a:t>
            </a:r>
            <a:r>
              <a:rPr lang="sv-SE" sz="2400" b="1" dirty="0" smtClean="0">
                <a:solidFill>
                  <a:schemeClr val="tx1"/>
                </a:solidFill>
                <a:ea typeface="+mn-lt"/>
                <a:cs typeface="+mn-lt"/>
              </a:rPr>
              <a:t>krav</a:t>
            </a:r>
          </a:p>
          <a:p>
            <a:pPr marL="543560" lvl="1" indent="-342900">
              <a:buClrTx/>
              <a:buSzPct val="100000"/>
              <a:buFont typeface="Arial" panose="020B0604020202020204" pitchFamily="34" charset="0"/>
              <a:buChar char="•"/>
            </a:pPr>
            <a:r>
              <a:rPr lang="sv-SE" sz="2400" dirty="0" smtClean="0">
                <a:solidFill>
                  <a:schemeClr val="tx1"/>
                </a:solidFill>
                <a:ea typeface="+mn-lt"/>
                <a:cs typeface="+mn-lt"/>
              </a:rPr>
              <a:t>för att kunna nå vision e-hälsa 2025 och </a:t>
            </a:r>
            <a:r>
              <a:rPr lang="sv-SE" sz="2400" dirty="0">
                <a:solidFill>
                  <a:schemeClr val="tx1"/>
                </a:solidFill>
                <a:ea typeface="+mn-lt"/>
                <a:cs typeface="+mn-lt"/>
              </a:rPr>
              <a:t>målen i vår Hälso- och sjukvårdsstrategi</a:t>
            </a:r>
          </a:p>
          <a:p>
            <a:pPr marL="0" lvl="1" indent="0">
              <a:spcBef>
                <a:spcPts val="1200"/>
              </a:spcBef>
              <a:spcAft>
                <a:spcPts val="200"/>
              </a:spcAft>
              <a:buClr>
                <a:srgbClr val="6AA2CB"/>
              </a:buClr>
              <a:buSzPct val="100000"/>
              <a:buNone/>
            </a:pPr>
            <a:endParaRPr lang="sv-SE" sz="2400" dirty="0">
              <a:solidFill>
                <a:schemeClr val="tx1"/>
              </a:solidFill>
            </a:endParaRPr>
          </a:p>
          <a:p>
            <a:pPr marL="457200" lvl="1" indent="-457200">
              <a:spcBef>
                <a:spcPts val="1200"/>
              </a:spcBef>
              <a:spcAft>
                <a:spcPts val="200"/>
              </a:spcAft>
              <a:buClr>
                <a:srgbClr val="6AA2CB"/>
              </a:buClr>
              <a:buSzPct val="100000"/>
              <a:buFont typeface="Arial" panose="020B0604020202020204" pitchFamily="34" charset="0"/>
              <a:buChar char="•"/>
            </a:pPr>
            <a:endParaRPr lang="sv-SE" sz="2800" dirty="0"/>
          </a:p>
          <a:p>
            <a:pPr marL="457200" lvl="1" indent="-457200">
              <a:spcBef>
                <a:spcPts val="1200"/>
              </a:spcBef>
              <a:spcAft>
                <a:spcPts val="200"/>
              </a:spcAft>
              <a:buClr>
                <a:srgbClr val="6AA2CB"/>
              </a:buClr>
              <a:buSzPct val="100000"/>
              <a:buFont typeface="Arial" panose="020B0604020202020204" pitchFamily="34" charset="0"/>
              <a:buChar char="•"/>
            </a:pPr>
            <a:endParaRPr lang="sv-SE" sz="2800" dirty="0"/>
          </a:p>
        </p:txBody>
      </p:sp>
      <p:sp>
        <p:nvSpPr>
          <p:cNvPr id="4" name="Platshållare för text 3"/>
          <p:cNvSpPr>
            <a:spLocks noGrp="1"/>
          </p:cNvSpPr>
          <p:nvPr>
            <p:ph type="body" sz="half" idx="2"/>
          </p:nvPr>
        </p:nvSpPr>
        <p:spPr/>
        <p:txBody>
          <a:bodyPr>
            <a:normAutofit/>
          </a:bodyPr>
          <a:lstStyle/>
          <a:p>
            <a:r>
              <a:rPr lang="sv-SE" sz="3600" dirty="0" smtClean="0"/>
              <a:t>Varför </a:t>
            </a:r>
            <a:r>
              <a:rPr lang="sv-SE" sz="3600" dirty="0"/>
              <a:t>FVIS?</a:t>
            </a:r>
          </a:p>
        </p:txBody>
      </p:sp>
    </p:spTree>
    <p:extLst>
      <p:ext uri="{BB962C8B-B14F-4D97-AF65-F5344CB8AC3E}">
        <p14:creationId xmlns:p14="http://schemas.microsoft.com/office/powerpoint/2010/main" val="417259968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1105258" y="286603"/>
            <a:ext cx="10058400" cy="1450757"/>
          </a:xfrm>
        </p:spPr>
        <p:txBody>
          <a:bodyPr/>
          <a:lstStyle/>
          <a:p>
            <a:r>
              <a:rPr lang="sv-SE" dirty="0"/>
              <a:t>Historik i tidslinje</a:t>
            </a:r>
          </a:p>
        </p:txBody>
      </p:sp>
      <p:grpSp>
        <p:nvGrpSpPr>
          <p:cNvPr id="135" name="Grupp 134"/>
          <p:cNvGrpSpPr/>
          <p:nvPr/>
        </p:nvGrpSpPr>
        <p:grpSpPr>
          <a:xfrm>
            <a:off x="425244" y="2536332"/>
            <a:ext cx="10216670" cy="3503016"/>
            <a:chOff x="1168888" y="1946744"/>
            <a:chExt cx="9936014" cy="3696088"/>
          </a:xfrm>
        </p:grpSpPr>
        <p:sp>
          <p:nvSpPr>
            <p:cNvPr id="136" name="textruta 135"/>
            <p:cNvSpPr txBox="1"/>
            <p:nvPr/>
          </p:nvSpPr>
          <p:spPr>
            <a:xfrm>
              <a:off x="6706086" y="2198634"/>
              <a:ext cx="1439029" cy="824204"/>
            </a:xfrm>
            <a:prstGeom prst="rect">
              <a:avLst/>
            </a:prstGeom>
            <a:noFill/>
            <a:ln>
              <a:noFill/>
            </a:ln>
            <a:effectLst/>
          </p:spPr>
          <p:txBody>
            <a:bodyPr spcFirstLastPara="0" vert="horz" wrap="square" lIns="90307" tIns="90307" rIns="90307" bIns="90307" numCol="1" spcCol="1270" anchor="b" anchorCtr="1">
              <a:noAutofit/>
            </a:bodyPr>
            <a:lstStyle/>
            <a:p>
              <a:pPr defTabSz="564426">
                <a:lnSpc>
                  <a:spcPct val="90000"/>
                </a:lnSpc>
                <a:spcBef>
                  <a:spcPct val="0"/>
                </a:spcBef>
                <a:spcAft>
                  <a:spcPct val="35000"/>
                </a:spcAft>
                <a:defRPr/>
              </a:pPr>
              <a:r>
                <a:rPr lang="sv-SE" sz="1270" kern="0" dirty="0">
                  <a:solidFill>
                    <a:srgbClr val="438B36">
                      <a:lumMod val="75000"/>
                    </a:srgbClr>
                  </a:solidFill>
                  <a:latin typeface="Calibri" panose="020F0502020204030204"/>
                </a:rPr>
                <a:t>Analys av option samt beslutsunderlag skapas</a:t>
              </a:r>
              <a:endParaRPr lang="sv-SE" sz="1270" i="1" kern="0" dirty="0">
                <a:solidFill>
                  <a:srgbClr val="438B36">
                    <a:lumMod val="75000"/>
                  </a:srgbClr>
                </a:solidFill>
                <a:latin typeface="Calibri" panose="020F0502020204030204"/>
              </a:endParaRPr>
            </a:p>
          </p:txBody>
        </p:sp>
        <p:grpSp>
          <p:nvGrpSpPr>
            <p:cNvPr id="137" name="Grupp 136"/>
            <p:cNvGrpSpPr/>
            <p:nvPr/>
          </p:nvGrpSpPr>
          <p:grpSpPr>
            <a:xfrm>
              <a:off x="1997379" y="3302385"/>
              <a:ext cx="9107523" cy="966526"/>
              <a:chOff x="1997379" y="3066417"/>
              <a:chExt cx="9107523" cy="966526"/>
            </a:xfrm>
            <a:solidFill>
              <a:srgbClr val="6AA2CB">
                <a:lumMod val="60000"/>
                <a:lumOff val="40000"/>
              </a:srgbClr>
            </a:solidFill>
          </p:grpSpPr>
          <p:sp>
            <p:nvSpPr>
              <p:cNvPr id="192" name="Rektangel 191"/>
              <p:cNvSpPr/>
              <p:nvPr/>
            </p:nvSpPr>
            <p:spPr>
              <a:xfrm>
                <a:off x="8230447" y="3306381"/>
                <a:ext cx="1563024" cy="488213"/>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2019</a:t>
                </a:r>
              </a:p>
            </p:txBody>
          </p:sp>
          <p:sp>
            <p:nvSpPr>
              <p:cNvPr id="193" name="Rektangel 192"/>
              <p:cNvSpPr/>
              <p:nvPr/>
            </p:nvSpPr>
            <p:spPr>
              <a:xfrm>
                <a:off x="6676404" y="3306381"/>
                <a:ext cx="1563024" cy="492053"/>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2018</a:t>
                </a:r>
              </a:p>
            </p:txBody>
          </p:sp>
          <p:sp>
            <p:nvSpPr>
              <p:cNvPr id="194" name="Rektangel 193"/>
              <p:cNvSpPr/>
              <p:nvPr/>
            </p:nvSpPr>
            <p:spPr>
              <a:xfrm>
                <a:off x="5119607" y="3306381"/>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2017</a:t>
                </a:r>
              </a:p>
            </p:txBody>
          </p:sp>
          <p:sp>
            <p:nvSpPr>
              <p:cNvPr id="195" name="Rektangel 194"/>
              <p:cNvSpPr/>
              <p:nvPr/>
            </p:nvSpPr>
            <p:spPr>
              <a:xfrm>
                <a:off x="3558493" y="3306381"/>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2016</a:t>
                </a:r>
              </a:p>
            </p:txBody>
          </p:sp>
          <p:sp>
            <p:nvSpPr>
              <p:cNvPr id="196" name="Rektangel 195"/>
              <p:cNvSpPr/>
              <p:nvPr/>
            </p:nvSpPr>
            <p:spPr>
              <a:xfrm>
                <a:off x="1997379" y="3305966"/>
                <a:ext cx="1563024" cy="492681"/>
              </a:xfrm>
              <a:prstGeom prst="rect">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2015</a:t>
                </a:r>
              </a:p>
            </p:txBody>
          </p:sp>
          <p:sp>
            <p:nvSpPr>
              <p:cNvPr id="198" name="Högerpil 197"/>
              <p:cNvSpPr/>
              <p:nvPr/>
            </p:nvSpPr>
            <p:spPr>
              <a:xfrm>
                <a:off x="9786432" y="3066417"/>
                <a:ext cx="1318470" cy="966526"/>
              </a:xfrm>
              <a:prstGeom prst="rightArrow">
                <a:avLst/>
              </a:prstGeom>
              <a:grpFill/>
              <a:ln w="15875" cap="flat" cmpd="sng" algn="ctr">
                <a:solidFill>
                  <a:srgbClr val="6AA2CB">
                    <a:shade val="50000"/>
                  </a:srgbClr>
                </a:solidFill>
                <a:prstDash val="solid"/>
              </a:ln>
              <a:effectLst/>
            </p:spPr>
            <p:txBody>
              <a:bodyPr rtlCol="0" anchor="ctr"/>
              <a:lstStyle/>
              <a:p>
                <a:pPr algn="ctr" defTabSz="829361">
                  <a:defRPr/>
                </a:pPr>
                <a:r>
                  <a:rPr lang="sv-SE" sz="2177" i="1" kern="0" dirty="0">
                    <a:solidFill>
                      <a:srgbClr val="FFFFFF">
                        <a:lumMod val="95000"/>
                      </a:srgbClr>
                    </a:solidFill>
                    <a:latin typeface="Calibri" panose="020F0502020204030204"/>
                  </a:rPr>
                  <a:t>2020</a:t>
                </a:r>
              </a:p>
            </p:txBody>
          </p:sp>
        </p:grpSp>
        <p:sp>
          <p:nvSpPr>
            <p:cNvPr id="191" name="Rektangel 190"/>
            <p:cNvSpPr/>
            <p:nvPr/>
          </p:nvSpPr>
          <p:spPr>
            <a:xfrm>
              <a:off x="1172741" y="4482555"/>
              <a:ext cx="1079619" cy="1160277"/>
            </a:xfrm>
            <a:prstGeom prst="rect">
              <a:avLst/>
            </a:prstGeom>
            <a:noFill/>
            <a:ln>
              <a:noFill/>
            </a:ln>
            <a:effectLst/>
          </p:spPr>
        </p:sp>
        <p:sp>
          <p:nvSpPr>
            <p:cNvPr id="165" name="textruta 164"/>
            <p:cNvSpPr txBox="1"/>
            <p:nvPr/>
          </p:nvSpPr>
          <p:spPr>
            <a:xfrm>
              <a:off x="1964851" y="2473416"/>
              <a:ext cx="1481784" cy="667968"/>
            </a:xfrm>
            <a:prstGeom prst="rect">
              <a:avLst/>
            </a:prstGeom>
            <a:noFill/>
            <a:ln>
              <a:noFill/>
            </a:ln>
            <a:effectLst/>
          </p:spPr>
          <p:txBody>
            <a:bodyPr spcFirstLastPara="0" vert="horz" wrap="square" lIns="77406" tIns="77406" rIns="77406" bIns="77406" numCol="1" spcCol="1270" anchor="t" anchorCtr="1">
              <a:noAutofit/>
            </a:bodyPr>
            <a:lstStyle/>
            <a:p>
              <a:pPr defTabSz="483794">
                <a:lnSpc>
                  <a:spcPct val="90000"/>
                </a:lnSpc>
                <a:spcBef>
                  <a:spcPct val="0"/>
                </a:spcBef>
                <a:spcAft>
                  <a:spcPct val="35000"/>
                </a:spcAft>
                <a:defRPr/>
              </a:pPr>
              <a:r>
                <a:rPr lang="sv-SE" sz="1270" kern="0" dirty="0">
                  <a:solidFill>
                    <a:srgbClr val="438B36">
                      <a:lumMod val="75000"/>
                    </a:srgbClr>
                  </a:solidFill>
                  <a:latin typeface="Calibri" panose="020F0502020204030204"/>
                </a:rPr>
                <a:t>Inriktningsbeslut att på sikt ersätta VAS</a:t>
              </a:r>
              <a:endParaRPr lang="sv-SE" sz="1270" i="1" kern="0" dirty="0">
                <a:solidFill>
                  <a:srgbClr val="438B36">
                    <a:lumMod val="75000"/>
                  </a:srgbClr>
                </a:solidFill>
                <a:latin typeface="Calibri" panose="020F0502020204030204"/>
              </a:endParaRPr>
            </a:p>
          </p:txBody>
        </p:sp>
        <p:sp>
          <p:nvSpPr>
            <p:cNvPr id="166" name="textruta 165"/>
            <p:cNvSpPr txBox="1"/>
            <p:nvPr/>
          </p:nvSpPr>
          <p:spPr>
            <a:xfrm>
              <a:off x="9685121" y="2202311"/>
              <a:ext cx="1228247" cy="640518"/>
            </a:xfrm>
            <a:prstGeom prst="rect">
              <a:avLst/>
            </a:prstGeom>
            <a:noFill/>
            <a:ln>
              <a:noFill/>
            </a:ln>
            <a:effectLst/>
          </p:spPr>
          <p:txBody>
            <a:bodyPr spcFirstLastPara="0" vert="horz" wrap="square" lIns="77406" tIns="77406" rIns="77406" bIns="77406" numCol="1" spcCol="1270" anchor="t" anchorCtr="1">
              <a:noAutofit/>
            </a:bodyPr>
            <a:lstStyle/>
            <a:p>
              <a:pPr defTabSz="483794">
                <a:lnSpc>
                  <a:spcPct val="90000"/>
                </a:lnSpc>
                <a:spcBef>
                  <a:spcPct val="0"/>
                </a:spcBef>
                <a:spcAft>
                  <a:spcPct val="35000"/>
                </a:spcAft>
                <a:defRPr/>
              </a:pPr>
              <a:r>
                <a:rPr lang="sv-SE" sz="1270" kern="0" dirty="0">
                  <a:solidFill>
                    <a:srgbClr val="438B36">
                      <a:lumMod val="75000"/>
                    </a:srgbClr>
                  </a:solidFill>
                  <a:latin typeface="Calibri" panose="020F0502020204030204"/>
                </a:rPr>
                <a:t>Planering för införande av FVIS startar</a:t>
              </a:r>
              <a:endParaRPr lang="sv-SE" sz="1270" i="1" kern="0" dirty="0">
                <a:solidFill>
                  <a:srgbClr val="438B36">
                    <a:lumMod val="75000"/>
                  </a:srgbClr>
                </a:solidFill>
                <a:latin typeface="Calibri" panose="020F0502020204030204"/>
              </a:endParaRPr>
            </a:p>
          </p:txBody>
        </p:sp>
        <p:cxnSp>
          <p:nvCxnSpPr>
            <p:cNvPr id="167" name="Rak koppling 166"/>
            <p:cNvCxnSpPr/>
            <p:nvPr/>
          </p:nvCxnSpPr>
          <p:spPr>
            <a:xfrm flipV="1">
              <a:off x="2250163" y="2975568"/>
              <a:ext cx="1066365" cy="3397"/>
            </a:xfrm>
            <a:prstGeom prst="line">
              <a:avLst/>
            </a:prstGeom>
            <a:noFill/>
            <a:ln w="12700" cap="flat" cmpd="sng" algn="ctr">
              <a:solidFill>
                <a:srgbClr val="FFFFFF">
                  <a:lumMod val="65000"/>
                </a:srgbClr>
              </a:solidFill>
              <a:prstDash val="solid"/>
            </a:ln>
            <a:effectLst/>
          </p:spPr>
        </p:cxnSp>
        <p:cxnSp>
          <p:nvCxnSpPr>
            <p:cNvPr id="168" name="Rak koppling 167"/>
            <p:cNvCxnSpPr/>
            <p:nvPr/>
          </p:nvCxnSpPr>
          <p:spPr>
            <a:xfrm flipV="1">
              <a:off x="6870651" y="2969058"/>
              <a:ext cx="1173001" cy="3397"/>
            </a:xfrm>
            <a:prstGeom prst="line">
              <a:avLst/>
            </a:prstGeom>
            <a:noFill/>
            <a:ln w="12700" cap="flat" cmpd="sng" algn="ctr">
              <a:solidFill>
                <a:srgbClr val="FFFFFF">
                  <a:lumMod val="65000"/>
                </a:srgbClr>
              </a:solidFill>
              <a:prstDash val="solid"/>
            </a:ln>
            <a:effectLst/>
          </p:spPr>
        </p:cxnSp>
        <p:cxnSp>
          <p:nvCxnSpPr>
            <p:cNvPr id="169" name="Rak koppling 168"/>
            <p:cNvCxnSpPr/>
            <p:nvPr/>
          </p:nvCxnSpPr>
          <p:spPr>
            <a:xfrm flipV="1">
              <a:off x="2703753" y="2994906"/>
              <a:ext cx="0" cy="641323"/>
            </a:xfrm>
            <a:prstGeom prst="line">
              <a:avLst/>
            </a:prstGeom>
            <a:noFill/>
            <a:ln w="12700" cap="flat" cmpd="sng" algn="ctr">
              <a:solidFill>
                <a:srgbClr val="D9E6A7">
                  <a:lumMod val="50000"/>
                </a:srgbClr>
              </a:solidFill>
              <a:prstDash val="solid"/>
              <a:headEnd type="oval"/>
              <a:tailEnd type="none"/>
            </a:ln>
            <a:effectLst/>
          </p:spPr>
        </p:cxnSp>
        <p:cxnSp>
          <p:nvCxnSpPr>
            <p:cNvPr id="170" name="Rak koppling 169"/>
            <p:cNvCxnSpPr/>
            <p:nvPr/>
          </p:nvCxnSpPr>
          <p:spPr>
            <a:xfrm flipV="1">
              <a:off x="5942708" y="2972455"/>
              <a:ext cx="0" cy="641323"/>
            </a:xfrm>
            <a:prstGeom prst="line">
              <a:avLst/>
            </a:prstGeom>
            <a:noFill/>
            <a:ln w="12700" cap="flat" cmpd="sng" algn="ctr">
              <a:solidFill>
                <a:srgbClr val="D9E6A7">
                  <a:lumMod val="50000"/>
                </a:srgbClr>
              </a:solidFill>
              <a:prstDash val="solid"/>
              <a:headEnd type="oval"/>
              <a:tailEnd type="none"/>
            </a:ln>
            <a:effectLst/>
          </p:spPr>
        </p:cxnSp>
        <p:grpSp>
          <p:nvGrpSpPr>
            <p:cNvPr id="171" name="Grupp 170"/>
            <p:cNvGrpSpPr/>
            <p:nvPr/>
          </p:nvGrpSpPr>
          <p:grpSpPr>
            <a:xfrm>
              <a:off x="3615570" y="1967685"/>
              <a:ext cx="2023202" cy="1474308"/>
              <a:chOff x="1369101" y="2211463"/>
              <a:chExt cx="2023202" cy="1474308"/>
            </a:xfrm>
          </p:grpSpPr>
          <p:sp>
            <p:nvSpPr>
              <p:cNvPr id="188" name="Rektangel 187"/>
              <p:cNvSpPr/>
              <p:nvPr/>
            </p:nvSpPr>
            <p:spPr>
              <a:xfrm>
                <a:off x="1678072" y="2211463"/>
                <a:ext cx="1714231" cy="1474308"/>
              </a:xfrm>
              <a:prstGeom prst="rect">
                <a:avLst/>
              </a:prstGeom>
              <a:noFill/>
              <a:ln>
                <a:noFill/>
              </a:ln>
              <a:effectLst/>
            </p:spPr>
          </p:sp>
          <p:sp>
            <p:nvSpPr>
              <p:cNvPr id="189" name="textruta 188"/>
              <p:cNvSpPr txBox="1"/>
              <p:nvPr/>
            </p:nvSpPr>
            <p:spPr>
              <a:xfrm>
                <a:off x="1369101" y="2456909"/>
                <a:ext cx="1714231" cy="875144"/>
              </a:xfrm>
              <a:prstGeom prst="rect">
                <a:avLst/>
              </a:prstGeom>
              <a:noFill/>
              <a:ln>
                <a:noFill/>
              </a:ln>
              <a:effectLst/>
            </p:spPr>
            <p:txBody>
              <a:bodyPr spcFirstLastPara="0" vert="horz" wrap="square" lIns="90307" tIns="90307" rIns="90307" bIns="90307" numCol="1" spcCol="1270" anchor="t" anchorCtr="1">
                <a:noAutofit/>
              </a:bodyPr>
              <a:lstStyle/>
              <a:p>
                <a:pPr defTabSz="564426">
                  <a:lnSpc>
                    <a:spcPct val="90000"/>
                  </a:lnSpc>
                  <a:spcBef>
                    <a:spcPct val="0"/>
                  </a:spcBef>
                  <a:spcAft>
                    <a:spcPct val="35000"/>
                  </a:spcAft>
                  <a:defRPr/>
                </a:pPr>
                <a:r>
                  <a:rPr lang="sv-SE" sz="1270" kern="0" dirty="0">
                    <a:solidFill>
                      <a:srgbClr val="438B36">
                        <a:lumMod val="75000"/>
                      </a:srgbClr>
                    </a:solidFill>
                    <a:latin typeface="Calibri" panose="020F0502020204030204"/>
                  </a:rPr>
                  <a:t>Beslut om att ingå i Sussa samverkan som optionspart </a:t>
                </a:r>
                <a:endParaRPr lang="sv-SE" sz="1270" i="1" kern="0" dirty="0">
                  <a:solidFill>
                    <a:srgbClr val="438B36">
                      <a:lumMod val="75000"/>
                    </a:srgbClr>
                  </a:solidFill>
                  <a:latin typeface="Calibri" panose="020F0502020204030204"/>
                </a:endParaRPr>
              </a:p>
            </p:txBody>
          </p:sp>
        </p:grpSp>
        <p:sp>
          <p:nvSpPr>
            <p:cNvPr id="186" name="Rektangel 185"/>
            <p:cNvSpPr/>
            <p:nvPr/>
          </p:nvSpPr>
          <p:spPr>
            <a:xfrm>
              <a:off x="1168888" y="2019937"/>
              <a:ext cx="1266980" cy="1160277"/>
            </a:xfrm>
            <a:prstGeom prst="rect">
              <a:avLst/>
            </a:prstGeom>
            <a:noFill/>
            <a:ln>
              <a:noFill/>
            </a:ln>
            <a:effectLst/>
          </p:spPr>
        </p:sp>
        <p:grpSp>
          <p:nvGrpSpPr>
            <p:cNvPr id="173" name="Grupp 172"/>
            <p:cNvGrpSpPr/>
            <p:nvPr/>
          </p:nvGrpSpPr>
          <p:grpSpPr>
            <a:xfrm>
              <a:off x="8334760" y="1946744"/>
              <a:ext cx="1534197" cy="1052492"/>
              <a:chOff x="5155431" y="0"/>
              <a:chExt cx="1534197" cy="1534268"/>
            </a:xfrm>
          </p:grpSpPr>
          <p:sp>
            <p:nvSpPr>
              <p:cNvPr id="184" name="Rektangel 183"/>
              <p:cNvSpPr/>
              <p:nvPr/>
            </p:nvSpPr>
            <p:spPr>
              <a:xfrm>
                <a:off x="5155431" y="0"/>
                <a:ext cx="1474007" cy="1474308"/>
              </a:xfrm>
              <a:prstGeom prst="rect">
                <a:avLst/>
              </a:prstGeom>
              <a:noFill/>
              <a:ln>
                <a:noFill/>
              </a:ln>
              <a:effectLst/>
            </p:spPr>
          </p:sp>
          <p:sp>
            <p:nvSpPr>
              <p:cNvPr id="185" name="textruta 184"/>
              <p:cNvSpPr txBox="1"/>
              <p:nvPr/>
            </p:nvSpPr>
            <p:spPr>
              <a:xfrm>
                <a:off x="5215621" y="59960"/>
                <a:ext cx="1474007" cy="1474308"/>
              </a:xfrm>
              <a:prstGeom prst="rect">
                <a:avLst/>
              </a:prstGeom>
              <a:noFill/>
              <a:ln>
                <a:noFill/>
              </a:ln>
              <a:effectLst/>
            </p:spPr>
            <p:txBody>
              <a:bodyPr spcFirstLastPara="0" vert="horz" wrap="square" lIns="90307" tIns="90307" rIns="90307" bIns="90307" numCol="1" spcCol="1270" anchor="b" anchorCtr="1">
                <a:noAutofit/>
              </a:bodyPr>
              <a:lstStyle/>
              <a:p>
                <a:pPr defTabSz="564426">
                  <a:lnSpc>
                    <a:spcPct val="90000"/>
                  </a:lnSpc>
                  <a:spcBef>
                    <a:spcPct val="0"/>
                  </a:spcBef>
                  <a:spcAft>
                    <a:spcPct val="35000"/>
                  </a:spcAft>
                  <a:defRPr/>
                </a:pPr>
                <a:r>
                  <a:rPr lang="sv-SE" sz="1270" kern="0" dirty="0">
                    <a:solidFill>
                      <a:srgbClr val="438B36">
                        <a:lumMod val="75000"/>
                      </a:srgbClr>
                    </a:solidFill>
                    <a:latin typeface="Calibri" panose="020F0502020204030204"/>
                  </a:rPr>
                  <a:t>Beslut i regionfullmäktige att aktivera option inom Sussa samverkan</a:t>
                </a:r>
                <a:endParaRPr lang="sv-SE" sz="1270" i="1" kern="0" dirty="0">
                  <a:solidFill>
                    <a:srgbClr val="438B36">
                      <a:lumMod val="75000"/>
                    </a:srgbClr>
                  </a:solidFill>
                  <a:latin typeface="Calibri" panose="020F0502020204030204"/>
                </a:endParaRPr>
              </a:p>
            </p:txBody>
          </p:sp>
        </p:grpSp>
        <p:cxnSp>
          <p:nvCxnSpPr>
            <p:cNvPr id="176" name="Rak koppling 175"/>
            <p:cNvCxnSpPr/>
            <p:nvPr/>
          </p:nvCxnSpPr>
          <p:spPr>
            <a:xfrm flipV="1">
              <a:off x="3841764" y="2911849"/>
              <a:ext cx="1265444" cy="3397"/>
            </a:xfrm>
            <a:prstGeom prst="line">
              <a:avLst/>
            </a:prstGeom>
            <a:noFill/>
            <a:ln w="12700" cap="flat" cmpd="sng" algn="ctr">
              <a:solidFill>
                <a:srgbClr val="FFFFFF">
                  <a:lumMod val="65000"/>
                </a:srgbClr>
              </a:solidFill>
              <a:prstDash val="solid"/>
            </a:ln>
            <a:effectLst/>
          </p:spPr>
        </p:cxnSp>
        <p:cxnSp>
          <p:nvCxnSpPr>
            <p:cNvPr id="177" name="Rak koppling 176"/>
            <p:cNvCxnSpPr/>
            <p:nvPr/>
          </p:nvCxnSpPr>
          <p:spPr>
            <a:xfrm flipV="1">
              <a:off x="4454539" y="2918880"/>
              <a:ext cx="0" cy="641324"/>
            </a:xfrm>
            <a:prstGeom prst="line">
              <a:avLst/>
            </a:prstGeom>
            <a:noFill/>
            <a:ln w="12700" cap="flat" cmpd="sng" algn="ctr">
              <a:solidFill>
                <a:srgbClr val="D9E6A7">
                  <a:lumMod val="50000"/>
                </a:srgbClr>
              </a:solidFill>
              <a:prstDash val="solid"/>
              <a:headEnd type="oval"/>
              <a:tailEnd type="none"/>
            </a:ln>
            <a:effectLst/>
          </p:spPr>
        </p:cxnSp>
        <p:cxnSp>
          <p:nvCxnSpPr>
            <p:cNvPr id="178" name="Rak koppling 177"/>
            <p:cNvCxnSpPr/>
            <p:nvPr/>
          </p:nvCxnSpPr>
          <p:spPr>
            <a:xfrm flipV="1">
              <a:off x="8415368" y="2963390"/>
              <a:ext cx="1066365" cy="3397"/>
            </a:xfrm>
            <a:prstGeom prst="line">
              <a:avLst/>
            </a:prstGeom>
            <a:noFill/>
            <a:ln w="12700" cap="flat" cmpd="sng" algn="ctr">
              <a:solidFill>
                <a:srgbClr val="FFFFFF">
                  <a:lumMod val="65000"/>
                </a:srgbClr>
              </a:solidFill>
              <a:prstDash val="solid"/>
            </a:ln>
            <a:effectLst/>
          </p:spPr>
        </p:cxnSp>
        <p:cxnSp>
          <p:nvCxnSpPr>
            <p:cNvPr id="179" name="Rak koppling 178"/>
            <p:cNvCxnSpPr/>
            <p:nvPr/>
          </p:nvCxnSpPr>
          <p:spPr>
            <a:xfrm flipV="1">
              <a:off x="8957748" y="2963391"/>
              <a:ext cx="0" cy="641323"/>
            </a:xfrm>
            <a:prstGeom prst="line">
              <a:avLst/>
            </a:prstGeom>
            <a:noFill/>
            <a:ln w="12700" cap="flat" cmpd="sng" algn="ctr">
              <a:solidFill>
                <a:srgbClr val="D9E6A7">
                  <a:lumMod val="50000"/>
                </a:srgbClr>
              </a:solidFill>
              <a:prstDash val="solid"/>
              <a:headEnd type="oval"/>
              <a:tailEnd type="none"/>
            </a:ln>
            <a:effectLst/>
          </p:spPr>
        </p:cxnSp>
        <p:cxnSp>
          <p:nvCxnSpPr>
            <p:cNvPr id="180" name="Rak koppling 179"/>
            <p:cNvCxnSpPr/>
            <p:nvPr/>
          </p:nvCxnSpPr>
          <p:spPr>
            <a:xfrm>
              <a:off x="9567729" y="2955572"/>
              <a:ext cx="1189642" cy="1105"/>
            </a:xfrm>
            <a:prstGeom prst="line">
              <a:avLst/>
            </a:prstGeom>
            <a:noFill/>
            <a:ln w="12700" cap="flat" cmpd="sng" algn="ctr">
              <a:solidFill>
                <a:srgbClr val="FFFFFF">
                  <a:lumMod val="65000"/>
                </a:srgbClr>
              </a:solidFill>
              <a:prstDash val="solid"/>
            </a:ln>
            <a:effectLst/>
          </p:spPr>
        </p:cxnSp>
        <p:cxnSp>
          <p:nvCxnSpPr>
            <p:cNvPr id="181" name="Rak koppling 180"/>
            <p:cNvCxnSpPr/>
            <p:nvPr/>
          </p:nvCxnSpPr>
          <p:spPr>
            <a:xfrm flipV="1">
              <a:off x="9881978" y="2952175"/>
              <a:ext cx="0" cy="641324"/>
            </a:xfrm>
            <a:prstGeom prst="line">
              <a:avLst/>
            </a:prstGeom>
            <a:noFill/>
            <a:ln w="12700" cap="flat" cmpd="sng" algn="ctr">
              <a:solidFill>
                <a:srgbClr val="D9E6A7">
                  <a:lumMod val="50000"/>
                </a:srgbClr>
              </a:solidFill>
              <a:prstDash val="solid"/>
              <a:headEnd type="oval"/>
              <a:tailEnd type="none"/>
            </a:ln>
            <a:effectLst/>
          </p:spPr>
        </p:cxnSp>
      </p:grpSp>
      <p:sp>
        <p:nvSpPr>
          <p:cNvPr id="51" name="textruta 50"/>
          <p:cNvSpPr txBox="1"/>
          <p:nvPr/>
        </p:nvSpPr>
        <p:spPr>
          <a:xfrm>
            <a:off x="4607935" y="2849250"/>
            <a:ext cx="1479676" cy="710136"/>
          </a:xfrm>
          <a:prstGeom prst="rect">
            <a:avLst/>
          </a:prstGeom>
          <a:noFill/>
          <a:ln>
            <a:noFill/>
          </a:ln>
          <a:effectLst/>
        </p:spPr>
        <p:txBody>
          <a:bodyPr spcFirstLastPara="0" vert="horz" wrap="square" lIns="90307" tIns="90307" rIns="90307" bIns="90307" numCol="1" spcCol="1270" anchor="b" anchorCtr="1">
            <a:noAutofit/>
          </a:bodyPr>
          <a:lstStyle/>
          <a:p>
            <a:pPr defTabSz="564426">
              <a:lnSpc>
                <a:spcPct val="90000"/>
              </a:lnSpc>
              <a:spcBef>
                <a:spcPct val="0"/>
              </a:spcBef>
              <a:spcAft>
                <a:spcPct val="35000"/>
              </a:spcAft>
              <a:defRPr/>
            </a:pPr>
            <a:r>
              <a:rPr lang="sv-SE" sz="1270" kern="0" dirty="0">
                <a:solidFill>
                  <a:srgbClr val="438B36">
                    <a:lumMod val="75000"/>
                  </a:srgbClr>
                </a:solidFill>
                <a:latin typeface="Calibri" panose="020F0502020204030204"/>
              </a:rPr>
              <a:t>Projekt FVIS startar</a:t>
            </a:r>
            <a:endParaRPr lang="sv-SE" sz="1270" i="1" kern="0" dirty="0">
              <a:solidFill>
                <a:srgbClr val="438B36">
                  <a:lumMod val="75000"/>
                </a:srgbClr>
              </a:solidFill>
              <a:latin typeface="Calibri" panose="020F0502020204030204"/>
            </a:endParaRPr>
          </a:p>
        </p:txBody>
      </p:sp>
      <p:cxnSp>
        <p:nvCxnSpPr>
          <p:cNvPr id="52" name="Rak koppling 51"/>
          <p:cNvCxnSpPr/>
          <p:nvPr/>
        </p:nvCxnSpPr>
        <p:spPr>
          <a:xfrm flipV="1">
            <a:off x="4745820" y="3516085"/>
            <a:ext cx="1206134" cy="2927"/>
          </a:xfrm>
          <a:prstGeom prst="line">
            <a:avLst/>
          </a:prstGeom>
          <a:noFill/>
          <a:ln w="12700" cap="flat" cmpd="sng" algn="ctr">
            <a:solidFill>
              <a:srgbClr val="FFFFFF">
                <a:lumMod val="65000"/>
              </a:srgbClr>
            </a:solidFill>
            <a:prstDash val="solid"/>
          </a:ln>
          <a:effectLst/>
        </p:spPr>
      </p:cxnSp>
      <p:cxnSp>
        <p:nvCxnSpPr>
          <p:cNvPr id="53" name="Rak koppling 52"/>
          <p:cNvCxnSpPr/>
          <p:nvPr/>
        </p:nvCxnSpPr>
        <p:spPr>
          <a:xfrm flipV="1">
            <a:off x="6906108" y="3506519"/>
            <a:ext cx="0" cy="552565"/>
          </a:xfrm>
          <a:prstGeom prst="line">
            <a:avLst/>
          </a:prstGeom>
          <a:noFill/>
          <a:ln w="12700" cap="flat" cmpd="sng" algn="ctr">
            <a:solidFill>
              <a:srgbClr val="D9E6A7">
                <a:lumMod val="50000"/>
              </a:srgbClr>
            </a:solidFill>
            <a:prstDash val="solid"/>
            <a:headEnd type="oval"/>
            <a:tailEnd type="none"/>
          </a:ln>
          <a:effectLst/>
        </p:spPr>
      </p:cxnSp>
    </p:spTree>
    <p:extLst>
      <p:ext uri="{BB962C8B-B14F-4D97-AF65-F5344CB8AC3E}">
        <p14:creationId xmlns:p14="http://schemas.microsoft.com/office/powerpoint/2010/main" val="405110952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A524E2-591F-445D-9BA0-ACE563289125}"/>
              </a:ext>
            </a:extLst>
          </p:cNvPr>
          <p:cNvSpPr>
            <a:spLocks noGrp="1"/>
          </p:cNvSpPr>
          <p:nvPr>
            <p:ph type="title"/>
          </p:nvPr>
        </p:nvSpPr>
        <p:spPr/>
        <p:txBody>
          <a:bodyPr/>
          <a:lstStyle/>
          <a:p>
            <a:pPr>
              <a:spcAft>
                <a:spcPct val="0"/>
              </a:spcAft>
            </a:pPr>
            <a:r>
              <a:rPr lang="sv-SE" dirty="0">
                <a:cs typeface="Calibri"/>
              </a:rPr>
              <a:t>FVIS i ett större sammanhang</a:t>
            </a:r>
            <a:endParaRPr lang="en-US" dirty="0">
              <a:ea typeface="+mj-lt"/>
              <a:cs typeface="+mj-lt"/>
            </a:endParaRPr>
          </a:p>
        </p:txBody>
      </p:sp>
      <p:sp>
        <p:nvSpPr>
          <p:cNvPr id="46" name="textruta 45">
            <a:extLst>
              <a:ext uri="{FF2B5EF4-FFF2-40B4-BE49-F238E27FC236}">
                <a16:creationId xmlns:a16="http://schemas.microsoft.com/office/drawing/2014/main" id="{F46F2B84-FCB5-4B96-A9AD-530564337BE2}"/>
              </a:ext>
            </a:extLst>
          </p:cNvPr>
          <p:cNvSpPr txBox="1"/>
          <p:nvPr/>
        </p:nvSpPr>
        <p:spPr>
          <a:xfrm>
            <a:off x="1100407" y="2595654"/>
            <a:ext cx="4008407" cy="3385542"/>
          </a:xfrm>
          <a:prstGeom prst="rect">
            <a:avLst/>
          </a:prstGeom>
          <a:noFill/>
          <a:ln>
            <a:solidFill>
              <a:schemeClr val="accent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3200" dirty="0">
                <a:latin typeface="Calibri"/>
                <a:cs typeface="Calibri"/>
              </a:rPr>
              <a:t>Sverige ska år 2025 ska vara bäst i världen på att använda digitaliseringens möjligheter. </a:t>
            </a:r>
            <a:endParaRPr lang="sv-SE" dirty="0">
              <a:latin typeface="Cambria" panose="02040503050406030204"/>
              <a:cs typeface="Calibri"/>
            </a:endParaRPr>
          </a:p>
          <a:p>
            <a:endParaRPr lang="sv-SE" b="1" i="1" dirty="0">
              <a:latin typeface="Calibri"/>
              <a:cs typeface="Calibri"/>
            </a:endParaRPr>
          </a:p>
          <a:p>
            <a:r>
              <a:rPr lang="sv-SE" b="1" i="1" dirty="0">
                <a:latin typeface="Calibri"/>
                <a:cs typeface="Calibri"/>
              </a:rPr>
              <a:t>Regeringens och SKRs vision för e-hälsa</a:t>
            </a:r>
            <a:endParaRPr lang="sv-SE" dirty="0">
              <a:latin typeface="Cambria" panose="02040503050406030204"/>
              <a:cs typeface="Calibri"/>
            </a:endParaRPr>
          </a:p>
          <a:p>
            <a:endParaRPr lang="sv-SE" dirty="0"/>
          </a:p>
        </p:txBody>
      </p:sp>
      <p:sp>
        <p:nvSpPr>
          <p:cNvPr id="64" name="textruta 63">
            <a:extLst>
              <a:ext uri="{FF2B5EF4-FFF2-40B4-BE49-F238E27FC236}">
                <a16:creationId xmlns:a16="http://schemas.microsoft.com/office/drawing/2014/main" id="{EE4681FD-8A9C-4EBF-B896-24D1B973346F}"/>
              </a:ext>
            </a:extLst>
          </p:cNvPr>
          <p:cNvSpPr txBox="1"/>
          <p:nvPr/>
        </p:nvSpPr>
        <p:spPr>
          <a:xfrm>
            <a:off x="5342628" y="2596553"/>
            <a:ext cx="4310331" cy="2185214"/>
          </a:xfrm>
          <a:prstGeom prst="rect">
            <a:avLst/>
          </a:prstGeom>
          <a:noFill/>
          <a:ln>
            <a:solidFill>
              <a:schemeClr val="accent6"/>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a:r>
              <a:rPr lang="sv-SE" sz="3200" dirty="0">
                <a:latin typeface="Calibri"/>
                <a:ea typeface="+mn-lt"/>
                <a:cs typeface="+mn-lt"/>
              </a:rPr>
              <a:t>"</a:t>
            </a:r>
            <a:r>
              <a:rPr lang="sv-SE" sz="3200" b="1" i="1" dirty="0">
                <a:latin typeface="Calibri"/>
                <a:ea typeface="+mn-lt"/>
                <a:cs typeface="+mn-lt"/>
              </a:rPr>
              <a:t>En</a:t>
            </a:r>
            <a:r>
              <a:rPr lang="sv-SE" sz="3200" dirty="0">
                <a:latin typeface="Calibri"/>
                <a:ea typeface="+mn-lt"/>
                <a:cs typeface="+mn-lt"/>
              </a:rPr>
              <a:t> hälso- och sjukvård för bättre hälsa" </a:t>
            </a:r>
            <a:endParaRPr lang="sv-SE" dirty="0">
              <a:latin typeface="Cambria"/>
              <a:ea typeface="+mn-lt"/>
              <a:cs typeface="Calibri"/>
            </a:endParaRPr>
          </a:p>
          <a:p>
            <a:pPr marL="228600"/>
            <a:endParaRPr lang="sv-SE" b="1" i="1" dirty="0">
              <a:latin typeface="Calibri"/>
              <a:ea typeface="+mn-lt"/>
              <a:cs typeface="Calibri"/>
            </a:endParaRPr>
          </a:p>
          <a:p>
            <a:pPr marL="228600"/>
            <a:r>
              <a:rPr lang="sv-SE" b="1" i="1" dirty="0">
                <a:latin typeface="Calibri"/>
                <a:ea typeface="+mn-lt"/>
                <a:cs typeface="Calibri"/>
              </a:rPr>
              <a:t>Detta är målet i Region Hallands Hälso- och sjukvårdsstrategi</a:t>
            </a:r>
            <a:endParaRPr lang="sv-SE" dirty="0">
              <a:ea typeface="+mn-lt"/>
              <a:cs typeface="+mn-lt"/>
            </a:endParaRPr>
          </a:p>
          <a:p>
            <a:endParaRPr lang="sv-SE" dirty="0">
              <a:latin typeface="Cambria" panose="02040503050406030204"/>
              <a:ea typeface="+mn-lt"/>
              <a:cs typeface="+mn-lt"/>
            </a:endParaRPr>
          </a:p>
        </p:txBody>
      </p:sp>
      <p:sp>
        <p:nvSpPr>
          <p:cNvPr id="20" name="textruta 19">
            <a:extLst>
              <a:ext uri="{FF2B5EF4-FFF2-40B4-BE49-F238E27FC236}">
                <a16:creationId xmlns:a16="http://schemas.microsoft.com/office/drawing/2014/main" id="{785E9798-748A-46EC-B06B-3A459ECFFD6D}"/>
              </a:ext>
            </a:extLst>
          </p:cNvPr>
          <p:cNvSpPr txBox="1"/>
          <p:nvPr/>
        </p:nvSpPr>
        <p:spPr>
          <a:xfrm>
            <a:off x="1101306" y="1935191"/>
            <a:ext cx="609312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i="1" dirty="0"/>
              <a:t>För att kunna nå...</a:t>
            </a:r>
          </a:p>
        </p:txBody>
      </p:sp>
      <p:sp>
        <p:nvSpPr>
          <p:cNvPr id="21" name="textruta 20">
            <a:extLst>
              <a:ext uri="{FF2B5EF4-FFF2-40B4-BE49-F238E27FC236}">
                <a16:creationId xmlns:a16="http://schemas.microsoft.com/office/drawing/2014/main" id="{45D21BE2-8A15-48A0-9134-2001DE83F456}"/>
              </a:ext>
            </a:extLst>
          </p:cNvPr>
          <p:cNvSpPr txBox="1"/>
          <p:nvPr/>
        </p:nvSpPr>
        <p:spPr>
          <a:xfrm>
            <a:off x="5155720" y="5745191"/>
            <a:ext cx="609312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2400" dirty="0"/>
              <a:t> ...</a:t>
            </a:r>
            <a:r>
              <a:rPr lang="sv-SE" sz="2400" i="1" dirty="0"/>
              <a:t>så behövs ett nytt vårdinformationsstöd</a:t>
            </a:r>
          </a:p>
        </p:txBody>
      </p:sp>
    </p:spTree>
    <p:extLst>
      <p:ext uri="{BB962C8B-B14F-4D97-AF65-F5344CB8AC3E}">
        <p14:creationId xmlns:p14="http://schemas.microsoft.com/office/powerpoint/2010/main" val="276644143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94359"/>
            <a:ext cx="3200400" cy="1885605"/>
          </a:xfrm>
        </p:spPr>
        <p:txBody>
          <a:bodyPr>
            <a:normAutofit/>
          </a:bodyPr>
          <a:lstStyle/>
          <a:p>
            <a:r>
              <a:rPr lang="sv-SE" dirty="0"/>
              <a:t/>
            </a:r>
            <a:br>
              <a:rPr lang="sv-SE" dirty="0"/>
            </a:br>
            <a:r>
              <a:rPr lang="sv-SE" dirty="0"/>
              <a:t/>
            </a:r>
            <a:br>
              <a:rPr lang="sv-SE" dirty="0"/>
            </a:br>
            <a:endParaRPr lang="sv-SE" dirty="0"/>
          </a:p>
        </p:txBody>
      </p:sp>
      <p:sp>
        <p:nvSpPr>
          <p:cNvPr id="4" name="Platshållare för text 3"/>
          <p:cNvSpPr>
            <a:spLocks noGrp="1"/>
          </p:cNvSpPr>
          <p:nvPr>
            <p:ph type="body" sz="half" idx="2"/>
          </p:nvPr>
        </p:nvSpPr>
        <p:spPr>
          <a:xfrm>
            <a:off x="457200" y="731520"/>
            <a:ext cx="3200400" cy="5889568"/>
          </a:xfrm>
        </p:spPr>
        <p:txBody>
          <a:bodyPr>
            <a:normAutofit/>
          </a:bodyPr>
          <a:lstStyle/>
          <a:p>
            <a:endParaRPr lang="sv-SE" sz="4000" b="1" dirty="0">
              <a:solidFill>
                <a:schemeClr val="bg1"/>
              </a:solidFill>
            </a:endParaRPr>
          </a:p>
          <a:p>
            <a:endParaRPr lang="sv-SE" sz="4000" b="1" dirty="0">
              <a:solidFill>
                <a:schemeClr val="bg1"/>
              </a:solidFill>
            </a:endParaRPr>
          </a:p>
          <a:p>
            <a:endParaRPr lang="sv-SE" sz="3200" b="1" dirty="0">
              <a:solidFill>
                <a:schemeClr val="bg1"/>
              </a:solidFill>
            </a:endParaRPr>
          </a:p>
          <a:p>
            <a:r>
              <a:rPr lang="sv-SE" sz="3600" dirty="0"/>
              <a:t>Vad står FVIS för?</a:t>
            </a:r>
          </a:p>
        </p:txBody>
      </p:sp>
      <p:sp>
        <p:nvSpPr>
          <p:cNvPr id="5" name="Platshållare för innehåll 4"/>
          <p:cNvSpPr>
            <a:spLocks noGrp="1"/>
          </p:cNvSpPr>
          <p:nvPr>
            <p:ph idx="1"/>
          </p:nvPr>
        </p:nvSpPr>
        <p:spPr/>
        <p:txBody>
          <a:bodyPr>
            <a:normAutofit/>
          </a:bodyPr>
          <a:lstStyle/>
          <a:p>
            <a:r>
              <a:rPr lang="sv-SE" sz="2400" dirty="0">
                <a:solidFill>
                  <a:schemeClr val="tx1"/>
                </a:solidFill>
              </a:rPr>
              <a:t>Framtidens Vårdinformationsstöd (FVIS) är en sammanhållen digital vårdmiljö som ska innehålla stöd för verksamhetens behov med utgångspunkt från invånarens väg i vården</a:t>
            </a:r>
          </a:p>
          <a:p>
            <a:endParaRPr lang="sv-SE" sz="2400" dirty="0"/>
          </a:p>
        </p:txBody>
      </p:sp>
      <p:grpSp>
        <p:nvGrpSpPr>
          <p:cNvPr id="6" name="Grupp 5"/>
          <p:cNvGrpSpPr/>
          <p:nvPr/>
        </p:nvGrpSpPr>
        <p:grpSpPr>
          <a:xfrm>
            <a:off x="4800600" y="2764727"/>
            <a:ext cx="5766620" cy="2861188"/>
            <a:chOff x="1775783" y="1842052"/>
            <a:chExt cx="7792278" cy="4781379"/>
          </a:xfrm>
        </p:grpSpPr>
        <p:sp>
          <p:nvSpPr>
            <p:cNvPr id="7" name="Rektangel med rundade hörn 6"/>
            <p:cNvSpPr/>
            <p:nvPr/>
          </p:nvSpPr>
          <p:spPr bwMode="auto">
            <a:xfrm>
              <a:off x="1775783" y="1842052"/>
              <a:ext cx="7792278" cy="4781379"/>
            </a:xfrm>
            <a:prstGeom prst="roundRect">
              <a:avLst>
                <a:gd name="adj" fmla="val 8999"/>
              </a:avLst>
            </a:prstGeom>
            <a:noFill/>
            <a:ln w="2857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cxnSp>
          <p:nvCxnSpPr>
            <p:cNvPr id="8" name="Rak koppling 19"/>
            <p:cNvCxnSpPr>
              <a:stCxn id="7" idx="1"/>
              <a:endCxn id="7" idx="3"/>
            </p:cNvCxnSpPr>
            <p:nvPr/>
          </p:nvCxnSpPr>
          <p:spPr bwMode="auto">
            <a:xfrm>
              <a:off x="1775783" y="4232742"/>
              <a:ext cx="7792278" cy="0"/>
            </a:xfrm>
            <a:prstGeom prst="line">
              <a:avLst/>
            </a:prstGeom>
            <a:solidFill>
              <a:schemeClr val="accent1"/>
            </a:solidFill>
            <a:ln w="19050"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Rak koppling 21"/>
            <p:cNvCxnSpPr>
              <a:stCxn id="7" idx="0"/>
              <a:endCxn id="7" idx="2"/>
            </p:cNvCxnSpPr>
            <p:nvPr/>
          </p:nvCxnSpPr>
          <p:spPr bwMode="auto">
            <a:xfrm>
              <a:off x="5671922" y="1842052"/>
              <a:ext cx="0" cy="4781379"/>
            </a:xfrm>
            <a:prstGeom prst="line">
              <a:avLst/>
            </a:prstGeom>
            <a:solidFill>
              <a:schemeClr val="accent1"/>
            </a:solidFill>
            <a:ln w="2857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ruta 9"/>
            <p:cNvSpPr txBox="1"/>
            <p:nvPr/>
          </p:nvSpPr>
          <p:spPr>
            <a:xfrm>
              <a:off x="6003057" y="4332028"/>
              <a:ext cx="2729500" cy="1285826"/>
            </a:xfrm>
            <a:prstGeom prst="rect">
              <a:avLst/>
            </a:prstGeom>
            <a:noFill/>
          </p:spPr>
          <p:txBody>
            <a:bodyPr wrap="square" rtlCol="0">
              <a:spAutoFit/>
            </a:bodyPr>
            <a:lstStyle/>
            <a:p>
              <a:r>
                <a:rPr lang="sv-SE" sz="2000" dirty="0">
                  <a:latin typeface="+mj-lt"/>
                </a:rPr>
                <a:t>Multisjuk  </a:t>
              </a:r>
              <a:r>
                <a:rPr lang="sv-SE" sz="2400" dirty="0">
                  <a:latin typeface="+mj-lt"/>
                </a:rPr>
                <a:t>Komplex</a:t>
              </a:r>
            </a:p>
          </p:txBody>
        </p:sp>
        <p:sp>
          <p:nvSpPr>
            <p:cNvPr id="11" name="textruta 10"/>
            <p:cNvSpPr txBox="1"/>
            <p:nvPr/>
          </p:nvSpPr>
          <p:spPr>
            <a:xfrm>
              <a:off x="6398876" y="2003885"/>
              <a:ext cx="2436857" cy="668630"/>
            </a:xfrm>
            <a:prstGeom prst="rect">
              <a:avLst/>
            </a:prstGeom>
            <a:noFill/>
          </p:spPr>
          <p:txBody>
            <a:bodyPr wrap="none" rtlCol="0">
              <a:spAutoFit/>
            </a:bodyPr>
            <a:lstStyle/>
            <a:p>
              <a:r>
                <a:rPr lang="sv-SE" sz="2000" dirty="0">
                  <a:latin typeface="+mj-lt"/>
                </a:rPr>
                <a:t>Återkommande</a:t>
              </a:r>
            </a:p>
          </p:txBody>
        </p:sp>
        <p:sp>
          <p:nvSpPr>
            <p:cNvPr id="12" name="textruta 11"/>
            <p:cNvSpPr txBox="1"/>
            <p:nvPr/>
          </p:nvSpPr>
          <p:spPr>
            <a:xfrm>
              <a:off x="2075589" y="4297083"/>
              <a:ext cx="3104100" cy="1285826"/>
            </a:xfrm>
            <a:prstGeom prst="rect">
              <a:avLst/>
            </a:prstGeom>
            <a:noFill/>
          </p:spPr>
          <p:txBody>
            <a:bodyPr wrap="none" rtlCol="0">
              <a:spAutoFit/>
            </a:bodyPr>
            <a:lstStyle/>
            <a:p>
              <a:r>
                <a:rPr lang="sv-SE" sz="2000" dirty="0">
                  <a:latin typeface="+mj-lt"/>
                </a:rPr>
                <a:t>Det längre förloppet</a:t>
              </a:r>
            </a:p>
            <a:p>
              <a:endParaRPr lang="sv-SE" sz="2400" dirty="0">
                <a:latin typeface="+mj-lt"/>
              </a:endParaRPr>
            </a:p>
          </p:txBody>
        </p:sp>
        <p:sp>
          <p:nvSpPr>
            <p:cNvPr id="13" name="textruta 12"/>
            <p:cNvSpPr txBox="1"/>
            <p:nvPr/>
          </p:nvSpPr>
          <p:spPr>
            <a:xfrm>
              <a:off x="2344876" y="1966268"/>
              <a:ext cx="2683792" cy="668630"/>
            </a:xfrm>
            <a:prstGeom prst="rect">
              <a:avLst/>
            </a:prstGeom>
            <a:noFill/>
          </p:spPr>
          <p:txBody>
            <a:bodyPr wrap="none" rtlCol="0">
              <a:spAutoFit/>
            </a:bodyPr>
            <a:lstStyle/>
            <a:p>
              <a:r>
                <a:rPr lang="sv-SE" sz="2000" dirty="0">
                  <a:latin typeface="+mj-lt"/>
                </a:rPr>
                <a:t>Snabba förloppet</a:t>
              </a:r>
            </a:p>
          </p:txBody>
        </p:sp>
        <p:grpSp>
          <p:nvGrpSpPr>
            <p:cNvPr id="14" name="Grupp 13"/>
            <p:cNvGrpSpPr/>
            <p:nvPr/>
          </p:nvGrpSpPr>
          <p:grpSpPr>
            <a:xfrm>
              <a:off x="6739192" y="2523712"/>
              <a:ext cx="1377792" cy="1423373"/>
              <a:chOff x="8499333" y="2805577"/>
              <a:chExt cx="1377792" cy="1423373"/>
            </a:xfrm>
          </p:grpSpPr>
          <p:sp>
            <p:nvSpPr>
              <p:cNvPr id="22" name="Cirkelformad pil 37"/>
              <p:cNvSpPr/>
              <p:nvPr/>
            </p:nvSpPr>
            <p:spPr bwMode="auto">
              <a:xfrm rot="6755633">
                <a:off x="8518926" y="2870751"/>
                <a:ext cx="1362979" cy="1353419"/>
              </a:xfrm>
              <a:prstGeom prst="circularArrow">
                <a:avLst>
                  <a:gd name="adj1" fmla="val 12500"/>
                  <a:gd name="adj2" fmla="val 953017"/>
                  <a:gd name="adj3" fmla="val 20457681"/>
                  <a:gd name="adj4" fmla="val 15146270"/>
                  <a:gd name="adj5" fmla="val 12500"/>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sp>
            <p:nvSpPr>
              <p:cNvPr id="23" name="Cirkelformad pil 38"/>
              <p:cNvSpPr/>
              <p:nvPr/>
            </p:nvSpPr>
            <p:spPr bwMode="auto">
              <a:xfrm rot="14053068">
                <a:off x="8486489" y="2832696"/>
                <a:ext cx="1296144" cy="1270456"/>
              </a:xfrm>
              <a:prstGeom prst="circularArrow">
                <a:avLst>
                  <a:gd name="adj1" fmla="val 12500"/>
                  <a:gd name="adj2" fmla="val 1142319"/>
                  <a:gd name="adj3" fmla="val 20457681"/>
                  <a:gd name="adj4" fmla="val 14200441"/>
                  <a:gd name="adj5" fmla="val 12500"/>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sp>
            <p:nvSpPr>
              <p:cNvPr id="24" name="Cirkelformad pil 40"/>
              <p:cNvSpPr/>
              <p:nvPr/>
            </p:nvSpPr>
            <p:spPr bwMode="auto">
              <a:xfrm rot="21227475">
                <a:off x="8544909" y="2805577"/>
                <a:ext cx="1296143" cy="1270455"/>
              </a:xfrm>
              <a:prstGeom prst="circularArrow">
                <a:avLst>
                  <a:gd name="adj1" fmla="val 12500"/>
                  <a:gd name="adj2" fmla="val 953017"/>
                  <a:gd name="adj3" fmla="val 20457681"/>
                  <a:gd name="adj4" fmla="val 15146270"/>
                  <a:gd name="adj5" fmla="val 12500"/>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grpSp>
        <p:sp>
          <p:nvSpPr>
            <p:cNvPr id="15" name="Högerpil 42"/>
            <p:cNvSpPr/>
            <p:nvPr/>
          </p:nvSpPr>
          <p:spPr bwMode="auto">
            <a:xfrm>
              <a:off x="2662270" y="3348260"/>
              <a:ext cx="1816976" cy="372198"/>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sp>
          <p:nvSpPr>
            <p:cNvPr id="16" name="Högerpil 43"/>
            <p:cNvSpPr/>
            <p:nvPr/>
          </p:nvSpPr>
          <p:spPr bwMode="auto">
            <a:xfrm>
              <a:off x="3648426" y="4849787"/>
              <a:ext cx="1150999" cy="720080"/>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sp>
          <p:nvSpPr>
            <p:cNvPr id="17" name="Högerpil 52"/>
            <p:cNvSpPr/>
            <p:nvPr/>
          </p:nvSpPr>
          <p:spPr bwMode="auto">
            <a:xfrm>
              <a:off x="2244794" y="4855600"/>
              <a:ext cx="1833106" cy="720080"/>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sp>
          <p:nvSpPr>
            <p:cNvPr id="18" name="Högerpil 53"/>
            <p:cNvSpPr/>
            <p:nvPr/>
          </p:nvSpPr>
          <p:spPr bwMode="auto">
            <a:xfrm>
              <a:off x="2244793" y="4849787"/>
              <a:ext cx="1165999" cy="720080"/>
            </a:xfrm>
            <a:prstGeom prst="right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sv-SE" sz="2100" b="0" i="0" u="none" strike="noStrike" cap="none" normalizeH="0" baseline="0" dirty="0">
                <a:ln>
                  <a:noFill/>
                </a:ln>
                <a:solidFill>
                  <a:schemeClr val="tx1"/>
                </a:solidFill>
                <a:effectLst/>
                <a:latin typeface="Arial" charset="0"/>
              </a:endParaRPr>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6962" y="4904914"/>
              <a:ext cx="3500130" cy="1487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8022" y="2504101"/>
              <a:ext cx="2823727" cy="712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09775" y="5773243"/>
              <a:ext cx="3330851" cy="411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15883123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0"/>
          <p:cNvSpPr>
            <a:spLocks noGrp="1"/>
          </p:cNvSpPr>
          <p:nvPr>
            <p:ph type="title"/>
          </p:nvPr>
        </p:nvSpPr>
        <p:spPr>
          <a:xfrm>
            <a:off x="457200" y="2092959"/>
            <a:ext cx="3200400" cy="2286000"/>
          </a:xfrm>
        </p:spPr>
        <p:txBody>
          <a:bodyPr/>
          <a:lstStyle/>
          <a:p>
            <a:r>
              <a:rPr lang="sv-SE" dirty="0"/>
              <a:t>Vad vill vi uppnå med stöd av FVIS?</a:t>
            </a:r>
          </a:p>
        </p:txBody>
      </p:sp>
      <p:sp>
        <p:nvSpPr>
          <p:cNvPr id="4" name="Platshållare för innehåll 3"/>
          <p:cNvSpPr>
            <a:spLocks noGrp="1"/>
          </p:cNvSpPr>
          <p:nvPr>
            <p:ph idx="1"/>
          </p:nvPr>
        </p:nvSpPr>
        <p:spPr/>
        <p:txBody>
          <a:bodyPr>
            <a:normAutofit fontScale="92500" lnSpcReduction="20000"/>
          </a:bodyPr>
          <a:lstStyle/>
          <a:p>
            <a:r>
              <a:rPr lang="sv-SE" sz="2400" dirty="0">
                <a:solidFill>
                  <a:schemeClr val="tx1"/>
                </a:solidFill>
              </a:rPr>
              <a:t>Vilka påverkas och vad hoppas vi att vi får med FVIS?</a:t>
            </a:r>
            <a:endParaRPr lang="sv-SE" sz="2400" b="1" dirty="0">
              <a:solidFill>
                <a:schemeClr val="tx1"/>
              </a:solidFill>
            </a:endParaRPr>
          </a:p>
          <a:p>
            <a:r>
              <a:rPr lang="sv-SE" sz="2400" b="1" dirty="0">
                <a:solidFill>
                  <a:schemeClr val="tx1"/>
                </a:solidFill>
              </a:rPr>
              <a:t>Invånare och patienter </a:t>
            </a:r>
            <a:br>
              <a:rPr lang="sv-SE" sz="2400" b="1" dirty="0">
                <a:solidFill>
                  <a:schemeClr val="tx1"/>
                </a:solidFill>
              </a:rPr>
            </a:br>
            <a:r>
              <a:rPr lang="sv-SE" sz="2400" dirty="0">
                <a:solidFill>
                  <a:schemeClr val="tx1"/>
                </a:solidFill>
              </a:rPr>
              <a:t>FVIS förväntas ge stöd till att öka partnerskapet mellan patient och vårdgivare</a:t>
            </a:r>
            <a:br>
              <a:rPr lang="sv-SE" sz="2400" dirty="0">
                <a:solidFill>
                  <a:schemeClr val="tx1"/>
                </a:solidFill>
              </a:rPr>
            </a:br>
            <a:r>
              <a:rPr lang="sv-SE" sz="2400" dirty="0">
                <a:solidFill>
                  <a:schemeClr val="tx1"/>
                </a:solidFill>
              </a:rPr>
              <a:t/>
            </a:r>
            <a:br>
              <a:rPr lang="sv-SE" sz="2400" dirty="0">
                <a:solidFill>
                  <a:schemeClr val="tx1"/>
                </a:solidFill>
              </a:rPr>
            </a:br>
            <a:r>
              <a:rPr lang="sv-SE" sz="2400" b="1" dirty="0">
                <a:solidFill>
                  <a:schemeClr val="tx1"/>
                </a:solidFill>
              </a:rPr>
              <a:t>Medarbetare inom den kliniska verksamheten</a:t>
            </a:r>
            <a:r>
              <a:rPr lang="sv-SE" sz="2400" dirty="0">
                <a:solidFill>
                  <a:schemeClr val="tx1"/>
                </a:solidFill>
              </a:rPr>
              <a:t/>
            </a:r>
            <a:br>
              <a:rPr lang="sv-SE" sz="2400" dirty="0">
                <a:solidFill>
                  <a:schemeClr val="tx1"/>
                </a:solidFill>
              </a:rPr>
            </a:br>
            <a:r>
              <a:rPr lang="sv-SE" sz="2400" dirty="0">
                <a:solidFill>
                  <a:schemeClr val="tx1"/>
                </a:solidFill>
              </a:rPr>
              <a:t>FVIS förväntas möjliggöra nya och smartare arbetsformer och stödja kunskapsstyrningen</a:t>
            </a:r>
          </a:p>
          <a:p>
            <a:r>
              <a:rPr lang="sv-SE" sz="2400" b="1" dirty="0">
                <a:solidFill>
                  <a:schemeClr val="tx1"/>
                </a:solidFill>
              </a:rPr>
              <a:t>Medarbetare</a:t>
            </a:r>
            <a:r>
              <a:rPr lang="sv-SE" sz="2400" dirty="0">
                <a:solidFill>
                  <a:schemeClr val="tx1"/>
                </a:solidFill>
              </a:rPr>
              <a:t> </a:t>
            </a:r>
            <a:r>
              <a:rPr lang="sv-SE" sz="2400" b="1" dirty="0">
                <a:solidFill>
                  <a:schemeClr val="tx1"/>
                </a:solidFill>
              </a:rPr>
              <a:t>inom IT och förvaltningsorganisationer</a:t>
            </a:r>
            <a:r>
              <a:rPr lang="sv-SE" sz="2400" dirty="0">
                <a:solidFill>
                  <a:schemeClr val="tx1"/>
                </a:solidFill>
              </a:rPr>
              <a:t/>
            </a:r>
            <a:br>
              <a:rPr lang="sv-SE" sz="2400" dirty="0">
                <a:solidFill>
                  <a:schemeClr val="tx1"/>
                </a:solidFill>
              </a:rPr>
            </a:br>
            <a:r>
              <a:rPr lang="sv-SE" sz="2400" dirty="0">
                <a:solidFill>
                  <a:schemeClr val="tx1"/>
                </a:solidFill>
              </a:rPr>
              <a:t>FVIS förväntas ge stöd för ökad samverkan och informationsutbyte</a:t>
            </a:r>
            <a:br>
              <a:rPr lang="sv-SE" sz="2400" dirty="0">
                <a:solidFill>
                  <a:schemeClr val="tx1"/>
                </a:solidFill>
              </a:rPr>
            </a:br>
            <a:r>
              <a:rPr lang="sv-SE" sz="2400" b="1" dirty="0">
                <a:solidFill>
                  <a:schemeClr val="tx1"/>
                </a:solidFill>
              </a:rPr>
              <a:t/>
            </a:r>
            <a:br>
              <a:rPr lang="sv-SE" sz="2400" b="1" dirty="0">
                <a:solidFill>
                  <a:schemeClr val="tx1"/>
                </a:solidFill>
              </a:rPr>
            </a:br>
            <a:r>
              <a:rPr lang="sv-SE" sz="2400" b="1" dirty="0">
                <a:solidFill>
                  <a:schemeClr val="tx1"/>
                </a:solidFill>
              </a:rPr>
              <a:t>Ledning och styrning</a:t>
            </a:r>
            <a:r>
              <a:rPr lang="sv-SE" sz="2400" dirty="0">
                <a:solidFill>
                  <a:schemeClr val="tx1"/>
                </a:solidFill>
              </a:rPr>
              <a:t/>
            </a:r>
            <a:br>
              <a:rPr lang="sv-SE" sz="2400" dirty="0">
                <a:solidFill>
                  <a:schemeClr val="tx1"/>
                </a:solidFill>
              </a:rPr>
            </a:br>
            <a:r>
              <a:rPr lang="sv-SE" sz="2400" dirty="0">
                <a:solidFill>
                  <a:schemeClr val="tx1"/>
                </a:solidFill>
              </a:rPr>
              <a:t>FVIS förväntas möjliggöra faktabaserade beslut samt stöd för framtida utveckling</a:t>
            </a:r>
          </a:p>
          <a:p>
            <a:r>
              <a:rPr lang="sv-SE" sz="2400" b="1" dirty="0">
                <a:solidFill>
                  <a:schemeClr val="tx1"/>
                </a:solidFill>
              </a:rPr>
              <a:t>Forskning och innovation</a:t>
            </a:r>
            <a:br>
              <a:rPr lang="sv-SE" sz="2400" b="1" dirty="0">
                <a:solidFill>
                  <a:schemeClr val="tx1"/>
                </a:solidFill>
              </a:rPr>
            </a:br>
            <a:r>
              <a:rPr lang="sv-SE" sz="2400" dirty="0">
                <a:solidFill>
                  <a:schemeClr val="tx1"/>
                </a:solidFill>
              </a:rPr>
              <a:t>FVIS förväntas ge stöd till forskning och innovation </a:t>
            </a:r>
          </a:p>
          <a:p>
            <a:endParaRPr lang="sv-SE" sz="2400" dirty="0"/>
          </a:p>
          <a:p>
            <a:endParaRPr lang="sv-SE" dirty="0"/>
          </a:p>
        </p:txBody>
      </p:sp>
    </p:spTree>
    <p:extLst>
      <p:ext uri="{BB962C8B-B14F-4D97-AF65-F5344CB8AC3E}">
        <p14:creationId xmlns:p14="http://schemas.microsoft.com/office/powerpoint/2010/main" val="361948057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A9CE43E4-2ECA-4E8E-B9CF-5F276F4805CA}"/>
              </a:ext>
            </a:extLst>
          </p:cNvPr>
          <p:cNvSpPr txBox="1">
            <a:spLocks/>
          </p:cNvSpPr>
          <p:nvPr/>
        </p:nvSpPr>
        <p:spPr>
          <a:xfrm>
            <a:off x="6955243" y="2069039"/>
            <a:ext cx="3734358" cy="1359962"/>
          </a:xfrm>
          <a:prstGeom prst="rect">
            <a:avLst/>
          </a:prstGeom>
        </p:spPr>
        <p:txBody>
          <a:bodyPr vert="horz" lIns="72742" tIns="36370" rIns="72742" bIns="3637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sv-SE" sz="2546" dirty="0"/>
          </a:p>
        </p:txBody>
      </p:sp>
      <p:sp>
        <p:nvSpPr>
          <p:cNvPr id="3" name="Rubrik 2"/>
          <p:cNvSpPr>
            <a:spLocks noGrp="1"/>
          </p:cNvSpPr>
          <p:nvPr>
            <p:ph type="title"/>
          </p:nvPr>
        </p:nvSpPr>
        <p:spPr>
          <a:xfrm>
            <a:off x="1186180" y="261203"/>
            <a:ext cx="10058400" cy="1450757"/>
          </a:xfrm>
        </p:spPr>
        <p:txBody>
          <a:bodyPr>
            <a:normAutofit/>
          </a:bodyPr>
          <a:lstStyle/>
          <a:p>
            <a:r>
              <a:rPr lang="sv-SE" dirty="0">
                <a:solidFill>
                  <a:schemeClr val="tx1"/>
                </a:solidFill>
              </a:rPr>
              <a:t>FVIS innehåll</a:t>
            </a:r>
          </a:p>
        </p:txBody>
      </p:sp>
      <p:sp>
        <p:nvSpPr>
          <p:cNvPr id="2" name="Platshållare för innehåll 1"/>
          <p:cNvSpPr>
            <a:spLocks noGrp="1"/>
          </p:cNvSpPr>
          <p:nvPr>
            <p:ph idx="1"/>
          </p:nvPr>
        </p:nvSpPr>
        <p:spPr/>
        <p:txBody>
          <a:bodyPr>
            <a:normAutofit/>
          </a:bodyPr>
          <a:lstStyle/>
          <a:p>
            <a:r>
              <a:rPr lang="sv-SE" sz="2400" dirty="0">
                <a:solidFill>
                  <a:schemeClr val="tx1"/>
                </a:solidFill>
              </a:rPr>
              <a:t>FVIS är ett IT-stöd för hälso- och sjukvården men det är också ett verktyg som stödjer ett processinriktat arbetssätt med realtidsdokumentation och mobilt arbetssätt. </a:t>
            </a:r>
          </a:p>
          <a:p>
            <a:r>
              <a:rPr lang="sv-SE" sz="2400" dirty="0">
                <a:solidFill>
                  <a:schemeClr val="tx1"/>
                </a:solidFill>
              </a:rPr>
              <a:t>Vårdinformationsstödet ska bland annat innehålla stöd för journaldokumentation, läkemedel, anestesi och intensivvård, operation, samordnad vårdplanering, beställning och svar, bildhantering, obstetrik och förlossning och cytostatika. </a:t>
            </a:r>
          </a:p>
          <a:p>
            <a:endParaRPr lang="sv-SE" sz="2400" dirty="0"/>
          </a:p>
        </p:txBody>
      </p:sp>
    </p:spTree>
    <p:extLst>
      <p:ext uri="{BB962C8B-B14F-4D97-AF65-F5344CB8AC3E}">
        <p14:creationId xmlns:p14="http://schemas.microsoft.com/office/powerpoint/2010/main" val="63153384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cs typeface="Calibri"/>
              </a:rPr>
              <a:t>FVIS och Sussa samverkan</a:t>
            </a:r>
            <a:endParaRPr lang="sv-SE" dirty="0"/>
          </a:p>
        </p:txBody>
      </p:sp>
      <p:sp>
        <p:nvSpPr>
          <p:cNvPr id="3" name="Platshållare för innehåll 2"/>
          <p:cNvSpPr>
            <a:spLocks noGrp="1"/>
          </p:cNvSpPr>
          <p:nvPr>
            <p:ph idx="1"/>
          </p:nvPr>
        </p:nvSpPr>
        <p:spPr/>
        <p:txBody>
          <a:bodyPr/>
          <a:lstStyle/>
          <a:p>
            <a:pPr>
              <a:lnSpc>
                <a:spcPts val="3000"/>
              </a:lnSpc>
            </a:pPr>
            <a:r>
              <a:rPr lang="sv-SE" sz="2800" dirty="0">
                <a:solidFill>
                  <a:schemeClr val="tx1"/>
                </a:solidFill>
              </a:rPr>
              <a:t>Sussa samverkan är ett samarbete </a:t>
            </a:r>
            <a:r>
              <a:rPr lang="sv-SE" sz="2800" dirty="0" smtClean="0">
                <a:solidFill>
                  <a:schemeClr val="tx1"/>
                </a:solidFill>
              </a:rPr>
              <a:t>i </a:t>
            </a:r>
            <a:r>
              <a:rPr lang="sv-SE" sz="2800" dirty="0">
                <a:solidFill>
                  <a:schemeClr val="tx1"/>
                </a:solidFill>
              </a:rPr>
              <a:t>Sverige där den övergripande idén är att samverka mellan regioner och bidra i arbetet med att nå målen för Vision e-hälsa 2025. </a:t>
            </a:r>
          </a:p>
          <a:p>
            <a:pPr>
              <a:lnSpc>
                <a:spcPts val="3000"/>
              </a:lnSpc>
            </a:pPr>
            <a:r>
              <a:rPr lang="sv-SE" sz="2800" dirty="0">
                <a:solidFill>
                  <a:schemeClr val="tx1"/>
                </a:solidFill>
              </a:rPr>
              <a:t>Vi samverkar i Sussa för att det ska bli så bra som möjligt i våra respektive regioner.</a:t>
            </a:r>
          </a:p>
          <a:p>
            <a:r>
              <a:rPr lang="sv-SE" sz="2800" dirty="0">
                <a:solidFill>
                  <a:schemeClr val="tx1"/>
                </a:solidFill>
              </a:rPr>
              <a:t>Sussa står för Strategisk utveckling av sjukvårdsstödjande applikationer. </a:t>
            </a:r>
          </a:p>
        </p:txBody>
      </p:sp>
    </p:spTree>
    <p:extLst>
      <p:ext uri="{BB962C8B-B14F-4D97-AF65-F5344CB8AC3E}">
        <p14:creationId xmlns:p14="http://schemas.microsoft.com/office/powerpoint/2010/main" val="99727216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region-halland-mall">
  <a:themeElements>
    <a:clrScheme name="Elementä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gion-halland-mall.potx" id="{F5ABE43C-8537-F640-8B50-CE0870002577}" vid="{18CDD5A0-5F1F-DD43-A2D7-85979272552F}"/>
    </a:ext>
  </a:extLst>
</a:theme>
</file>

<file path=ppt/theme/theme2.xml><?xml version="1.0" encoding="utf-8"?>
<a:theme xmlns:a="http://schemas.openxmlformats.org/drawingml/2006/main" name="1_region-halland-mall">
  <a:themeElements>
    <a:clrScheme name="Region Halland">
      <a:dk1>
        <a:srgbClr val="3C3C3C"/>
      </a:dk1>
      <a:lt1>
        <a:srgbClr val="FFFFFF"/>
      </a:lt1>
      <a:dk2>
        <a:srgbClr val="194876"/>
      </a:dk2>
      <a:lt2>
        <a:srgbClr val="C6DEE7"/>
      </a:lt2>
      <a:accent1>
        <a:srgbClr val="6AA2CB"/>
      </a:accent1>
      <a:accent2>
        <a:srgbClr val="438B36"/>
      </a:accent2>
      <a:accent3>
        <a:srgbClr val="C6DEE7"/>
      </a:accent3>
      <a:accent4>
        <a:srgbClr val="D9E6A7"/>
      </a:accent4>
      <a:accent5>
        <a:srgbClr val="194876"/>
      </a:accent5>
      <a:accent6>
        <a:srgbClr val="006441"/>
      </a:accent6>
      <a:hlink>
        <a:srgbClr val="898A89"/>
      </a:hlink>
      <a:folHlink>
        <a:srgbClr val="FFFEFE"/>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gion-halland-mall.potx" id="{F5ABE43C-8537-F640-8B50-CE0870002577}" vid="{18CDD5A0-5F1F-DD43-A2D7-85979272552F}"/>
    </a:ext>
  </a:extLst>
</a:theme>
</file>

<file path=ppt/theme/theme3.xml><?xml version="1.0" encoding="utf-8"?>
<a:theme xmlns:a="http://schemas.openxmlformats.org/drawingml/2006/main" name="SoS-PPT-svensk-150922">
  <a:themeElements>
    <a:clrScheme name="Anpassat 4">
      <a:dk1>
        <a:srgbClr val="000000"/>
      </a:dk1>
      <a:lt1>
        <a:srgbClr val="DAD7CB"/>
      </a:lt1>
      <a:dk2>
        <a:srgbClr val="8D6E97"/>
      </a:dk2>
      <a:lt2>
        <a:srgbClr val="4A7729"/>
      </a:lt2>
      <a:accent1>
        <a:srgbClr val="A6BCC6"/>
      </a:accent1>
      <a:accent2>
        <a:srgbClr val="7D9AAA"/>
      </a:accent2>
      <a:accent3>
        <a:srgbClr val="D3BF96"/>
      </a:accent3>
      <a:accent4>
        <a:srgbClr val="002B45"/>
      </a:accent4>
      <a:accent5>
        <a:srgbClr val="857363"/>
      </a:accent5>
      <a:accent6>
        <a:srgbClr val="452325"/>
      </a:accent6>
      <a:hlink>
        <a:srgbClr val="000000"/>
      </a:hlink>
      <a:folHlink>
        <a:srgbClr val="000000"/>
      </a:folHlink>
    </a:clrScheme>
    <a:fontScheme name="Anpassat 28">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AD7CB"/>
        </a:solidFill>
        <a:ln>
          <a:noFill/>
        </a:ln>
      </a:spPr>
      <a:bodyPr rtlCol="0" anchor="ctr"/>
      <a:lstStyle>
        <a:defPPr algn="ctr">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900" smtClean="0"/>
        </a:defPPr>
      </a:lstStyle>
    </a:txDef>
  </a:objectDefaults>
  <a:extraClrSchemeLst/>
  <a:custClrLst>
    <a:custClr name="Beige Diagrambakgrund">
      <a:srgbClr val="DAD7CB"/>
    </a:custClr>
    <a:custClr name="Mörkbeige">
      <a:srgbClr val="D3BF96"/>
    </a:custClr>
    <a:custClr name="Ljusbrun">
      <a:srgbClr val="AAA38E"/>
    </a:custClr>
    <a:custClr name="Brun">
      <a:srgbClr val="857363"/>
    </a:custClr>
    <a:custClr name="Mellanbrun">
      <a:srgbClr val="6D5047"/>
    </a:custClr>
    <a:custClr name="Mörkbrun">
      <a:srgbClr val="452325"/>
    </a:custClr>
    <a:custClr name="Vit">
      <a:srgbClr val="FFFFFF"/>
    </a:custClr>
    <a:custClr name="Vit">
      <a:srgbClr val="FFFFFF"/>
    </a:custClr>
    <a:custClr name="Svart">
      <a:srgbClr val="000000"/>
    </a:custClr>
    <a:custClr name="Vit">
      <a:srgbClr val="FFFFFF"/>
    </a:custClr>
    <a:custClr name="Ljusblå">
      <a:srgbClr val="E0E6E6"/>
    </a:custClr>
    <a:custClr name="Isblå">
      <a:srgbClr val="A6BCC6"/>
    </a:custClr>
    <a:custClr name="Ljus blågrå">
      <a:srgbClr val="A5ACAF"/>
    </a:custClr>
    <a:custClr name="Blågrå">
      <a:srgbClr val="7D9AAA"/>
    </a:custClr>
    <a:custClr name="Mörk blågrå">
      <a:srgbClr val="51626F"/>
    </a:custClr>
    <a:custClr name="Mörkblå">
      <a:srgbClr val="002B45"/>
    </a:custClr>
    <a:custClr name="Vit">
      <a:srgbClr val="FFFFFF"/>
    </a:custClr>
    <a:custClr name="Diagramfärg Riket Huvudfärg">
      <a:srgbClr val="ED8B00"/>
    </a:custClr>
    <a:custClr name="Blå">
      <a:srgbClr val="3DB7E4"/>
    </a:custClr>
    <a:custClr name="Grön">
      <a:srgbClr val="3F9C35"/>
    </a:custClr>
    <a:custClr name="Diagramfärg Riket 251/230/204">
      <a:srgbClr val="FBE6CC"/>
    </a:custClr>
    <a:custClr name="Diagramfärg Riket 246/205/153">
      <a:srgbClr val="F6CD99"/>
    </a:custClr>
    <a:custClr name="Diagramfärg Riket 242/181/102">
      <a:srgbClr val="F2B566"/>
    </a:custClr>
    <a:custClr name="Diagramfärg Riket Huvudfärg">
      <a:srgbClr val="ED8B00"/>
    </a:custClr>
    <a:custClr name="Diagramfärg Riket 175/98/10">
      <a:srgbClr val="AF620A"/>
    </a:custClr>
    <a:custClr name="Diagramfärg Riket 117/66/0">
      <a:srgbClr val="754200"/>
    </a:custClr>
    <a:custClr name="Vit">
      <a:srgbClr val="FFFFFF"/>
    </a:custClr>
    <a:custClr name="Diagramfärg Riket Huvudfärg">
      <a:srgbClr val="ED8B00"/>
    </a:custClr>
    <a:custClr name="Röd">
      <a:srgbClr val="BA0C2F"/>
    </a:custClr>
    <a:custClr name="Beige Diagrambakgrund">
      <a:srgbClr val="DAD7CB"/>
    </a:custClr>
    <a:custClr name="Diagramfärg män 218/237/203">
      <a:srgbClr val="DAEDCB"/>
    </a:custClr>
    <a:custClr name="Diagramfärg män 180/219/151">
      <a:srgbClr val="B4DB97"/>
    </a:custClr>
    <a:custClr name="Diagramfärg män 142/201/99">
      <a:srgbClr val="8EC963"/>
    </a:custClr>
    <a:custClr name="Diagramfärg män Huvudfärg">
      <a:srgbClr val="4A7729"/>
    </a:custClr>
    <a:custClr name="Diagramfärg män 55/88/31">
      <a:srgbClr val="3B581F"/>
    </a:custClr>
    <a:custClr name="Diagramfärg män 36/58/20">
      <a:srgbClr val="243A14"/>
    </a:custClr>
    <a:custClr name="Vit">
      <a:srgbClr val="FFFFFF"/>
    </a:custClr>
    <a:custClr name="Diagramfärg män Huvudfärg">
      <a:srgbClr val="4A7729"/>
    </a:custClr>
    <a:custClr name="Vit">
      <a:srgbClr val="FFFFFF"/>
    </a:custClr>
    <a:custClr name="Vit">
      <a:srgbClr val="FFFFFF"/>
    </a:custClr>
    <a:custClr name="Diagramfärg kvinnor 232/225/234">
      <a:srgbClr val="E8E1EA"/>
    </a:custClr>
    <a:custClr name="Diagramfärg kvinnor 209/197/214">
      <a:srgbClr val="D1C5D6"/>
    </a:custClr>
    <a:custClr name="Diagramfärg kvinnor 186/167/192">
      <a:srgbClr val="BAA7C0"/>
    </a:custClr>
    <a:custClr name="Diagramfärg kvinnor Huvudfärg">
      <a:srgbClr val="8D6E97"/>
    </a:custClr>
    <a:custClr name="Diagramfärg kvinnor 106/82/114">
      <a:srgbClr val="6A5272"/>
    </a:custClr>
    <a:custClr name="Diagramfärg kvinnor 70/54/75">
      <a:srgbClr val="46364B"/>
    </a:custClr>
    <a:custClr name="Vit">
      <a:srgbClr val="FFFFFF"/>
    </a:custClr>
    <a:custClr name="Diagramfärg kvinnor">
      <a:srgbClr val="8D6E97"/>
    </a:custClr>
    <a:custClr name="Vit">
      <a:srgbClr val="FFFFFF"/>
    </a:custClr>
    <a:custClr name="Vit">
      <a:srgbClr val="FFFFFF"/>
    </a:custClr>
  </a:custClrLst>
  <a:extLst>
    <a:ext uri="{05A4C25C-085E-4340-85A3-A5531E510DB2}">
      <thm15:themeFamily xmlns:thm15="http://schemas.microsoft.com/office/thememl/2012/main" name="SoS PPT-sve.potx" id="{1291C818-39D4-42B9-BE00-7B93374DFC82}" vid="{C896098F-2590-413C-9DEA-C34AC6F6533C}"/>
    </a:ext>
  </a:extLst>
</a:theme>
</file>

<file path=ppt/theme/theme4.xml><?xml version="1.0" encoding="utf-8"?>
<a:theme xmlns:a="http://schemas.openxmlformats.org/drawingml/2006/main" name="Office-tema">
  <a:themeElements>
    <a:clrScheme name="Sussa">
      <a:dk1>
        <a:srgbClr val="626362"/>
      </a:dk1>
      <a:lt1>
        <a:srgbClr val="FFFFFF"/>
      </a:lt1>
      <a:dk2>
        <a:srgbClr val="44546A"/>
      </a:dk2>
      <a:lt2>
        <a:srgbClr val="E7E6E6"/>
      </a:lt2>
      <a:accent1>
        <a:srgbClr val="C2DDB1"/>
      </a:accent1>
      <a:accent2>
        <a:srgbClr val="557048"/>
      </a:accent2>
      <a:accent3>
        <a:srgbClr val="B2E0DB"/>
      </a:accent3>
      <a:accent4>
        <a:srgbClr val="48715C"/>
      </a:accent4>
      <a:accent5>
        <a:srgbClr val="B2C3DB"/>
      </a:accent5>
      <a:accent6>
        <a:srgbClr val="485170"/>
      </a:accent6>
      <a:hlink>
        <a:srgbClr val="8AC1B8"/>
      </a:hlink>
      <a:folHlink>
        <a:srgbClr val="91A7C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2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DFD6B82778409499F36F61DB266ABF0" ma:contentTypeVersion="4" ma:contentTypeDescription="Skapa ett nytt dokument." ma:contentTypeScope="" ma:versionID="d3bd584b134a74f4b7a1ca1fadff55a8">
  <xsd:schema xmlns:xsd="http://www.w3.org/2001/XMLSchema" xmlns:xs="http://www.w3.org/2001/XMLSchema" xmlns:p="http://schemas.microsoft.com/office/2006/metadata/properties" xmlns:ns2="b1b14728-2489-4f15-8a3d-0cf58118d140" xmlns:ns3="a20197f3-5e36-4429-a168-21939daf1ffd" targetNamespace="http://schemas.microsoft.com/office/2006/metadata/properties" ma:root="true" ma:fieldsID="57acc66d5aae6478834d3d397f7d995d" ns2:_="" ns3:_="">
    <xsd:import namespace="b1b14728-2489-4f15-8a3d-0cf58118d140"/>
    <xsd:import namespace="a20197f3-5e36-4429-a168-21939daf1ff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b14728-2489-4f15-8a3d-0cf58118d1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0197f3-5e36-4429-a168-21939daf1ffd"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5AAF76-483B-4F91-BECC-140F396CFABE}">
  <ds:schemaRefs>
    <ds:schemaRef ds:uri="http://purl.org/dc/elements/1.1/"/>
    <ds:schemaRef ds:uri="http://schemas.microsoft.com/office/2006/documentManagement/types"/>
    <ds:schemaRef ds:uri="b1b14728-2489-4f15-8a3d-0cf58118d140"/>
    <ds:schemaRef ds:uri="http://purl.org/dc/terms/"/>
    <ds:schemaRef ds:uri="a20197f3-5e36-4429-a168-21939daf1ffd"/>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D5C32D7-41E1-4C81-A358-021A6ABE6395}">
  <ds:schemaRefs>
    <ds:schemaRef ds:uri="http://schemas.microsoft.com/sharepoint/v3/contenttype/forms"/>
  </ds:schemaRefs>
</ds:datastoreItem>
</file>

<file path=customXml/itemProps3.xml><?xml version="1.0" encoding="utf-8"?>
<ds:datastoreItem xmlns:ds="http://schemas.openxmlformats.org/officeDocument/2006/customXml" ds:itemID="{1A589954-2E4C-496C-BFC0-F0CE4010A4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b14728-2489-4f15-8a3d-0cf58118d140"/>
    <ds:schemaRef ds:uri="a20197f3-5e36-4429-a168-21939daf1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41</TotalTime>
  <Words>1299</Words>
  <Application>Microsoft Office PowerPoint</Application>
  <PresentationFormat>Bredbild</PresentationFormat>
  <Paragraphs>139</Paragraphs>
  <Slides>16</Slides>
  <Notes>15</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16</vt:i4>
      </vt:variant>
    </vt:vector>
  </HeadingPairs>
  <TitlesOfParts>
    <vt:vector size="24" baseType="lpstr">
      <vt:lpstr>Arial</vt:lpstr>
      <vt:lpstr>Calibri</vt:lpstr>
      <vt:lpstr>Cambria</vt:lpstr>
      <vt:lpstr>Century Gothic</vt:lpstr>
      <vt:lpstr>region-halland-mall</vt:lpstr>
      <vt:lpstr>1_region-halland-mall</vt:lpstr>
      <vt:lpstr>SoS-PPT-svensk-150922</vt:lpstr>
      <vt:lpstr>Office-tema</vt:lpstr>
      <vt:lpstr>Framtidens vårdinformationsstöd  FVIS </vt:lpstr>
      <vt:lpstr>FVIS</vt:lpstr>
      <vt:lpstr>  </vt:lpstr>
      <vt:lpstr>Historik i tidslinje</vt:lpstr>
      <vt:lpstr>FVIS i ett större sammanhang</vt:lpstr>
      <vt:lpstr>  </vt:lpstr>
      <vt:lpstr>Vad vill vi uppnå med stöd av FVIS?</vt:lpstr>
      <vt:lpstr>FVIS innehåll</vt:lpstr>
      <vt:lpstr>FVIS och Sussa samverkan</vt:lpstr>
      <vt:lpstr>Sussa samverkan</vt:lpstr>
      <vt:lpstr>Varför samverka?</vt:lpstr>
      <vt:lpstr>Hur når vi ett FVIS?</vt:lpstr>
      <vt:lpstr>Hur påverkas jag här och nu?</vt:lpstr>
      <vt:lpstr>Vad händer nu?</vt:lpstr>
      <vt:lpstr>Tidsplan preliminär</vt:lpstr>
      <vt:lpstr>Vill du veta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Palerius Marie RGS IT VS</dc:creator>
  <cp:lastModifiedBy>Ingman Louise RK STAB</cp:lastModifiedBy>
  <cp:revision>14</cp:revision>
  <cp:lastPrinted>1601-01-01T00:00:00Z</cp:lastPrinted>
  <dcterms:created xsi:type="dcterms:W3CDTF">1601-01-01T00:00:00Z</dcterms:created>
  <dcterms:modified xsi:type="dcterms:W3CDTF">2020-03-05T13:35:20Z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0x0101005DFD6B82778409499F36F61DB266ABF0</vt:lpwstr>
  </property>
</Properties>
</file>