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21"/>
  </p:notesMasterIdLst>
  <p:handoutMasterIdLst>
    <p:handoutMasterId r:id="rId22"/>
  </p:handoutMasterIdLst>
  <p:sldIdLst>
    <p:sldId id="284" r:id="rId5"/>
    <p:sldId id="307" r:id="rId6"/>
    <p:sldId id="303" r:id="rId7"/>
    <p:sldId id="311" r:id="rId8"/>
    <p:sldId id="320" r:id="rId9"/>
    <p:sldId id="323" r:id="rId10"/>
    <p:sldId id="301" r:id="rId11"/>
    <p:sldId id="319" r:id="rId12"/>
    <p:sldId id="316" r:id="rId13"/>
    <p:sldId id="317" r:id="rId14"/>
    <p:sldId id="318" r:id="rId15"/>
    <p:sldId id="315" r:id="rId16"/>
    <p:sldId id="324" r:id="rId17"/>
    <p:sldId id="312" r:id="rId18"/>
    <p:sldId id="304" r:id="rId19"/>
    <p:sldId id="309" r:id="rId20"/>
  </p:sldIdLst>
  <p:sldSz cx="12192000" cy="6858000"/>
  <p:notesSz cx="6792913" cy="99250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0332FA32-E790-4CD3-86B6-B248B4EADE8B}">
          <p14:sldIdLst/>
        </p14:section>
        <p14:section name="Presentation" id="{3A8E3980-A42D-493A-9520-B376ACD18F40}">
          <p14:sldIdLst>
            <p14:sldId id="284"/>
            <p14:sldId id="307"/>
            <p14:sldId id="303"/>
            <p14:sldId id="311"/>
            <p14:sldId id="320"/>
            <p14:sldId id="323"/>
            <p14:sldId id="301"/>
            <p14:sldId id="319"/>
            <p14:sldId id="316"/>
            <p14:sldId id="317"/>
            <p14:sldId id="318"/>
            <p14:sldId id="315"/>
            <p14:sldId id="324"/>
            <p14:sldId id="312"/>
            <p14:sldId id="304"/>
            <p14:sldId id="309"/>
          </p14:sldIdLst>
        </p14:section>
        <p14:section name="Exempelsidor" id="{4A760F55-63D0-441C-9AC0-AA6EC905C8DE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F98368-0F66-5786-E68A-8EB4452DDE7E}" v="38" dt="2020-05-18T14:31:06.1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75641" autoAdjust="0"/>
  </p:normalViewPr>
  <p:slideViewPr>
    <p:cSldViewPr snapToGrid="0">
      <p:cViewPr varScale="1">
        <p:scale>
          <a:sx n="87" d="100"/>
          <a:sy n="87" d="100"/>
        </p:scale>
        <p:origin x="151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4" d="100"/>
          <a:sy n="84" d="100"/>
        </p:scale>
        <p:origin x="28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gerstål Catarina HS" userId="S::catarina.jagerstal@regionhalland.se::531f460f-88ce-4ec6-bcb0-c4764b4edd4e" providerId="AD" clId="Web-{41F98368-0F66-5786-E68A-8EB4452DDE7E}"/>
    <pc:docChg chg="addSld modSld modSection">
      <pc:chgData name="Jagerstål Catarina HS" userId="S::catarina.jagerstal@regionhalland.se::531f460f-88ce-4ec6-bcb0-c4764b4edd4e" providerId="AD" clId="Web-{41F98368-0F66-5786-E68A-8EB4452DDE7E}" dt="2020-05-18T14:31:06.143" v="33" actId="14100"/>
      <pc:docMkLst>
        <pc:docMk/>
      </pc:docMkLst>
      <pc:sldChg chg="modSp">
        <pc:chgData name="Jagerstål Catarina HS" userId="S::catarina.jagerstal@regionhalland.se::531f460f-88ce-4ec6-bcb0-c4764b4edd4e" providerId="AD" clId="Web-{41F98368-0F66-5786-E68A-8EB4452DDE7E}" dt="2020-05-18T14:13:42.974" v="4" actId="20577"/>
        <pc:sldMkLst>
          <pc:docMk/>
          <pc:sldMk cId="1727933401" sldId="306"/>
        </pc:sldMkLst>
        <pc:spChg chg="mod">
          <ac:chgData name="Jagerstål Catarina HS" userId="S::catarina.jagerstal@regionhalland.se::531f460f-88ce-4ec6-bcb0-c4764b4edd4e" providerId="AD" clId="Web-{41F98368-0F66-5786-E68A-8EB4452DDE7E}" dt="2020-05-18T14:13:42.974" v="4" actId="20577"/>
          <ac:spMkLst>
            <pc:docMk/>
            <pc:sldMk cId="1727933401" sldId="306"/>
            <ac:spMk id="15" creationId="{00000000-0000-0000-0000-000000000000}"/>
          </ac:spMkLst>
        </pc:spChg>
      </pc:sldChg>
      <pc:sldChg chg="addSp delSp modSp">
        <pc:chgData name="Jagerstål Catarina HS" userId="S::catarina.jagerstal@regionhalland.se::531f460f-88ce-4ec6-bcb0-c4764b4edd4e" providerId="AD" clId="Web-{41F98368-0F66-5786-E68A-8EB4452DDE7E}" dt="2020-05-18T14:29:31.533" v="6"/>
        <pc:sldMkLst>
          <pc:docMk/>
          <pc:sldMk cId="2489023091" sldId="315"/>
        </pc:sldMkLst>
        <pc:picChg chg="add del mod">
          <ac:chgData name="Jagerstål Catarina HS" userId="S::catarina.jagerstal@regionhalland.se::531f460f-88ce-4ec6-bcb0-c4764b4edd4e" providerId="AD" clId="Web-{41F98368-0F66-5786-E68A-8EB4452DDE7E}" dt="2020-05-18T14:29:31.533" v="6"/>
          <ac:picMkLst>
            <pc:docMk/>
            <pc:sldMk cId="2489023091" sldId="315"/>
            <ac:picMk id="8" creationId="{6854722D-6ABD-41C7-90E6-E0F4BE02EEFB}"/>
          </ac:picMkLst>
        </pc:picChg>
      </pc:sldChg>
      <pc:sldChg chg="addSp delSp modSp new">
        <pc:chgData name="Jagerstål Catarina HS" userId="S::catarina.jagerstal@regionhalland.se::531f460f-88ce-4ec6-bcb0-c4764b4edd4e" providerId="AD" clId="Web-{41F98368-0F66-5786-E68A-8EB4452DDE7E}" dt="2020-05-18T14:31:06.143" v="33" actId="14100"/>
        <pc:sldMkLst>
          <pc:docMk/>
          <pc:sldMk cId="3649313760" sldId="324"/>
        </pc:sldMkLst>
        <pc:spChg chg="mod">
          <ac:chgData name="Jagerstål Catarina HS" userId="S::catarina.jagerstal@regionhalland.se::531f460f-88ce-4ec6-bcb0-c4764b4edd4e" providerId="AD" clId="Web-{41F98368-0F66-5786-E68A-8EB4452DDE7E}" dt="2020-05-18T14:30:07.689" v="10" actId="20577"/>
          <ac:spMkLst>
            <pc:docMk/>
            <pc:sldMk cId="3649313760" sldId="324"/>
            <ac:spMk id="2" creationId="{0707CF83-4A26-4773-8CED-4DAA99A9A7DD}"/>
          </ac:spMkLst>
        </pc:spChg>
        <pc:spChg chg="del">
          <ac:chgData name="Jagerstål Catarina HS" userId="S::catarina.jagerstal@regionhalland.se::531f460f-88ce-4ec6-bcb0-c4764b4edd4e" providerId="AD" clId="Web-{41F98368-0F66-5786-E68A-8EB4452DDE7E}" dt="2020-05-18T14:29:48.143" v="8"/>
          <ac:spMkLst>
            <pc:docMk/>
            <pc:sldMk cId="3649313760" sldId="324"/>
            <ac:spMk id="3" creationId="{BE1F7312-F2BC-4489-875A-ADFD9B8F9848}"/>
          </ac:spMkLst>
        </pc:spChg>
        <pc:spChg chg="add mod">
          <ac:chgData name="Jagerstål Catarina HS" userId="S::catarina.jagerstal@regionhalland.se::531f460f-88ce-4ec6-bcb0-c4764b4edd4e" providerId="AD" clId="Web-{41F98368-0F66-5786-E68A-8EB4452DDE7E}" dt="2020-05-18T14:30:58.611" v="28" actId="20577"/>
          <ac:spMkLst>
            <pc:docMk/>
            <pc:sldMk cId="3649313760" sldId="324"/>
            <ac:spMk id="9" creationId="{059CF33E-FE69-4DB9-8611-5F01D706D371}"/>
          </ac:spMkLst>
        </pc:spChg>
        <pc:spChg chg="add del mod">
          <ac:chgData name="Jagerstål Catarina HS" userId="S::catarina.jagerstal@regionhalland.se::531f460f-88ce-4ec6-bcb0-c4764b4edd4e" providerId="AD" clId="Web-{41F98368-0F66-5786-E68A-8EB4452DDE7E}" dt="2020-05-18T14:30:51.127" v="23"/>
          <ac:spMkLst>
            <pc:docMk/>
            <pc:sldMk cId="3649313760" sldId="324"/>
            <ac:spMk id="11" creationId="{1D70CB9C-778A-472E-962D-C4AF686B041F}"/>
          </ac:spMkLst>
        </pc:spChg>
        <pc:picChg chg="add del mod ord">
          <ac:chgData name="Jagerstål Catarina HS" userId="S::catarina.jagerstal@regionhalland.se::531f460f-88ce-4ec6-bcb0-c4764b4edd4e" providerId="AD" clId="Web-{41F98368-0F66-5786-E68A-8EB4452DDE7E}" dt="2020-05-18T14:29:57.580" v="9"/>
          <ac:picMkLst>
            <pc:docMk/>
            <pc:sldMk cId="3649313760" sldId="324"/>
            <ac:picMk id="7" creationId="{2FFF725A-A948-4BCF-B896-8AE21605E012}"/>
          </ac:picMkLst>
        </pc:picChg>
        <pc:picChg chg="add mod">
          <ac:chgData name="Jagerstål Catarina HS" userId="S::catarina.jagerstal@regionhalland.se::531f460f-88ce-4ec6-bcb0-c4764b4edd4e" providerId="AD" clId="Web-{41F98368-0F66-5786-E68A-8EB4452DDE7E}" dt="2020-05-18T14:31:02.299" v="30" actId="14100"/>
          <ac:picMkLst>
            <pc:docMk/>
            <pc:sldMk cId="3649313760" sldId="324"/>
            <ac:picMk id="10" creationId="{1E17DA1C-C652-4666-949E-54E3BBFB94FF}"/>
          </ac:picMkLst>
        </pc:picChg>
        <pc:picChg chg="add mod">
          <ac:chgData name="Jagerstål Catarina HS" userId="S::catarina.jagerstal@regionhalland.se::531f460f-88ce-4ec6-bcb0-c4764b4edd4e" providerId="AD" clId="Web-{41F98368-0F66-5786-E68A-8EB4452DDE7E}" dt="2020-05-18T14:31:06.143" v="33" actId="14100"/>
          <ac:picMkLst>
            <pc:docMk/>
            <pc:sldMk cId="3649313760" sldId="324"/>
            <ac:picMk id="12" creationId="{1D97506F-59B9-45CE-8C11-D6AFEED8379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2020-06-26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2020-06-26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4713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539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2639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B1A7CF74-5D01-4BB8-9318-D83519EF9A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"/>
            <a:ext cx="12204000" cy="53051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1774825" y="1378843"/>
            <a:ext cx="864235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74825" y="871180"/>
            <a:ext cx="8642350" cy="360000"/>
          </a:xfrm>
        </p:spPr>
        <p:txBody>
          <a:bodyPr/>
          <a:lstStyle>
            <a:lvl1pPr marL="0" indent="0" algn="ctr">
              <a:buNone/>
              <a:defRPr sz="18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Budskap/Verksamhet/Projekt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512000" y="5722791"/>
            <a:ext cx="3168000" cy="68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0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>
          <p15:clr>
            <a:srgbClr val="FBAE40"/>
          </p15:clr>
        </p15:guide>
        <p15:guide id="4" orient="horz" pos="7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448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239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060182"/>
            <a:ext cx="10585449" cy="1296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 dirty="0"/>
              <a:t>Föredragshållarens namn, titel │ Förvaltning │epost@regionhalland.se (Skriv in dina uppgifter och infoga det långa strecket som du hittar under fliken Infoga och knappen Symbol)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685879" y="2263988"/>
            <a:ext cx="6336000" cy="136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9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0CACBE00-8AA3-4F18-92A3-D282A45A55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578042" y="-1410536"/>
            <a:ext cx="7920000" cy="838381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711338"/>
            <a:ext cx="828040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 spc="0" baseline="0"/>
            </a:lvl1pPr>
          </a:lstStyle>
          <a:p>
            <a:r>
              <a:rPr lang="sv-SE" dirty="0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371634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>
          <p15:clr>
            <a:srgbClr val="FBAE40"/>
          </p15:clr>
        </p15:guide>
        <p15:guide id="4" orient="horz" pos="11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207911" y="1183008"/>
            <a:ext cx="936000" cy="738948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085296"/>
            <a:ext cx="9575800" cy="2235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26323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108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119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242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840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1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45237"/>
            <a:ext cx="12192000" cy="512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69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>
          <p15:clr>
            <a:srgbClr val="F26B43"/>
          </p15:clr>
        </p15:guide>
        <p15:guide id="4" pos="7174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>
          <p15:clr>
            <a:srgbClr val="F26B43"/>
          </p15:clr>
        </p15:guide>
        <p15:guide id="9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showcase/5453575" TargetMode="External"/><Relationship Id="rId2" Type="http://schemas.openxmlformats.org/officeDocument/2006/relationships/hyperlink" Target="https://se.visibacare.com/o/hallands-sjukhus/sign-in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showcase/5453575" TargetMode="External"/><Relationship Id="rId2" Type="http://schemas.openxmlformats.org/officeDocument/2006/relationships/hyperlink" Target="https://se.visibacare.com/o/hallands-sjukhus/sign-in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8.png"/><Relationship Id="rId4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showcase/5453575" TargetMode="External"/><Relationship Id="rId2" Type="http://schemas.openxmlformats.org/officeDocument/2006/relationships/hyperlink" Target="https://se.visibacare.com/o/hallands-sjukhus/sign-in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JP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https://se.visibacare.com/o/hallands-sjukhus/sign-in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.regionhalland.se/styrda-dokument/_layouts/RHWordViewer.aspx?id=/styrda-dokument/PublishingRepository/2fb9e9c5-59a5-42ec-a243-89e30c1be786/Ankomstregistrering%20av%20distanskontakt.docx&amp;Source=https://intra.regionhalland.se/styrda-dokument/_layouts/RHI_CDViewer.aspx?OWAStatus=0&amp;DefaultItemOpen=1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s://www.digitaltolk.se/contact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digitaltolk.se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showcase/5453575" TargetMode="External"/><Relationship Id="rId2" Type="http://schemas.openxmlformats.org/officeDocument/2006/relationships/hyperlink" Target="https://se.visibacare.com/o/hallands-sjukhus/sign-in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63EA34-CB00-4690-8DF9-CDA85DE51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0280" y="1587657"/>
            <a:ext cx="10506147" cy="2160000"/>
          </a:xfrm>
        </p:spPr>
        <p:txBody>
          <a:bodyPr/>
          <a:lstStyle/>
          <a:p>
            <a:r>
              <a:rPr lang="sv-SE" dirty="0"/>
              <a:t/>
            </a:r>
            <a:br>
              <a:rPr lang="sv-SE" dirty="0"/>
            </a:br>
            <a:r>
              <a:rPr lang="sv-SE" sz="3600" dirty="0"/>
              <a:t>Boka </a:t>
            </a:r>
            <a:r>
              <a:rPr lang="sv-SE" sz="3600" dirty="0" smtClean="0"/>
              <a:t>digital tolk </a:t>
            </a:r>
            <a:r>
              <a:rPr lang="sv-SE" sz="3600" dirty="0"/>
              <a:t>till </a:t>
            </a:r>
            <a:r>
              <a:rPr lang="sv-SE" sz="3600" dirty="0" smtClean="0"/>
              <a:t>videobesök</a:t>
            </a:r>
            <a:r>
              <a:rPr lang="sv-SE" sz="3600" dirty="0"/>
              <a:t/>
            </a:r>
            <a:br>
              <a:rPr lang="sv-SE" sz="3600" dirty="0"/>
            </a:br>
            <a:r>
              <a:rPr lang="sv-SE" sz="2400" dirty="0"/>
              <a:t>Hallands </a:t>
            </a:r>
            <a:r>
              <a:rPr lang="sv-SE" sz="2400" dirty="0" smtClean="0"/>
              <a:t>sjukhus och </a:t>
            </a:r>
            <a:r>
              <a:rPr lang="sv-SE" sz="2400" dirty="0"/>
              <a:t>P</a:t>
            </a:r>
            <a:r>
              <a:rPr lang="sv-SE" sz="2400" dirty="0" smtClean="0"/>
              <a:t>sykiatrin Halland</a:t>
            </a:r>
            <a:r>
              <a:rPr lang="sv-SE" sz="2400" dirty="0"/>
              <a:t/>
            </a:r>
            <a:br>
              <a:rPr lang="sv-SE" sz="2400" dirty="0"/>
            </a:b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2020-06-25</a:t>
            </a:r>
            <a:endParaRPr lang="sv-SE" sz="24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800225" cy="323850"/>
          </a:xfrm>
        </p:spPr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41148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1125489" cy="1296000"/>
          </a:xfrm>
        </p:spPr>
        <p:txBody>
          <a:bodyPr/>
          <a:lstStyle/>
          <a:p>
            <a:r>
              <a:rPr lang="sv-SE" dirty="0" smtClean="0"/>
              <a:t>Visiba </a:t>
            </a:r>
            <a:r>
              <a:rPr lang="sv-SE" dirty="0"/>
              <a:t>Care – </a:t>
            </a:r>
            <a:r>
              <a:rPr lang="sv-SE" dirty="0" smtClean="0"/>
              <a:t>Bokning av Digital </a:t>
            </a:r>
            <a:r>
              <a:rPr lang="sv-SE" dirty="0"/>
              <a:t>tolk som Gäst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Öppna webbläsaren i Google </a:t>
            </a:r>
            <a:r>
              <a:rPr lang="sv-SE" dirty="0" err="1"/>
              <a:t>Chrome</a:t>
            </a:r>
            <a:r>
              <a:rPr lang="sv-SE" dirty="0"/>
              <a:t> och skriv in webbadressen </a:t>
            </a:r>
            <a:r>
              <a:rPr lang="sv-SE" dirty="0">
                <a:hlinkClick r:id="rId2"/>
              </a:rPr>
              <a:t>https://se.visibacare.com/o/hallands-sjukhus/sign-in</a:t>
            </a:r>
            <a:endParaRPr lang="sv-SE" dirty="0"/>
          </a:p>
          <a:p>
            <a:pPr lvl="0"/>
            <a:r>
              <a:rPr lang="sv-SE" dirty="0"/>
              <a:t>Välj </a:t>
            </a:r>
            <a:r>
              <a:rPr lang="sv-SE" b="1" dirty="0"/>
              <a:t>Bjud in till besök</a:t>
            </a:r>
            <a:r>
              <a:rPr lang="sv-SE" dirty="0"/>
              <a:t>, </a:t>
            </a:r>
            <a:r>
              <a:rPr lang="sv-SE" b="1" dirty="0"/>
              <a:t>välj </a:t>
            </a:r>
            <a:r>
              <a:rPr lang="sv-SE" b="1" dirty="0" smtClean="0"/>
              <a:t>Gäst</a:t>
            </a:r>
            <a:r>
              <a:rPr lang="sv-SE" dirty="0" smtClean="0"/>
              <a:t>.</a:t>
            </a:r>
            <a:endParaRPr lang="sv-SE" dirty="0"/>
          </a:p>
          <a:p>
            <a:r>
              <a:rPr lang="sv-SE" dirty="0"/>
              <a:t>Skriv in tolkens </a:t>
            </a:r>
            <a:r>
              <a:rPr lang="sv-SE" b="1" dirty="0" smtClean="0"/>
              <a:t>Namn</a:t>
            </a:r>
            <a:r>
              <a:rPr lang="sv-SE" dirty="0" smtClean="0"/>
              <a:t>, </a:t>
            </a:r>
            <a:r>
              <a:rPr lang="sv-SE" b="1" dirty="0" smtClean="0"/>
              <a:t>Mobilnummer</a:t>
            </a:r>
            <a:r>
              <a:rPr lang="sv-SE" dirty="0"/>
              <a:t> </a:t>
            </a:r>
            <a:r>
              <a:rPr lang="sv-SE" dirty="0" smtClean="0"/>
              <a:t>och </a:t>
            </a:r>
            <a:r>
              <a:rPr lang="sv-SE" b="1" dirty="0" smtClean="0"/>
              <a:t>Mejladress</a:t>
            </a:r>
            <a:r>
              <a:rPr lang="sv-SE" dirty="0" smtClean="0"/>
              <a:t>.</a:t>
            </a:r>
            <a:endParaRPr lang="sv-SE" dirty="0"/>
          </a:p>
          <a:p>
            <a:r>
              <a:rPr lang="sv-SE" dirty="0"/>
              <a:t>Välj identifieringsmetod: </a:t>
            </a:r>
            <a:r>
              <a:rPr lang="sv-SE" b="1" dirty="0" err="1" smtClean="0"/>
              <a:t>Bankid</a:t>
            </a:r>
            <a:r>
              <a:rPr lang="sv-SE" dirty="0" smtClean="0"/>
              <a:t>.</a:t>
            </a:r>
            <a:endParaRPr lang="sv-SE" dirty="0"/>
          </a:p>
          <a:p>
            <a:r>
              <a:rPr lang="sv-SE" dirty="0"/>
              <a:t>Klicka på </a:t>
            </a:r>
            <a:r>
              <a:rPr lang="sv-SE" b="1" dirty="0"/>
              <a:t>Lägg till </a:t>
            </a:r>
            <a:r>
              <a:rPr lang="sv-SE" dirty="0"/>
              <a:t>och följ instruktionerna som följer, </a:t>
            </a:r>
            <a:r>
              <a:rPr lang="sv-SE" dirty="0">
                <a:hlinkClick r:id="rId3"/>
              </a:rPr>
              <a:t>se </a:t>
            </a:r>
            <a:r>
              <a:rPr lang="sv-SE" dirty="0" smtClean="0">
                <a:hlinkClick r:id="rId3"/>
              </a:rPr>
              <a:t>film</a:t>
            </a:r>
            <a:endParaRPr lang="sv-SE" b="1" dirty="0">
              <a:solidFill>
                <a:srgbClr val="FF0000"/>
              </a:solidFill>
            </a:endParaRPr>
          </a:p>
          <a:p>
            <a:pPr lvl="0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10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4"/>
          <a:srcRect l="1434" t="8107" r="1734" b="5702"/>
          <a:stretch/>
        </p:blipFill>
        <p:spPr>
          <a:xfrm>
            <a:off x="1022464" y="4209648"/>
            <a:ext cx="4804758" cy="1835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551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Visiba </a:t>
            </a:r>
            <a:r>
              <a:rPr lang="sv-SE" dirty="0"/>
              <a:t>Care </a:t>
            </a:r>
            <a:r>
              <a:rPr lang="sv-SE" dirty="0" smtClean="0"/>
              <a:t>– Bokning av Patient </a:t>
            </a:r>
            <a:r>
              <a:rPr lang="sv-SE" dirty="0"/>
              <a:t>med </a:t>
            </a:r>
            <a:r>
              <a:rPr lang="sv-SE" dirty="0" smtClean="0"/>
              <a:t>ombud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Öppna webbläsaren i Google </a:t>
            </a:r>
            <a:r>
              <a:rPr lang="sv-SE" dirty="0" err="1"/>
              <a:t>Chrome</a:t>
            </a:r>
            <a:r>
              <a:rPr lang="sv-SE" dirty="0"/>
              <a:t> och skriv in webbadressen </a:t>
            </a:r>
            <a:r>
              <a:rPr lang="sv-SE" dirty="0">
                <a:hlinkClick r:id="rId2"/>
              </a:rPr>
              <a:t>https://se.visibacare.com/o/hallands-sjukhus/sign-in</a:t>
            </a:r>
            <a:endParaRPr lang="sv-SE" dirty="0"/>
          </a:p>
          <a:p>
            <a:pPr lvl="0"/>
            <a:r>
              <a:rPr lang="sv-SE" dirty="0"/>
              <a:t>Välj </a:t>
            </a:r>
            <a:r>
              <a:rPr lang="sv-SE" b="1" dirty="0"/>
              <a:t>Bjud in till besök</a:t>
            </a:r>
            <a:r>
              <a:rPr lang="sv-SE" dirty="0"/>
              <a:t>, </a:t>
            </a:r>
            <a:r>
              <a:rPr lang="sv-SE" b="1" dirty="0"/>
              <a:t>patient med ombud </a:t>
            </a:r>
            <a:r>
              <a:rPr lang="sv-SE" dirty="0"/>
              <a:t>och följ instruktionerna som följer, </a:t>
            </a:r>
            <a:r>
              <a:rPr lang="sv-SE" dirty="0">
                <a:hlinkClick r:id="rId3"/>
              </a:rPr>
              <a:t>se </a:t>
            </a:r>
            <a:r>
              <a:rPr lang="sv-SE" dirty="0" smtClean="0">
                <a:hlinkClick r:id="rId3"/>
              </a:rPr>
              <a:t>film</a:t>
            </a:r>
            <a:endParaRPr lang="sv-SE" dirty="0"/>
          </a:p>
          <a:p>
            <a:pPr lvl="0"/>
            <a:r>
              <a:rPr lang="sv-SE" dirty="0"/>
              <a:t>Till exempel närståendesamtal där patienten inte själv är bokad med kan </a:t>
            </a:r>
            <a:r>
              <a:rPr lang="sv-SE" dirty="0" smtClean="0"/>
              <a:t>närvarar tillsammans </a:t>
            </a:r>
            <a:r>
              <a:rPr lang="sv-SE" dirty="0"/>
              <a:t>med ombudet. Obs. avisering går endast till ombudet. </a:t>
            </a:r>
          </a:p>
          <a:p>
            <a:r>
              <a:rPr lang="sv-SE" dirty="0"/>
              <a:t>Om ombudet inte hittas, registrera kontaktuppgifterna vid bokning.</a:t>
            </a:r>
          </a:p>
          <a:p>
            <a:pPr marL="0" lv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11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81" r="1753" b="20471"/>
          <a:stretch/>
        </p:blipFill>
        <p:spPr>
          <a:xfrm>
            <a:off x="1086943" y="4456734"/>
            <a:ext cx="5378292" cy="161610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6719" y="5114140"/>
            <a:ext cx="2790825" cy="1076325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 rotWithShape="1">
          <a:blip r:embed="rId6"/>
          <a:srcRect t="4651"/>
          <a:stretch/>
        </p:blipFill>
        <p:spPr>
          <a:xfrm>
            <a:off x="9218842" y="4039985"/>
            <a:ext cx="2023929" cy="216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7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Visiba </a:t>
            </a:r>
            <a:r>
              <a:rPr lang="sv-SE" dirty="0"/>
              <a:t>Care </a:t>
            </a:r>
            <a:r>
              <a:rPr lang="sv-SE" dirty="0" smtClean="0"/>
              <a:t>– Bokning av Kollega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Öppna webbläsaren i Google </a:t>
            </a:r>
            <a:r>
              <a:rPr lang="sv-SE" dirty="0" err="1"/>
              <a:t>Chrome</a:t>
            </a:r>
            <a:r>
              <a:rPr lang="sv-SE" dirty="0"/>
              <a:t> och skriv in webbadressen </a:t>
            </a:r>
            <a:r>
              <a:rPr lang="sv-SE" dirty="0">
                <a:hlinkClick r:id="rId2"/>
              </a:rPr>
              <a:t>https://se.visibacare.com/o/hallands-sjukhus/sign-in</a:t>
            </a:r>
            <a:endParaRPr lang="sv-SE" dirty="0"/>
          </a:p>
          <a:p>
            <a:pPr lvl="0"/>
            <a:r>
              <a:rPr lang="sv-SE" dirty="0"/>
              <a:t>Välj </a:t>
            </a:r>
            <a:r>
              <a:rPr lang="sv-SE" b="1" dirty="0"/>
              <a:t>Bjud in till besök</a:t>
            </a:r>
            <a:r>
              <a:rPr lang="sv-SE" dirty="0"/>
              <a:t>, </a:t>
            </a:r>
            <a:r>
              <a:rPr lang="sv-SE" b="1" dirty="0"/>
              <a:t>välj kollega </a:t>
            </a:r>
            <a:r>
              <a:rPr lang="sv-SE" dirty="0"/>
              <a:t>och följ instruktionerna som följer, </a:t>
            </a:r>
            <a:r>
              <a:rPr lang="sv-SE" dirty="0">
                <a:hlinkClick r:id="rId3"/>
              </a:rPr>
              <a:t>se </a:t>
            </a:r>
            <a:r>
              <a:rPr lang="sv-SE" dirty="0" smtClean="0">
                <a:hlinkClick r:id="rId3"/>
              </a:rPr>
              <a:t>film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12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6360" y="3767153"/>
            <a:ext cx="3905857" cy="1495583"/>
          </a:xfrm>
          <a:prstGeom prst="rect">
            <a:avLst/>
          </a:prstGeom>
        </p:spPr>
      </p:pic>
      <p:sp>
        <p:nvSpPr>
          <p:cNvPr id="9" name="textruta 8"/>
          <p:cNvSpPr txBox="1"/>
          <p:nvPr/>
        </p:nvSpPr>
        <p:spPr>
          <a:xfrm>
            <a:off x="7396360" y="3495777"/>
            <a:ext cx="2061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Mail till kollega</a:t>
            </a:r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" t="5139" r="1640" b="6514"/>
          <a:stretch/>
        </p:blipFill>
        <p:spPr>
          <a:xfrm>
            <a:off x="955964" y="3495777"/>
            <a:ext cx="6084916" cy="2156878"/>
          </a:xfrm>
          <a:prstGeom prst="rect">
            <a:avLst/>
          </a:prstGeom>
        </p:spPr>
      </p:pic>
      <p:sp>
        <p:nvSpPr>
          <p:cNvPr id="11" name="textruta 10"/>
          <p:cNvSpPr txBox="1"/>
          <p:nvPr/>
        </p:nvSpPr>
        <p:spPr>
          <a:xfrm>
            <a:off x="7396360" y="5130701"/>
            <a:ext cx="44722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Obs! </a:t>
            </a:r>
            <a:r>
              <a:rPr lang="sv-SE" sz="1400" dirty="0" smtClean="0"/>
              <a:t>Om länken öppnas i Internet Explorer behöver du kopiera och klistra </a:t>
            </a:r>
            <a:r>
              <a:rPr lang="sv-SE" sz="1400" dirty="0"/>
              <a:t>in webbadressen </a:t>
            </a:r>
            <a:r>
              <a:rPr lang="sv-SE" sz="1400" dirty="0" smtClean="0"/>
              <a:t>i </a:t>
            </a:r>
            <a:r>
              <a:rPr lang="sv-SE" sz="1400" dirty="0"/>
              <a:t>Google </a:t>
            </a:r>
            <a:r>
              <a:rPr lang="sv-SE" sz="1400" dirty="0" err="1"/>
              <a:t>Chrome</a:t>
            </a:r>
            <a:r>
              <a:rPr lang="sv-SE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902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07CF83-4A26-4773-8CED-4DAA99A9A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ea typeface="+mj-lt"/>
                <a:cs typeface="+mj-lt"/>
              </a:rPr>
              <a:t>VAS - Starta </a:t>
            </a:r>
            <a:r>
              <a:rPr lang="sv-SE" dirty="0">
                <a:ea typeface="+mj-lt"/>
                <a:cs typeface="+mj-lt"/>
              </a:rPr>
              <a:t>flerpartsmötet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CE12CA-E779-4D7C-AE35-4E77E31543E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2EE581-3277-4B48-BC18-2CB510133F5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E0459E-1F4F-4F07-AD9C-7193AA9EF65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13</a:t>
            </a:fld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059CF33E-FE69-4DB9-8611-5F01D706D37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7655" indent="-287655"/>
            <a:r>
              <a:rPr lang="sv-SE" dirty="0">
                <a:ea typeface="+mn-lt"/>
                <a:cs typeface="+mn-lt"/>
              </a:rPr>
              <a:t>I dagsprogram AN27 i VAS: Patient med besökstyp DiVi – Distans Video är ett bokat videobesök. </a:t>
            </a:r>
            <a:endParaRPr lang="sv-SE" dirty="0">
              <a:cs typeface="Arial" panose="020B0604020202020204"/>
            </a:endParaRPr>
          </a:p>
          <a:p>
            <a:pPr marL="287655" indent="-287655"/>
            <a:endParaRPr lang="sv-SE" dirty="0">
              <a:ea typeface="+mn-lt"/>
              <a:cs typeface="+mn-lt"/>
            </a:endParaRPr>
          </a:p>
          <a:p>
            <a:pPr marL="287655" indent="-287655"/>
            <a:endParaRPr lang="sv-SE" dirty="0">
              <a:ea typeface="+mn-lt"/>
              <a:cs typeface="+mn-lt"/>
            </a:endParaRPr>
          </a:p>
          <a:p>
            <a:pPr marL="287655" indent="-287655"/>
            <a:r>
              <a:rPr lang="en-US" dirty="0">
                <a:ea typeface="+mn-lt"/>
                <a:cs typeface="+mn-lt"/>
              </a:rPr>
              <a:t>När det är en * efter patientens namn finns viktig information kring bokningen under </a:t>
            </a:r>
            <a:r>
              <a:rPr lang="en-US" dirty="0" smtClean="0">
                <a:ea typeface="+mn-lt"/>
                <a:cs typeface="+mn-lt"/>
              </a:rPr>
              <a:t/>
            </a:r>
            <a:br>
              <a:rPr lang="en-US" dirty="0" smtClean="0">
                <a:ea typeface="+mn-lt"/>
                <a:cs typeface="+mn-lt"/>
              </a:rPr>
            </a:br>
            <a:r>
              <a:rPr lang="en-US" b="1" dirty="0" smtClean="0">
                <a:ea typeface="+mn-lt"/>
                <a:cs typeface="+mn-lt"/>
              </a:rPr>
              <a:t>Visa </a:t>
            </a:r>
            <a:r>
              <a:rPr lang="en-US" b="1" dirty="0">
                <a:ea typeface="+mn-lt"/>
                <a:cs typeface="+mn-lt"/>
              </a:rPr>
              <a:t>detalj. </a:t>
            </a:r>
            <a:endParaRPr lang="sv-SE" dirty="0">
              <a:ea typeface="+mn-lt"/>
              <a:cs typeface="+mn-lt"/>
            </a:endParaRPr>
          </a:p>
          <a:p>
            <a:pPr marL="287655" indent="-287655"/>
            <a:endParaRPr lang="sv-SE" dirty="0">
              <a:cs typeface="Arial"/>
            </a:endParaRPr>
          </a:p>
        </p:txBody>
      </p:sp>
      <p:pic>
        <p:nvPicPr>
          <p:cNvPr id="10" name="Bildobjekt 10" descr="En bild som visar skärmbild&#10;&#10;Beskrivning genererad med mycket hög exakthet">
            <a:extLst>
              <a:ext uri="{FF2B5EF4-FFF2-40B4-BE49-F238E27FC236}">
                <a16:creationId xmlns:a16="http://schemas.microsoft.com/office/drawing/2014/main" id="{1E17DA1C-C652-4666-949E-54E3BBFB9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758" y="2473832"/>
            <a:ext cx="4641011" cy="702636"/>
          </a:xfrm>
          <a:prstGeom prst="rect">
            <a:avLst/>
          </a:prstGeom>
        </p:spPr>
      </p:pic>
      <p:pic>
        <p:nvPicPr>
          <p:cNvPr id="12" name="Bildobjekt 12" descr="En bild som visar skärmbild&#10;&#10;Beskrivning genererad med mycket hög exakthet">
            <a:extLst>
              <a:ext uri="{FF2B5EF4-FFF2-40B4-BE49-F238E27FC236}">
                <a16:creationId xmlns:a16="http://schemas.microsoft.com/office/drawing/2014/main" id="{1D97506F-59B9-45CE-8C11-D6AFEED837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358" y="4114403"/>
            <a:ext cx="3775337" cy="200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31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809625" y="415725"/>
            <a:ext cx="11181653" cy="1084033"/>
          </a:xfrm>
        </p:spPr>
        <p:txBody>
          <a:bodyPr/>
          <a:lstStyle/>
          <a:p>
            <a:r>
              <a:rPr lang="sv-SE" dirty="0" smtClean="0"/>
              <a:t>Visiba Care - Starta </a:t>
            </a:r>
            <a:r>
              <a:rPr lang="sv-SE" dirty="0"/>
              <a:t>videomötet via Google </a:t>
            </a:r>
            <a:r>
              <a:rPr lang="sv-SE" dirty="0" err="1"/>
              <a:t>Chrome</a:t>
            </a:r>
            <a:endParaRPr lang="sv-SE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3"/>
          </p:nvPr>
        </p:nvSpPr>
        <p:spPr>
          <a:xfrm>
            <a:off x="809625" y="1328677"/>
            <a:ext cx="10990140" cy="4829101"/>
          </a:xfrm>
        </p:spPr>
        <p:txBody>
          <a:bodyPr/>
          <a:lstStyle/>
          <a:p>
            <a:endParaRPr lang="sv-SE" sz="1600" dirty="0"/>
          </a:p>
          <a:p>
            <a:r>
              <a:rPr lang="sv-SE" dirty="0"/>
              <a:t>Öppna webbläsaren i Google </a:t>
            </a:r>
            <a:r>
              <a:rPr lang="sv-SE" dirty="0" err="1"/>
              <a:t>Chrome</a:t>
            </a:r>
            <a:r>
              <a:rPr lang="sv-SE" dirty="0"/>
              <a:t> och skriv in webbadressen </a:t>
            </a:r>
            <a:r>
              <a:rPr lang="sv-SE" dirty="0">
                <a:hlinkClick r:id="rId2"/>
              </a:rPr>
              <a:t>https://se.visibacare.com/o/hallands-sjukhus/sign-in</a:t>
            </a:r>
            <a:endParaRPr lang="sv-SE" dirty="0"/>
          </a:p>
          <a:p>
            <a:r>
              <a:rPr lang="sv-SE" dirty="0"/>
              <a:t>Välj </a:t>
            </a:r>
            <a:r>
              <a:rPr lang="sv-SE" b="1" dirty="0"/>
              <a:t>Kalender</a:t>
            </a:r>
            <a:r>
              <a:rPr lang="sv-SE" dirty="0"/>
              <a:t> och gå in via fliken </a:t>
            </a:r>
            <a:r>
              <a:rPr lang="sv-SE" b="1" dirty="0"/>
              <a:t>Mina Besök </a:t>
            </a:r>
            <a:r>
              <a:rPr lang="sv-SE" dirty="0"/>
              <a:t>och markera mötet och välj </a:t>
            </a:r>
            <a:r>
              <a:rPr lang="sv-SE" b="1" dirty="0"/>
              <a:t>Ring</a:t>
            </a:r>
            <a:r>
              <a:rPr lang="sv-SE" dirty="0"/>
              <a:t> följ därefter anvisningarna. </a:t>
            </a:r>
          </a:p>
          <a:p>
            <a:endParaRPr lang="sv-SE" sz="1600" dirty="0"/>
          </a:p>
          <a:p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14</a:t>
            </a:fld>
            <a:endParaRPr lang="sv-SE" dirty="0"/>
          </a:p>
        </p:txBody>
      </p:sp>
      <p:pic>
        <p:nvPicPr>
          <p:cNvPr id="15" name="Bildobjekt 14"/>
          <p:cNvPicPr>
            <a:picLocks noChangeAspect="1"/>
          </p:cNvPicPr>
          <p:nvPr/>
        </p:nvPicPr>
        <p:blipFill rotWithShape="1">
          <a:blip r:embed="rId3"/>
          <a:srcRect t="3200" r="1223" b="5940"/>
          <a:stretch/>
        </p:blipFill>
        <p:spPr>
          <a:xfrm>
            <a:off x="618112" y="3502262"/>
            <a:ext cx="6758667" cy="234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704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VAS - Efter </a:t>
            </a:r>
            <a:r>
              <a:rPr lang="sv-SE" dirty="0"/>
              <a:t>avslutat videomöte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sv-SE" sz="1600" dirty="0"/>
          </a:p>
          <a:p>
            <a:pPr fontAlgn="base"/>
            <a:r>
              <a:rPr lang="sv-SE" dirty="0"/>
              <a:t>Ankomstregistrering och betalning via faktura sker i VAS på samma sätt som om besöket skett fysiskt. </a:t>
            </a:r>
            <a:br>
              <a:rPr lang="sv-SE" dirty="0"/>
            </a:br>
            <a:r>
              <a:rPr lang="sv-SE" dirty="0"/>
              <a:t>Rutin – </a:t>
            </a:r>
            <a:r>
              <a:rPr lang="sv-SE" dirty="0">
                <a:hlinkClick r:id="rId2"/>
              </a:rPr>
              <a:t>Ankomstregistrering av distanskontakt</a:t>
            </a:r>
            <a:r>
              <a:rPr lang="sv-SE" dirty="0"/>
              <a:t> ​</a:t>
            </a:r>
          </a:p>
          <a:p>
            <a:pPr fontAlgn="base"/>
            <a:r>
              <a:rPr lang="sv-SE" dirty="0"/>
              <a:t>Journalföring sker i VAS på samma sätt som för ett fysisk besök.</a:t>
            </a:r>
            <a:r>
              <a:rPr lang="en-US" dirty="0"/>
              <a:t>​</a:t>
            </a:r>
          </a:p>
          <a:p>
            <a:pPr fontAlgn="base"/>
            <a:r>
              <a:rPr lang="sv-SE" dirty="0"/>
              <a:t>​Använd anteckningstyp</a:t>
            </a:r>
            <a:r>
              <a:rPr lang="en-US" dirty="0"/>
              <a:t>​ </a:t>
            </a:r>
            <a:r>
              <a:rPr lang="sv-SE" dirty="0"/>
              <a:t>DiVi – Distanskontakt via videolänk​.</a:t>
            </a:r>
          </a:p>
          <a:p>
            <a:pPr marL="0" indent="0" fontAlgn="base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15</a:t>
            </a:fld>
            <a:endParaRPr lang="sv-SE" dirty="0"/>
          </a:p>
        </p:txBody>
      </p:sp>
      <p:sp>
        <p:nvSpPr>
          <p:cNvPr id="7" name="AutoShape 2" descr="data:image/jpg;base64,%20/9j/4AAQSkZJRgABAQEAYABgAAD/2wBDAAUDBAQEAwUEBAQFBQUGBwwIBwcHBw8LCwkMEQ8SEhEPERETFhwXExQaFRERGCEYGh0dHx8fExciJCIeJBweHx7/2wBDAQUFBQcGBw4ICA4eFBEUHh4eHh4eHh4eHh4eHh4eHh4eHh4eHh4eHh4eHh4eHh4eHh4eHh4eHh4eHh4eHh4eHh7/wAARCABKAr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q3/5Bd3/ANh/U/8A0pemU+250u7HU/2/qY/H7S9MPsOPqKchREopf+An8xR/wE/mKQxKKX/gJ/MUf8BP5igBKKX/AICfzFH/AAE/mKAEopf+An8xR/wE/mKAEopf+An8xR/wE/mKAEopfwP5ij8D+YoASil/4CfzFH/AT+YoASil/wCAn8xR/wABP5igBKKX/gJ/MUf8BP5igBKKX8D+Yo/A/mKAEopf+An8xR/wE/mKAEopf+An8xR/wE/mKAEopf8AgJ/MUf8AAT+YoASil/4CfzFH/AT+YoASil/4CfzFH/AT+YoASil/4CfzFH/AT+YoASil/wCAn8xR/wABP5igBKKX/gJ/MUf8BP5igBKKX/gJ/MUf8BP5igBKKX/gJ/MUf8BP5igBKKX/AICfzFH/AAE/mKAEopf+An8xR/wE/mKAEopf+An8xR/wE/mKAEopf+An8xR/wE/mKAEopf8AgJ/MUf8AAT+YoASil/4CfzFH/AT+YoASil/4CfzFH/AT+YoASil/4CfzFH/AT+YoASil/wCAn8xR/wABP5igBKKX/gJ/MUf8BP5igBKKX/gJ/MUf8BP5igBKKX/gJ/MUf8BP5igBKKX/AICfzFH/AAE/mKAEopf+An8xR/wE/mKAEopf+An8xR/wE/mKAEopf+An8xR/wE/mKAEopf8AgJ/MUf8AAT+YoASil/4CfzFH/AT+YoASil/4CfzFH/AT+YoASil/4CfzFH/AT+YoASil/wCAn8xR/wABP5igBKKX/gJ/MUf8BP5igBKKX/gJ/MUf560AcR8V5LiPw/bJbXU8BfxTqod4nK4HnvzgHmtif4SQQC5aX4k3SR2riOdju/dMQCFb5+Dggj6isX4s/NoliD0/4SzVB/5Hetq1SKH4z+NNQ8RIJvDUetWyhQMxw3f2SHbJcDvHt2heoU5JpyEiWH4NNO0qQfEO9leB/LlCBiUfGdpG/hsEVL/wpK6Bx/wnmpH/ALZt/wDF11Pwr8sav49dGV93iQtvU/eP2eHnjr+tdzj5sdPwxSGeD+IvhbcaPNpVv/wmmpTSajeC2T5XAT5SS33/AG/WtIfBmRr17NfiDftcJGsjRKrFgpJCtjfkAlWH1U12vxFaNNV8JSTNtjTVd0jHoFEbEnPbAyfwrzjw54wlPxHs/Fcy6nG+p6pJYXhltdtnHYZ22zrP/EodMqOMtdv2AoA0bf4OPdwC4s/iFezwnO10VmXgkEZ3+o/DBqU/BO6xkeO9RPrhH/8Ai6wvAmt6k3wl8QaM7iwhtdF1mSyhAPm37NNcZlRweAmMbRlstk4wK9k8BC6XwPoP26+F9c/2dB5lyF2+YTGOoyfYdeoNAHnA+Cdzn/kfNS/79t/8XWCfhx5fiHU9Mu/Ht7a2+m2q3E91LuVRuIHd+AM9a9/PHQZrxP4yL5lv8QlVYXJ0y1AE2AjfvUwG4+769aAGaT8J4dYtWudJ+Jk99EG2l4NzBT6ffq6fgndgbj461Iev7t//AIuspde1Dwg3i/VLfS9LGrJZ2UcVppLZsP3jqgcHCjzBuyRgD3xWla+M/H0egXsGpXFhZXcN0gW8YRvOYigd9sKOUJUZ43gkdOeKAHH4J3nzD/hPL/g4yEf8/v07/hSd0XwPHepYyABsfr/33VGx8Ta9YeJfEfiFdVtJbF9Q0MXyIrPbxW0ltD9ouUZiCqbT/dwCMnJ4qxYeMPGeta9dwp4k03RLO1sbjUIFmsQ/22L7fdRQbSzrgGGGI5HJ3ZwM4oAxx8OVTWtasLrx9e2lvpNvDLLdTblX94W65fgcD860tL+E0OrW32rS/iVc3sGdpkg3OoPpw/B9qyfGWqya98OfGGuS2sEM2p6Ho129tMf3aNJtfy2JHQFsHjtWlPr2peDm8b6pa6ZpiaukGnolppJzYIHklUOpwuZeu7IHCpk+gBoD4J3Xfx3qXviNv/i6D8E7nb/yPmo5/wCub/8AxdMh8Z+PIPD93HqdxYWd9bXagXTJE87wlSW/dJIUyOON+dpJAOMVPdePPEckmoanbappsNto8tpE9ikJb+0xMygyRsxDKAG/unkEUARf8KTuiOPHmpZxx+7f/wCLrL034WXF/wCItY0mHxpqQ/s0wrvIY+Y7hiRjf221oW/jrxdP4KsdbbWtMge7vbl5Ge2OYbeNtqpt3ZZNxUO4O5QchSAal1/xBc6TB45urORl1K/fT7W3azXfIGmVxJLCuMu0cfmTAd/K7c0AR2nwb+12sd1a/EK/uLaQbkljDMrKODg7/WmzfBx4poYJPiFeiefPlRkNmTAJIUb85ABJ9qo6R4xv/D/h3UdC8LwNCINX02LRk1a2aDzLe6uo4ZYwnLeXGzhQ2Scv+Bh8WeJ/Elj8RtLsbn7PrWqeH7y4VbuKHy9wn06aQu0YJJEYB4UksBxQBpj4Nym5e1/4WHem5RBI8QVt4QnG7G/gf1rJ1L4atba9p2k2/ju/upbu5aCUpuxAVGTn5+vtWrqWvXVl8WFuLLUrWWO78P2kVzrvk5hhXz1+coD/ABHgc4GeTSaE0R+Jd4Yyu0+KbnBU8MPJHPHrQBR0/wCHWjahfjT7H4si6vcECGKRmJI68B6kv/hjZ2GsWGk3vxKvYLy+z5ETI+Wx/wAD4z0HqQai+HsmseHvghfeKoNF8KWv2TTJ7jTb+GHddF/MPMuVHrzhuam+InijVNLv7DV7a3ttYuPDlnb/ANqPNaRxKZZQjYDNJuA2yK3yh9pJxyTQBoj4J3W3nx3qOe5CP6/7/Wnf8KTuf+h81If9s3/+Lqbw54w8XTS6TrGoXumzaZqXim50GKzihIbYs06LMzknDAQbdoGGGGyCcV60Off+lAHj3/Ck7n/ofNS/79t/8XR/wpO5/wCh81L/AL9t/wDF17FijFAHjv8AwpO5/wCh81L/AL9t/wDF0H4J3P8A0Pmpf9+2/wDi69ixSUAeFeL/AIVXHh/wxf603jbUpvskRcR7WG89h9/1om+Gmm2+pxaXd/FQwX0hTbbO5Eh3/dGN/ftXpXxgOPhprhHUW/Bx0561yttZeFbnx98RpPEVvpLKkGn/ALy52B0j+xDJV/vr7bec9KAOZ1L4X3Vn4n07Qv8AhNNTL3UE08kxRgsaxAnpv5JI/KpNK+G+katdfZdL+LH2yYrvEcLlztA5PD81seH5NUmi8Dza9551V/CUzXjXA2yecYPn3D1znOKzfhX4b1V/AngfXNS07wzpGlaXp1lqX2zSlY3lyiQqQkmEGQw+9yfxoAvn4JXQIX/hPdRGTgEo3r/v1HbfBqS4Vzb/ABCvpfLkaN9isdrDqp+fqK5bxZ458VatZS6VcXUsdtqXk3+m3ojSOSKMSZX5I5CxG0rnftx6Vsal8QPGrazfaJoNvZLLBeXby3VvbwqsqxvtAYO6jLYJLAk89PUA1v8AhSd1n/kfdRAPTMb/APxdMk+C88cDzS/EC+jjRGdnKNtUKMkk7+gFRxePvHDRa7rss2j21hoUtiZbJFMjTtMkO+PzMjaoMhYPg5zjGADTPCl3qU3wubw3HeG81LxJrWoWcEMwybS0M7+ez/MSVCZUNjgzR8YoAdF8HmklgjT4h3rvPEZolVWzIgAyy/vOR8y8/wC0PWrH/Ck7nH/I+ajjH/PN/wD4usK88SQ6d4rGqabb6rLFoF1b6Xpnl2xe0m01FCXEjTgYUfMHfjg2KAdTW/N458WQya1r327TJdD07xQmkW9ssR33UcrQKrtJnC7PN3DAO7ocUAN/4Undf9D5qXv8jdf++6P+FJ3X/Q+alnP/ADzf/wCLqPQPiJ4j0/RPDviDxbf2M1jrVrdN5Vpatm28qOVxKDn5y3lgFOMZ61l2nxG+IP8AbEHhyQ2Iv7m7tRDcXaRjMUzhSCsbsOA2RzkkYxQBsf8ACk7oj/kfNSwSAD5b/wDxdIPgpdEkf8J3qI9hG/H/AI/XXeENX8QaxonifTXvLN9b0i5m0+G/aLbHJIFO12jB4GcZXP41xuqfEzxVNoVxqulaZsFrHaadPBPGA41GeQKzKd23EecFWIwRyQKAHv8ABa4XlvHmpbRyxEbdPXl6bbfBqS4tY7m3+IN9PDIiyJJGrFXUjIIO/kEU3R/GHjy81TRtC1ieztmlvLxbyVo45JLiGKzWbaVR2WM5YrnLcAHGTil+DfibVE+EVkrTafps2leGrEWFjebl3jyEIuTIM5R84AUHaAMkHIABK3wTuhx/wneoj3Mb88/79Ifgpd5/5HrUR6Axv/8AF0678ceI28KWun2GrJc+JpLiVUeG0QExwqpmSRXkEaurNtG123KAw64GFY/E7xnqlrLq8N5YWEFtDaRSWZthITNNcz25cvuAAHkBsAEZJGeM0Aaw+DUn2oWh+Id79oKGQRbW37M43Y39M8VMfgndf9D5qQHfMbcf+P1jWmseK9T+I97La6jp8Op6PpF5a3N89vu89IJFbKx5wCxbByeMZ5qxp/xO8daxrMF3pWm2sWnWzWiTxs8YimMjAOxdmDjAJxtVueKANFfgnc8MfHmpYz2Rvw/jpT8E7nP/ACPmpf8Aft//AIuuh+Af25/h8Jr2/kuna/umjSTO6BPNbEZJJJ55BIHHGK7/APz0oA8e/wCFJ3P/AEPmpf8Aftv/AIuj/hSdz/0Pmpf9+2/+Lr2LFGKAPHf+FJ3P/Q+al/37b/4uj/hSdz/0Pmpf9+2/+Lr2LFGKAPHf+FJ3P/Q+al/37b/4uj/hSdz/AND5qX/ftv8A4uvYsUYoA8d/4Unc/wDQ+al/37b/AOLo/wCFJ3P/AEPmpf8Aftv/AIuvYsUYoA8d/wCFJ3P/AEPmpf8Aftv/AIuj/hSdz/0Pmpf9+2/+Lr2LFGKAPHf+FJ3P/Q+al/37b/4uj/hSdz/0Pmpf9+2/+Lr2LFGKAPHf+FJ3P/Q+al/37b/4uj/hSdz/AND5qX/ftv8A4uvYsUYoA8d/4Unc/wDQ+al/37b/AOLo/wCFJ3P/AEPmpf8Aftv/AIuvYsUYoA8d/wCFJ3P/AEPmpf8Aftv/AIuj/hSdz/0Pmpf9+2/+Lr2LFGKAPHf+FJ3P/Q+al/37b/4uj/hSd1/0PmpEf9c3/wDi69ixSUAeCXXwykt/FX9iyeONQjiTTpL6e4kVwEVXVf7/AKMTn2p2n/DvRtSjlfT/AIs/avJiMspicsI0H8bfPwK9JaNJPjGY5VR0fw9Irow3KymaLIIPBGMj8a4zQfsPhvwL8Uda0rSdJiubPWdQC/6ImzYsUJCOABlM/wAPSgCta/CSO7naC2+JVzNKoJKR5LKAQCSN/wDtD8xVsfBO65/4r3Uj/wBs3/8Ai6zPgRsf4latOfLMsltfM+1QOWntCfw/+tXumKAPHv8AhSdz/wBD5qX/AH7b/wCLo/4Unc/9D5qX/ftv/i69ixRigDx3/hSdz/0Pmpf9+2/+Lo/4Unc/9D5qX/ftv/i69ixSf56UAeD658LbjTdY0XTR411KWTU7gw52sAigZJ+/1qvpfw9g1DxRf+HYPHOtfa7Bd0xe3dVbP907+2R16546GvTPH88Vr4u8I3UzJHFHcyvI7cKqhM8+1eZ+F/Fsy+KU1+8TVon103MF+tzbmO2hhAItSk2MPwNyj/psaAN9fgndMP8AkfNQ3DGfkcjP/ff9aD8ErxiAvjvUhngDy2J/9Drm9E8XeOtL8KeHdB0SX7TOLC5v5rh1j3KBcOqwv5sgHblsk4PQV6Z8J/EXiDxFr2uPq81mlvZzW8MVlbpkRO0Ydm8zPz5J9AKAOOX4QrJYvfQ/Ei5a1RGZpwWKKq53Enf2wc+mDUfhf4dWF5q+t6feeJddvFsGt/KmguTHu8xXJ4JPHyjB96yfB+sXMnwg8T6JcNBZWUGg6zJbwOgL3xbzt0qsPlCpgjby3zZIAHPd/CslbvWyADmDTs/NgH9w1AHD/E63uLvTdNtrO3kubiTxbqnlwxjLMfPfgdq9JfxEfMvz/wAK51gi/k33YMSYnO0Ll/m5+UAfQVyl9g+JPCgGQP8AhONRP0/0h695IPHP/wBemxI8u0rxA2lxmPT/AId61ZxswZ1SNfmKqFBPzc4VVH4VaTxnqO0f8UP4gAx/Ei/41nfEK18Rw+PNJs9F8a6pDc6ncCT7CEQwwW8YHmuc9R7Zzk1h+JvHni268S+KYNAkkTSrXQ5H0vy4C8stwku13XH3x2XGelIZoeLtW1XXJdIceCNbaCyuzNNHJGo3xlGUj73fOK1J/EHn6Wmiy/DzWW01PLVbZo08tQhDJgbuilVx6EU34K6lqF1c3FrrWs+JG1M2kMxsdYhjjdUYH96gQn5S24YPPy0/RfHF5dfEQyTBx4X1G4bSdNnJGx7uD5mI7/vC0q4IAH2Rjn5hQBBDrMEcdlHH8NdWWOylkltlECgRO+7eR838W457HPParFh4pm0+zjsbLwFrkFtFkRwqi4AyScZbpk+vpXN+Fde8Vab4KtPiLqHiS71WKfUja3OmTIBGI5L42yGMj7rKShyeoDVe0f4o3FjqfxDsdbUvNpWpSrogLhftq4hjEC/3Ss00KZPBM6+9AG+fGWpDj/hCNfBxwNidf++q5eS5urzxLrd5qfgPV7zTdSs0t2tpI1IO1gcN83tXOQeONa1CLwWviHxjq+grqHhuW/uTp9k87vcLcIhDBFYgBWYemRXsfws1HWtR8Ipc60riYSyJDJKu15oAf3crKeVLDkg80Acfpd3Y6XpU+lWHwu1WCxnBE0IiUq4PXO5iaiibSItGbRY/hTqi6c8nmNB5a8vn727duz+NexjkdaMH1oA8P8Yxt4jthaN4M16wtZofseoRW9rH/pdp2gJ3fIOTyATTdbstN1vxYviLV/hxrd7LHp8VhDbyRKI4UjkeQMNrDk78Y6cCvc6Qj3NAHiSzXFxrXiGTVfh/q99pWr20EJtXiTBEeRggEY421paZe2em6TLpNj8L9VhsJs+dB5SsJCeOSWJ6V61tOeuKXn1oA8bg/siHRjo0fwo1MaeZBJ5HlKfmH8W7duz756cVYur2xutUtNUufhbqkl5ZgLbSmFQY1HQYDYOPcV65g+tGD60AeRXF5YXFlBZz/C3VHtreb7RDF5K4jkJySPm7nqOh71S02+vbfxXqesXHgLWZRNNDcWIESZt3WOSNiOeDtkI+hNe10woSepx7GgDyzU9aXUryK9vvhxrN1dQhRFNJGpZdsiSrj5uMSRow91FA1pV1U6sPhrq/9obt/wBp8pN+/YUznd/cYr9DXqoz3NGD60AeSw6jZ24mEHwv1SIXEbQygQqQ8bNuZCN3TPOKyrua4XXdFvtK+H+s2tvZ3DSXEQjXMhK7QclueBivbyD2NJtOMZ4oA8tGuIukHR1+G2sLprI0ZtREnllSehG7vWfrraVrtzDcax8KdTvJYEVI2eMDCr90YD849817HzRg+tAHlMesJHBBAnw11dIre6N3AqxIBHMWZjIPm+9l3Of9o1f/AOEy1PP/ACI2v/8AfCf/ABVej4PrRg+tAHnH/CZan/0I2v8A/fCf/FUf8Jlqf/Qja/8A98J/8VXo+D60YPrQB5x/wmWp/wDQja//AN8J/wDFUf8ACZan/wBCNr//AHwn/wAVXo+D60vPrQB49451vWNf8J6lo9v4L12KW5i2o7omM+/NRXZ0jUNZj1u/+FepXGpKI/8ASHjGTsHy5G7Bx2yK9kKtgjd1oAPPOKAPHNU1jV7zxpp2vP4L1xre3tJ4ZYjGpLGQEAAbunNa9j4nuLKxhsbX4fa7DawRLFFCsabERRgKBnpjivTCrevH1p1AHi9hHotjd3V3a/CbUo57pWSZxECXVjkjl+Bn0xUl+2kX1sttdfCfUpIUl85V8oD5zjLEh8nOBXsePejB9aAPKH1WB4LqBvhjqvlXZRriMQoFlKBQm4bv4Qq4+lOt9aW21I6lbfDfWIr07z56xIGBcIHI+bjd5cef9wV6rg+tGD60AeWw6+0OkPo0Pw51qPTJEkR7VUURsHJLgjd0Ysc/U1CuqQLZtZr8MdVW2adLloRCmwypt2vjd1GxP++RXrGD60YPrQB5QurQrBZwL8M9WEVkHW1TyUxCHBDBRu7hiD9aoaQmi6ROZ9N+EupW8u9ZA4jBYMpyDkueh6V7Ng+tGD60AeYWniSaze4ktPh7rcD3EvnzssaZkk/vN83JqFtZRrC7sf8AhW2sG2vXeS5iaJCsrucux+bqSSSa9VwfWjB9aAPIdLu7HS4Le3074X6rax2zSNDsiUshkGJCGLEncODnPHFTpqsCw2sH/CsdVMVpbm1t08lMRwkAGMfN93AAxXq+D60YPrQB43P/AGTNoUWhyfCnVG06F/MigMYwjeuQ+4/ialtbjTbW0FpbfCrU4rfagMYhXBCMzJ/F2ZmP1Y16/g+tGD60AeUQatDBdXF1D8MtWjuLpXW4kWJQZA/3gfm74GaqvLpb3lleN8KtT8+xXbauIVHljnHG7BxnjIOK9hwfWjB9aAPMbPxNPZtcNZ/D3W4DcSmWXZGoDucAsRu64Hap/wDhMtT/AOhH8Qf98J/jXo+D60YPrQB5x/wmWp/9CNr/AP3wn/xVH/CZan/0I2v/APfCf/FV6Pg+tGD60Aecf8Jlqf8A0I2v/wDfCf8AxVH/AAmWp/8AQja//wB8J/8AFV6Pg+tGD60Aecf8Jlqf/Qja/wD98J/8VR/wmWp/9CNr/wD3wn/xVej4PrRg+tAHnH/CZan/ANCNr/8A3wn/AMVR/wAJlqf/AEI2v/8AfCf/ABVej4PrRg+tAHnH/CZan/0I2v8A/fCf/FUf8Jlqf/Qja/8A98J/8VXo+D60YPrQB5x/wmWp/wDQja//AN8J/wDFUf8ACZan/wBCNr//AHwn/wAVXo+D60YPrQB5x/wmWp/9CNr/AP3wn/xVH/CZan/0I2v/APfCf/FV6Pg+tGD60Aecf8Jlqf8A0I2v/wDfCf8AxVH/AAmWp/8AQja//wB8J/8AFV6Pg+tGD60Aecf8Jlqf/Qja/wD98J/8VR/wmWp/9CNr/wD3wn/xVej4PrRg+tAHnH/CZan/ANCNr/8A3wn/AMVR/wAJnqQ/5kbX/b92v/xVej4PrQQfWgDx3+29YHj2PxF/wheutb/2Y9oYwi7txkRh/F0+U1fOuK1leWR+G+sNbXzu93EYU2zM4AYt83JOAD7CvUXVm/iwO9Kqn1oA8q07V4tOuWubD4aavbTupVpEiUMQSCc/N3Kr+Qq//wAJlqf/AEI2v/8AfCf/ABVej4PrRg+tAHnH/CZan/0I2v8A/fCf/FUf8Jlqf/Qja/8A98J/8VXo+D60YPrQB5x/wmWp/wDQja//AN8J/wDFUv8AwmWpf9CL4g/74T/4qvRsH1paAPF/E+panrWr6LdP4I1s21jM7XMUkaESIy4x96tWXXmm0uDS5vhzrMtlbiMQ27RKY4wgGwAbuMY4r1EqfWlAx3oA8e1ObTNShWG9+FWqTxrMZ1Vo1wJD95uGHXuOntWlY+JJbGWWSy+Hes2zTOskpjiRd7KMDPzdgAPwr0/B9aOfWgDyWTULOSwh0+T4YaobOFpGji8ldqeYGWTHzfxB2B7HPSl8ITNZah4h1TU9IudHsrye2W2juFA+4jjaOewxXrNed/HePf4Xslf5v9NB5OP4HoA4i+x/wk3hT/sdtQ4/7eHr3osvrXzb8Qrm4srTSru1leGeLxbqjI6Nggid/Ss7/hMvFYHPiDUPwmPNevgMnq46LlTkrHk47NaeCkoyi7s+gLfw2kfjfUvE0l4ZvtlnFapbsoxCELbip/2s8/SuRsvg34X03xifEehmTSJvsUsCJATmOR3LmVSehyelcLb6v4ymto1Hii5F3PGZYbbzGzIg4yH6A5B4NOOo+NGAjg8T3Et0oTzbcSOnl7hkHceG/CreSzTac1+P+Ris8g1fkZ6foHg7VrbUtQ1zWvEn2/WZ7D7Bb3cVssSwxAsynaPvMGcnP4VkWvwb8O2NpZ3mnt9n8RW00dyNWAJZpg2ZZNmcZcGRT7SGvPtT8QeLLO3Fyniq5uoPMaF3RnTbIBkrhu3TkcUXev8Aiq2tF8zxdMtyI1ke18xg21uQd54JwQcD39KqOR1Gk+da+v8AkS8+pp25Gd/4Y+GupWNpa6LrfiaPVPDlrdveQ2C2axlpPPaaMSPnLqrtkD1VD2rXsPh7pSavcaleXT3M/wDbs+sQADaI2lhWLy3H8SjaGGf4lU9QK8esvFXi66u4LaPxBfK8sqxq3mHB3HAPuOT+VXLrWPGtrcapBP4gvY5dNx5qrMzBvnVcD0++D+FEsjnGXK5q4o57Bw5uRnqfgb4eR+Gb3R7k6obwabosmlBWiA8zfOsvmH3+XGPeu3GQeGG3I6DoK+Yj4z8Vnp4gvycZwJj0q5pXibxbqWowWUfiO9iaViA7SkhVAznjk1vPhrERg5cysQuIqXNy8jPpZZF2jDAil8xO7Cvm668ReKkWOaHxXdXdoziNpoy6mNj1DL19x60ra34wTWo9PXxNeTGQBluBIwjZOpkA/u45rBZHUf21tfr/AJGv9uw/kZ9IeYufvUoYetfM2peJvGFhLEj+I7yUyW8cqlJTgBgCB9earjxl4ryV/wCEgv8Arx+9NdFPhnEVFzRkrfMylxHRi7OLPqEstIsit0Ir5gXxj4sd1Ua9qDFmAXbIeT6VY1TxJ4z0+9+zTa9fOwUHcshG71/I5U+6kUnw1XU/ZuauNcRUmrqDPpkso70nmL6/hXy7/wAJn4q3Y/4SC/8AXHnHOKs3Pifxdb2dpcN4jvWS5VnUCQ5XBxg0v9XK/MoKauH+sNK1+Vn01uX1o3L618u/8Jl4q/6D99/39NH/AAmXir/oP33/AH9Nbf6q4r+ZfiZ/6y0P5WfUW5fWjcvrXy7/AMJl4q/6D99/39NH/CZeKv8AoP33/f00f6q4r+ZfiH+stD+Vn1FuX1o3L618u/8ACZeKv+g/ff8Af00f8Jl4q/6D99/39NH+qmK/mX4h/rLQ/lZ9Rbl9aNy+tfLv/CZeKv8AoP33/f00f8Jl4q/6D99/39NH+quK/mX4h/rLQ/lZ9Rbl9aNy+tfLv/CZeKv+g/ff9/TR/wAJl4q/6D99/wB/TR/qriv5l+If6y0P5WfUW5fWjcPWvl3/AITLxV/0H77/AL+mk/4TLxV/0Hr7/v6aP9VcV/MvxD/WWh/Kz6j3D1o3L618u/8ACZeKv+g9ff8Af00f8Jl4q/6D99/39NH+qmK/mX4h/rLQ/lZ9Rbl9aNy+tfLh8ZeKv+g/ff8Af00f8Jl4r/6D9/8A9/TR/qpiv5l+If6y0P5WfURkTPWk81c4718vp4w8V7wP+Egv8FsZ849K0bzWfGNtdWkM3ieQvdQmRWS6yiAMRgsDgnjtWM+HK0JKMpq/zNI8Q0pR5lFn0cJkOMHOaUSoTgHNfO8GqeLrq4tktfGDzw3TsiXDTmIbl6gK3JI4471Vs/EPiiS4mW48XT22yXyQWdn8xs4+VF5xnvWEckqSi2pLT1/yNHntNSS5XqfSPnR885+nNKJE9a+crnVvGlvZXd5ceJJh9llVJI1udz7iSPu9QPlyM+tMOveLDaySJ4smknji86S2WRspHkDO77p+8vA9fan/AGJUaupre3X/ACJ/t6nr7r0PpDzUxnNCyK3Q1856Rr3iS9tbmZvGdxai3QvLHKrudmQoYEe7jj2rLTxh4q5RPEF+4BI3eacnHQj0z6VUcgrSco8yuvX/ACE+IKSSfK9T6i3L60m9fWvmKz8VeMbq6S1h12/aaRtoUzHr6VGfGPizDA69qSlc7syngj39K2fDVe9ueJP+sVK1+Vn1FuFG5fWvlweNPFmcf29fgkZA805xQfGXisY/4n2oAn1lNH+rWI/nQLiKk/sM+ojIo70glQ4+brXy63jPxZjnXtQxjr5xxWrJr3iaPRhqY8bTsr5jSHEmTJtDbd3ToRzWdXh2vS5eaS19f8iocQ0p7RZ9GiRD/F70u9fWvl0+MvFnIGvah9fNPHH8+tSweKvGM0FxNDrt+0cCCSQmYjAJxVPhuslfniT/AKw0rtcjPp7evrRuX+8K+ZbXxH40ubaa5h168MUJ+djcEED1I96rDxl4qK7v+Eg1AZ6fvTxVx4YxEm1GSCXEVGO8WfUe5fWjcvrXy5/wmXir/oP33/f00v8AwmXir/oP33/f01f+quK/mX4kf6y0P5WfUW5fWjcvrXy7/wAJl4q/6D99/wB/TR/wmXir/oP33/f00f6q4r+ZfiH+stD+Vn1FuHrRuHrXy5/wmXir/oPX3/f00f8ACZeKv+g9ff8Af00f6qYr+ZfiH+stD+Vn1HuX1o3L618u/wDCZeKv+g/ff9/TR/wmXir/AKD99/39NH+quK/mX4h/rLQ/lZ9Rbl9aNy+tfLv/AAmXir/oP33/AH9NH/CZeKv+g/ff9/TR/qriv5l+If6y0P5WfUW5fWjcvrXy7/wmXir/AKD99/39NH/CZeKv+g/ff9/TR/qriv5l+If6y0P5WfUW5fWjcvrXy7/wmXir/oP33/f00f8ACZeKv+g/ff8Af00f6qYr+ZfiH+stD+Vn1FuX1o3L618u/wDCZeKv+g/ff9/TR/wmXir/AKD99/39NH+quK/mX4h/rLQ/lZ9Rbl9aNy+tfLv/AAmXir/oP33/AH9NH/CZeKv+g/ff9/TR/qriv5l+If6y0P5WfUW5fWjcvrXy7/wmXir/AKD99/39NH/CZeKv+g/ff9/TR/qpiv5l+If6y0P5WfUW5fWjcvrXy7/wmXir/oP33/f00f8ACZeKv+g/ff8Af00f6q4r+ZfiH+stD+Vn1FuX1o3L618u/wDCZeKv+g/ff9/TR/wmXir/AKD99/39NH+qmK/mX4h/rLQ/lZ9Rbl9aNy+tfLv/AAmXir/oP33/AH9NH/CZeKv+g/ff9/TR/qpiv5l+If6y0P5WfUW5fWjcvrXy7/wmXir/AKD99/39NJ/wmXir/oP33/f00f6qYr+ZfiH+stD+Vn1HuX1o3L618u/8Jl4q/wCg/ff9/TR/wmXir/oP33/f00f6q4r+ZfiH+stD+Vn1FuX1o3L618u/8Jl4q/6D99/39NH/AAmXir/oP33/AH9NH+quK/mX4h/rLQ/lZ9Rbl9aNy+tfLv8AwmXir/oP33/f00h8ZeKv+g/ff9/TR/qpiv5l+If6y0P5WfUe4V558dGU+GrLn/l8H/oDV4+vjLxYP+Y/ff8Af01pxa1q2q+Erp9SvJ75o9QhCeY+doMcmcZ+lcWNyHEYSm5ykjooZ9QrPlitSv8AE/8A5BOnf9jXqn/o565Zc9B3zjHeup+KH/IJ07/sa9U/9HPXL19Jwqm8NJeZ4nEjtWidXp19ZrYWcjXVsttFbFJwxX7UJNxOEON23BHAIGc1Ytr+xs9WutUkvIWgvPJ2JFJukyq4O5eq1xlFejLK4uTlzbs8pYt8trdja1nyYNJezFxaXE0l9JdAQOHQIyqAC3Y8HI71JNKj6FN9rutPul8jNsVULciXIAD/AMWwLuHJx046Vg1FckiCQjg4/rVTy5KklzbO4liW6l7bnomjXTL9ouft0cekRwW7x2pk2+URNDufy8fKBhz+Oe9ZUmp2Vzo+uCeRPtoVYLYIDtngE4cdf4hz+BNcteanqVyq21xqF3NAsybY5JmZR8p6AnFLGzRzLJGxV1m3KwOCCBwRXkYbARrRnVk/6R1SxDglFI6DxdcQbHiViZLydL5lHHkgxsoQ+vrxWf4Ulit/EFpLNIkUYY7nc4UZU9ewrOWSSe4upZpGlkMxyznJP4mkNe7hsMlhuS+5wVav7y9joNMkt9IWCzmurSdpdQgnkkt5N0caKw6t9PSpJ9WgW1ubtZM6gm+zgYNwY2PEgHoF4z681zdFZLLIOzcjR4t32NDXpoppLEwurKlhbIwB+6wjUEH3BrO7UtFelh6KpQUE9Dkqy55XaNHw7La2+o/bLwgxW0bP5WQGlPZVJ6NzkfStq2vtNnNlcRXc0bWzSLP9vcNNPG4zhWAGBnd+Lk1ylFcOLy6NabqOTTN6GIdNWSO6tdYs4m/0GSzQnymhWe8eHyYQDmJnQguwOSQeuRXPeKbm1uo7FrVrchVlDJECFTL56dRn0/xrGorPDZbGlVU+ZmtbGOpTcXHcSloor2jzrIKKKKAsgooooCyCiiigLIKKKKAsgooooCyCiiigLIKKKKASQ3BJwMVtSrZ3w0Oz+2Q20a2zpNKxwIT5jHDY+6SD+tY9FcWKw3tWpXtY3o1ORNWN+Z/s+sabm5sUsoJR5UdvcCRIQP4nI5Dnuf6U3TLaznvL+/N3Yecty/2eK6mEaNk58znqOeB/9asKiuL6hanaMtX5G/1i7Ta2Nf7Qf7L11Lu5Se7nlhbO8EyEF8lSByBkfnU13bx2OjOtjqGmy+dGrXMi3H72TJ/1ap2UcZHUkZPQYwqKt5ek0lLS97B9Y3dtS/pU0Men6vFIyqZbLy40PV286JsD8AT+FbnhvUbS30WKJfsWRLIb0T3Mib0wNoCKwEoxu4PTPua5SijF5dGu2+a12vwChiXTsrXOt0zUrO1TTZ5L6IRQ3AKxRIFx1+Yp1Qjj5h94HBqubpf7Hnin1SzdvOL4IEvmNuzlkPDkdQ46YrmqKyWUwWvMzT649VynZz39u9yzLqdut3JbYgkEvFu+e0vVQR/Cfu9Kh1HWvs+kv9kvIv7T82FbiaJtzOwjAd0brgnILd65Kk7f8CFQsohzpuTF9bvG3KaXiOCH+0bm7tTAtlLcOsHl/wASA8Mo/ujpntSSyRnwzDbblE39oSSNH3UGNBn1GSD071nHv/v0tdywSlTjCTvZnKqzjeyOx1DVLJtDSCD7ALUwRKiSTSSSLIAAx8ndtQ5DEtjnOe9JfanGqXqJqkJuLizMaFJMqoyPlEnUAgcIc7eQOK4+iuGGUQTvzM7J41tNKO5Jb3VxFGYoriZI252hzg8dfr2NRe/tyc5JpaK9qNOMPhPOnNthRRRWpNkFFFFAWQUUUUBZBRRRQFkFFFFAWQUUUUBZBRRRQFkFFFFAWQUUUUBZBRRRQFkFFFFAWQUUUUBZBRRRQFkFFFFAWQUUUUBZBRRRQFkFFFFAWQldJoH/ACKd/wD9hCD/ANFyVzZ6V0vh3/kVNQ/7CEH/AKLkr5/iFtYNvzR6mU+9W1P/2Q=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7206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Servicedesk IT</a:t>
            </a:r>
            <a:endParaRPr lang="sv-SE" dirty="0"/>
          </a:p>
          <a:p>
            <a:r>
              <a:rPr lang="sv-SE" sz="1800" dirty="0"/>
              <a:t>Telefon: 010-476 19 00</a:t>
            </a:r>
          </a:p>
          <a:p>
            <a:r>
              <a:rPr lang="sv-SE" sz="1800" dirty="0"/>
              <a:t>Måndag – torsdag 07.00-17.00</a:t>
            </a:r>
            <a:br>
              <a:rPr lang="sv-SE" sz="1800" dirty="0"/>
            </a:br>
            <a:r>
              <a:rPr lang="sv-SE" sz="1800" dirty="0"/>
              <a:t>Fredag och dag före helgdag 07.00-16.00</a:t>
            </a:r>
          </a:p>
          <a:p>
            <a:endParaRPr lang="sv-SE" sz="1800" dirty="0"/>
          </a:p>
          <a:p>
            <a:pPr marL="0" indent="0">
              <a:buNone/>
            </a:pPr>
            <a:r>
              <a:rPr lang="sv-SE" dirty="0" smtClean="0"/>
              <a:t>DigtalTolk.se</a:t>
            </a:r>
          </a:p>
          <a:p>
            <a:r>
              <a:rPr lang="sv-SE" sz="1800" dirty="0" smtClean="0">
                <a:hlinkClick r:id="rId2"/>
              </a:rPr>
              <a:t>https</a:t>
            </a:r>
            <a:r>
              <a:rPr lang="sv-SE" sz="1800" dirty="0">
                <a:hlinkClick r:id="rId2"/>
              </a:rPr>
              <a:t>://www.digitaltolk.se/contact</a:t>
            </a:r>
            <a:endParaRPr lang="sv-SE" sz="1800" dirty="0"/>
          </a:p>
          <a:p>
            <a:pPr marL="0" indent="0">
              <a:buNone/>
            </a:pPr>
            <a:r>
              <a:rPr lang="sv-SE" sz="1800" dirty="0"/>
              <a:t>	</a:t>
            </a:r>
            <a:endParaRPr lang="sv-SE" sz="1800" dirty="0">
              <a:solidFill>
                <a:srgbClr val="FF0000"/>
              </a:solidFill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16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 rotWithShape="1">
          <a:blip r:embed="rId3"/>
          <a:srcRect l="5418" t="14459" r="6115" b="5498"/>
          <a:stretch/>
        </p:blipFill>
        <p:spPr>
          <a:xfrm>
            <a:off x="6442444" y="1629375"/>
            <a:ext cx="2186167" cy="156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45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Förutsättningar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600" b="1" dirty="0"/>
              <a:t>Vårdgivare och/eller kollega/medicinsk sekreterare</a:t>
            </a:r>
          </a:p>
          <a:p>
            <a:pPr marL="0" indent="0">
              <a:buNone/>
            </a:pPr>
            <a:endParaRPr lang="sv-SE" sz="1600" b="1" dirty="0">
              <a:solidFill>
                <a:srgbClr val="FF0000"/>
              </a:solidFill>
            </a:endParaRPr>
          </a:p>
          <a:p>
            <a:pPr fontAlgn="base"/>
            <a:r>
              <a:rPr lang="sv-SE" sz="1600" dirty="0"/>
              <a:t>Upplagd som användare/schemaläggare i </a:t>
            </a:r>
            <a:r>
              <a:rPr lang="sv-SE" sz="1600" dirty="0" err="1"/>
              <a:t>Visba</a:t>
            </a:r>
            <a:r>
              <a:rPr lang="sv-SE" sz="1600" dirty="0"/>
              <a:t> care</a:t>
            </a:r>
          </a:p>
          <a:p>
            <a:pPr fontAlgn="base"/>
            <a:r>
              <a:rPr lang="sv-SE" sz="1600" dirty="0"/>
              <a:t>Personal har kunskap om och </a:t>
            </a:r>
            <a:r>
              <a:rPr lang="sv-SE" sz="1600" dirty="0" err="1"/>
              <a:t>inlogg</a:t>
            </a:r>
            <a:r>
              <a:rPr lang="sv-SE" sz="1600" dirty="0"/>
              <a:t> till DigitalTolk.se</a:t>
            </a:r>
          </a:p>
          <a:p>
            <a:pPr fontAlgn="base"/>
            <a:r>
              <a:rPr lang="sv-SE" sz="1600" dirty="0"/>
              <a:t>Dator ​</a:t>
            </a:r>
          </a:p>
          <a:p>
            <a:pPr fontAlgn="base"/>
            <a:r>
              <a:rPr lang="sv-SE" sz="1600" dirty="0"/>
              <a:t>Webbkamera​</a:t>
            </a:r>
          </a:p>
          <a:p>
            <a:pPr fontAlgn="base"/>
            <a:r>
              <a:rPr lang="sv-SE" sz="1600" dirty="0"/>
              <a:t>Dubbla skärmar (önskvärt)</a:t>
            </a:r>
            <a:r>
              <a:rPr lang="sv-SE" sz="1600" dirty="0" smtClean="0"/>
              <a:t>​ </a:t>
            </a:r>
            <a:endParaRPr lang="sv-SE" sz="1600" dirty="0"/>
          </a:p>
          <a:p>
            <a:pPr fontAlgn="base"/>
            <a:r>
              <a:rPr lang="sv-SE" sz="1600" dirty="0"/>
              <a:t>Headset (ej hörlurar till mobiltelefon)​</a:t>
            </a:r>
          </a:p>
          <a:p>
            <a:pPr fontAlgn="base"/>
            <a:r>
              <a:rPr lang="sv-SE" sz="1600" dirty="0"/>
              <a:t>Google </a:t>
            </a:r>
            <a:r>
              <a:rPr lang="sv-SE" sz="1600" dirty="0" err="1"/>
              <a:t>Chrome</a:t>
            </a:r>
            <a:r>
              <a:rPr lang="sv-SE" sz="1600" dirty="0"/>
              <a:t> installerat på datorn​</a:t>
            </a:r>
          </a:p>
          <a:p>
            <a:pPr fontAlgn="base"/>
            <a:r>
              <a:rPr lang="sv-SE" sz="1600" dirty="0"/>
              <a:t>Säker uppkoppling till nätverk​</a:t>
            </a:r>
          </a:p>
          <a:p>
            <a:pPr fontAlgn="base"/>
            <a:r>
              <a:rPr lang="sv-SE" sz="1600" dirty="0" err="1"/>
              <a:t>Sithskortsläsare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>
          <a:xfrm>
            <a:off x="6235619" y="1629375"/>
            <a:ext cx="5684048" cy="4535488"/>
          </a:xfrm>
        </p:spPr>
        <p:txBody>
          <a:bodyPr/>
          <a:lstStyle/>
          <a:p>
            <a:pPr marL="0" indent="0" fontAlgn="base">
              <a:buNone/>
            </a:pPr>
            <a:r>
              <a:rPr lang="sv-SE" sz="1600" b="1" dirty="0" smtClean="0"/>
              <a:t>Patient/gäst </a:t>
            </a:r>
          </a:p>
          <a:p>
            <a:pPr marL="0" indent="0" fontAlgn="base">
              <a:buNone/>
            </a:pPr>
            <a:endParaRPr lang="sv-SE" sz="1600" b="1" dirty="0"/>
          </a:p>
          <a:p>
            <a:pPr fontAlgn="base"/>
            <a:r>
              <a:rPr lang="sv-SE" sz="1600" dirty="0"/>
              <a:t>Mobil, surfplatta eller dator med tillgång till kamera ​</a:t>
            </a:r>
          </a:p>
          <a:p>
            <a:pPr fontAlgn="base"/>
            <a:r>
              <a:rPr lang="sv-SE" sz="1600" dirty="0"/>
              <a:t>Hörlurar rekommenderas för bra ljud under mötet </a:t>
            </a:r>
            <a:r>
              <a:rPr lang="en-US" sz="1600" dirty="0"/>
              <a:t>​</a:t>
            </a:r>
          </a:p>
          <a:p>
            <a:pPr fontAlgn="base"/>
            <a:r>
              <a:rPr lang="sv-SE" sz="1600" dirty="0"/>
              <a:t>Internet med bra uppkoppling ​</a:t>
            </a:r>
          </a:p>
          <a:p>
            <a:pPr fontAlgn="base"/>
            <a:r>
              <a:rPr lang="sv-SE" sz="1600" dirty="0"/>
              <a:t>En lugn avskild plats där du inte riskerar att bli störd </a:t>
            </a:r>
          </a:p>
          <a:p>
            <a:pPr fontAlgn="base"/>
            <a:r>
              <a:rPr lang="sv-SE" sz="1600" dirty="0" smtClean="0"/>
              <a:t>Mobilt </a:t>
            </a:r>
            <a:r>
              <a:rPr lang="sv-SE" sz="1600" dirty="0"/>
              <a:t>Bank-ID ​ ​</a:t>
            </a:r>
          </a:p>
          <a:p>
            <a:pPr fontAlgn="base"/>
            <a:r>
              <a:rPr lang="sv-SE" sz="1600" dirty="0"/>
              <a:t>Webbläsare Google </a:t>
            </a:r>
            <a:r>
              <a:rPr lang="sv-SE" sz="1600" dirty="0" err="1" smtClean="0"/>
              <a:t>Chrome</a:t>
            </a:r>
            <a:r>
              <a:rPr lang="sv-SE" sz="1600" dirty="0" smtClean="0"/>
              <a:t> (om dator används)</a:t>
            </a:r>
            <a:endParaRPr lang="sv-SE" sz="1600" dirty="0"/>
          </a:p>
          <a:p>
            <a:pPr marL="0" indent="0" fontAlgn="base">
              <a:buNone/>
            </a:pPr>
            <a:endParaRPr lang="sv-SE" sz="1600" b="1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292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Att tänka på vid ett videobesök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base"/>
            <a:endParaRPr lang="sv-SE" dirty="0"/>
          </a:p>
          <a:p>
            <a:pPr fontAlgn="base"/>
            <a:r>
              <a:rPr lang="sv-SE" sz="1600" dirty="0"/>
              <a:t>Videobesök ska genomföras i en avskild miljö, tänk på sekretessen.  ​</a:t>
            </a:r>
          </a:p>
          <a:p>
            <a:pPr fontAlgn="base"/>
            <a:r>
              <a:rPr lang="sv-SE" sz="1600" dirty="0"/>
              <a:t>Markera dörr med information ”Videomöte pågår – vänligen stör ej”.  ​</a:t>
            </a:r>
          </a:p>
          <a:p>
            <a:pPr fontAlgn="base"/>
            <a:r>
              <a:rPr lang="sv-SE" sz="1600" dirty="0"/>
              <a:t>Bakgrunden som syns i mötet är professionell.  ​</a:t>
            </a:r>
          </a:p>
          <a:p>
            <a:pPr fontAlgn="base"/>
            <a:r>
              <a:rPr lang="sv-SE" sz="1600" dirty="0"/>
              <a:t>Ansiktet ska vara väl belyst och kameran placeras så att det möjliggör ögonkontakt med patienten.  </a:t>
            </a:r>
            <a:r>
              <a:rPr lang="en-US" sz="1600" dirty="0"/>
              <a:t>​</a:t>
            </a:r>
          </a:p>
          <a:p>
            <a:pPr fontAlgn="base"/>
            <a:r>
              <a:rPr lang="sv-SE" sz="1600" dirty="0"/>
              <a:t>Presentera dig tydligt för deltagarna.​</a:t>
            </a:r>
          </a:p>
          <a:p>
            <a:pPr fontAlgn="base"/>
            <a:r>
              <a:rPr lang="sv-SE" sz="1600" dirty="0"/>
              <a:t>Enhetens beslutade arbetsklädsel användas. Namnskylt med titel ska vara väl synlig i bild.​</a:t>
            </a:r>
          </a:p>
          <a:p>
            <a:pPr fontAlgn="base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3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84416">
            <a:off x="9254773" y="1646763"/>
            <a:ext cx="1708087" cy="11877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3747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v-SE" dirty="0"/>
              <a:t>Typ av deltagare vid </a:t>
            </a:r>
            <a:r>
              <a:rPr lang="sv-SE" dirty="0" smtClean="0"/>
              <a:t>videobesök med digital tolk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9625" y="1824570"/>
            <a:ext cx="10585450" cy="4535488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/>
              <a:t>Man kan boka in en eller flera av nedan typer av deltagare i samma bokning, max 5 deltagare.</a:t>
            </a:r>
          </a:p>
          <a:p>
            <a:pPr marL="0" lvl="0" indent="0">
              <a:buNone/>
            </a:pPr>
            <a:endParaRPr lang="sv-SE" sz="1600" dirty="0"/>
          </a:p>
          <a:p>
            <a:pPr lvl="0"/>
            <a:r>
              <a:rPr lang="sv-SE" sz="1600" b="1" dirty="0"/>
              <a:t>Patient</a:t>
            </a:r>
            <a:r>
              <a:rPr lang="sv-SE" sz="1600" dirty="0"/>
              <a:t>:</a:t>
            </a:r>
            <a:r>
              <a:rPr lang="sv-SE" sz="1600" b="1" dirty="0"/>
              <a:t/>
            </a:r>
            <a:br>
              <a:rPr lang="sv-SE" sz="1600" b="1" dirty="0"/>
            </a:br>
            <a:r>
              <a:rPr lang="sv-SE" sz="1600" dirty="0"/>
              <a:t>Här bokar man in patienten som ska </a:t>
            </a:r>
            <a:r>
              <a:rPr lang="sv-SE" sz="1600" dirty="0" smtClean="0"/>
              <a:t>delta i videobesöket med digital tolk.</a:t>
            </a:r>
            <a:endParaRPr lang="sv-SE" sz="1600" dirty="0"/>
          </a:p>
          <a:p>
            <a:r>
              <a:rPr lang="sv-SE" sz="1600" b="1" dirty="0"/>
              <a:t>Patient med ombud</a:t>
            </a:r>
            <a:r>
              <a:rPr lang="sv-SE" sz="1600" dirty="0"/>
              <a:t>: </a:t>
            </a:r>
            <a:br>
              <a:rPr lang="sv-SE" sz="1600" dirty="0"/>
            </a:br>
            <a:r>
              <a:rPr lang="sv-SE" sz="1600" dirty="0"/>
              <a:t>Här bokar man in ombudet för patienten som ska delta i videobesöket med digital tolk. Till exempel närståendesamtal där patienten inte själv är bokad med kan närvarar tillsammans med ombudet.</a:t>
            </a:r>
            <a:endParaRPr lang="sv-SE" sz="1600" b="1" dirty="0"/>
          </a:p>
          <a:p>
            <a:pPr lvl="0"/>
            <a:r>
              <a:rPr lang="sv-SE" sz="1600" b="1" dirty="0"/>
              <a:t>Kollega med Visiba Care-konto</a:t>
            </a:r>
            <a:r>
              <a:rPr lang="sv-SE" sz="1600" dirty="0"/>
              <a:t>: </a:t>
            </a:r>
            <a:br>
              <a:rPr lang="sv-SE" sz="1600" dirty="0"/>
            </a:br>
            <a:r>
              <a:rPr lang="sv-SE" sz="1600" dirty="0"/>
              <a:t>Här bokar man in kollega/or som ska delta i videobesöket med digital tolk.</a:t>
            </a:r>
          </a:p>
          <a:p>
            <a:r>
              <a:rPr lang="sv-SE" sz="1600" b="1" dirty="0"/>
              <a:t>Gäst</a:t>
            </a:r>
            <a:r>
              <a:rPr lang="sv-SE" sz="1600" dirty="0"/>
              <a:t>: </a:t>
            </a:r>
            <a:br>
              <a:rPr lang="sv-SE" sz="1600" dirty="0"/>
            </a:br>
            <a:r>
              <a:rPr lang="sv-SE" sz="1600" dirty="0"/>
              <a:t>Här bokar man in </a:t>
            </a:r>
            <a:r>
              <a:rPr lang="sv-SE" sz="1600" dirty="0" smtClean="0"/>
              <a:t>den digitala tolken </a:t>
            </a:r>
            <a:r>
              <a:rPr lang="sv-SE" sz="1600" dirty="0"/>
              <a:t>som ska delta </a:t>
            </a:r>
            <a:r>
              <a:rPr lang="sv-SE" sz="1600" dirty="0" smtClean="0"/>
              <a:t>i videobesöket.</a:t>
            </a:r>
            <a:r>
              <a:rPr lang="sv-SE" sz="1600" dirty="0"/>
              <a:t/>
            </a:r>
            <a:br>
              <a:rPr lang="sv-SE" sz="1600" dirty="0"/>
            </a:b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4</a:t>
            </a:fld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9568" y="1629375"/>
            <a:ext cx="1701464" cy="173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42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Digitaltolk.se</a:t>
            </a:r>
            <a:r>
              <a:rPr lang="sv-SE" b="0" dirty="0"/>
              <a:t>​</a:t>
            </a:r>
            <a:r>
              <a:rPr lang="sv-SE" dirty="0"/>
              <a:t> </a:t>
            </a:r>
            <a:r>
              <a:rPr lang="sv-SE" dirty="0" smtClean="0"/>
              <a:t>- Bokning </a:t>
            </a:r>
            <a:r>
              <a:rPr lang="sv-SE" b="0" dirty="0" smtClean="0"/>
              <a:t>​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base"/>
            <a:r>
              <a:rPr lang="sv-SE" dirty="0"/>
              <a:t>Logga in på </a:t>
            </a:r>
            <a:r>
              <a:rPr lang="sv-SE" u="sng" dirty="0">
                <a:hlinkClick r:id="rId2"/>
              </a:rPr>
              <a:t>digitaltolk.se</a:t>
            </a:r>
            <a:r>
              <a:rPr lang="sv-SE" dirty="0"/>
              <a:t> använd alltid webbläsare Google </a:t>
            </a:r>
            <a:r>
              <a:rPr lang="sv-SE" dirty="0" err="1"/>
              <a:t>Chrome</a:t>
            </a:r>
            <a:r>
              <a:rPr lang="sv-SE" dirty="0"/>
              <a:t>.</a:t>
            </a:r>
          </a:p>
          <a:p>
            <a:pPr fontAlgn="base"/>
            <a:r>
              <a:rPr lang="sv-SE" dirty="0"/>
              <a:t>Gör en bokning och välj </a:t>
            </a:r>
            <a:r>
              <a:rPr lang="sv-SE" b="1" dirty="0"/>
              <a:t>Videotolkning</a:t>
            </a:r>
            <a:r>
              <a:rPr lang="sv-SE" dirty="0"/>
              <a:t>.​</a:t>
            </a:r>
          </a:p>
          <a:p>
            <a:pPr fontAlgn="base"/>
            <a:r>
              <a:rPr lang="sv-SE" dirty="0"/>
              <a:t>Ange språk, dag och tid i bokningen.</a:t>
            </a:r>
          </a:p>
          <a:p>
            <a:pPr fontAlgn="base"/>
            <a:r>
              <a:rPr lang="sv-SE" dirty="0"/>
              <a:t>Klicka på </a:t>
            </a:r>
            <a:r>
              <a:rPr lang="sv-SE" b="1" dirty="0" smtClean="0"/>
              <a:t>Boka</a:t>
            </a:r>
            <a:r>
              <a:rPr lang="sv-SE" dirty="0" smtClean="0"/>
              <a:t>.</a:t>
            </a:r>
            <a:endParaRPr lang="sv-SE" dirty="0"/>
          </a:p>
          <a:p>
            <a:pPr marL="0" indent="0" fontAlgn="base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9452758" y="1520042"/>
            <a:ext cx="2417817" cy="1200329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sv-SE" dirty="0">
                <a:solidFill>
                  <a:schemeClr val="bg1"/>
                </a:solidFill>
              </a:rPr>
              <a:t>Vill du göra en testbokning, använd språket </a:t>
            </a:r>
          </a:p>
          <a:p>
            <a:pPr algn="ctr" fontAlgn="base"/>
            <a:r>
              <a:rPr lang="sv-SE" dirty="0" err="1">
                <a:solidFill>
                  <a:schemeClr val="bg1"/>
                </a:solidFill>
              </a:rPr>
              <a:t>Ludhianska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11" y="3846882"/>
            <a:ext cx="7339093" cy="191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81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Digitaltolk.se - Bokning </a:t>
            </a:r>
            <a:r>
              <a:rPr lang="sv-SE" dirty="0" smtClean="0"/>
              <a:t>fortsättning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Ange Beställarens (ditt) namn och kundreferens och till vilken </a:t>
            </a:r>
            <a:br>
              <a:rPr lang="sv-SE" dirty="0"/>
            </a:br>
            <a:r>
              <a:rPr lang="sv-SE" dirty="0"/>
              <a:t>e-post bekräftelsen ska skickas.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Lägg in standardtext under </a:t>
            </a:r>
            <a:r>
              <a:rPr lang="sv-SE" dirty="0"/>
              <a:t>rubriken </a:t>
            </a:r>
            <a:r>
              <a:rPr lang="sv-SE" b="1" dirty="0"/>
              <a:t>Information till </a:t>
            </a:r>
            <a:r>
              <a:rPr lang="sv-SE" b="1" dirty="0" smtClean="0"/>
              <a:t>tolk</a:t>
            </a:r>
            <a:r>
              <a:rPr lang="sv-SE" dirty="0" smtClean="0"/>
              <a:t>.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b="1" dirty="0"/>
              <a:t>Skapa </a:t>
            </a:r>
            <a:r>
              <a:rPr lang="sv-SE" b="1" dirty="0" smtClean="0"/>
              <a:t>bokning</a:t>
            </a:r>
            <a:r>
              <a:rPr lang="sv-SE" dirty="0" smtClean="0"/>
              <a:t>. 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endParaRPr lang="sv-SE" b="1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9" name="Rektangel 8"/>
          <p:cNvSpPr/>
          <p:nvPr/>
        </p:nvSpPr>
        <p:spPr>
          <a:xfrm>
            <a:off x="8705386" y="1629375"/>
            <a:ext cx="2957186" cy="18735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Om du behöver hjälp</a:t>
            </a:r>
            <a:r>
              <a:rPr lang="sv-SE" dirty="0">
                <a:solidFill>
                  <a:schemeClr val="bg1"/>
                </a:solidFill>
              </a:rPr>
              <a:t> </a:t>
            </a:r>
            <a:r>
              <a:rPr lang="sv-SE" dirty="0" smtClean="0">
                <a:solidFill>
                  <a:schemeClr val="bg1"/>
                </a:solidFill>
              </a:rPr>
              <a:t>med bokningen i digitaltolk.se</a:t>
            </a:r>
          </a:p>
          <a:p>
            <a:pPr algn="ctr"/>
            <a:r>
              <a:rPr lang="sv-SE" dirty="0">
                <a:solidFill>
                  <a:schemeClr val="bg1"/>
                </a:solidFill>
              </a:rPr>
              <a:t>a</a:t>
            </a:r>
            <a:r>
              <a:rPr lang="sv-SE" dirty="0" smtClean="0">
                <a:solidFill>
                  <a:schemeClr val="bg1"/>
                </a:solidFill>
              </a:rPr>
              <a:t>nvänd chattfunktionen</a:t>
            </a:r>
            <a:r>
              <a:rPr lang="sv-SE" dirty="0">
                <a:solidFill>
                  <a:schemeClr val="bg1"/>
                </a:solidFill>
              </a:rPr>
              <a:t>.</a:t>
            </a:r>
            <a:r>
              <a:rPr lang="sv-SE" dirty="0" smtClean="0">
                <a:solidFill>
                  <a:schemeClr val="bg1"/>
                </a:solidFill>
              </a:rPr>
              <a:t> </a:t>
            </a:r>
            <a:endParaRPr lang="sv-SE" dirty="0">
              <a:solidFill>
                <a:schemeClr val="bg1"/>
              </a:solidFill>
            </a:endParaRPr>
          </a:p>
          <a:p>
            <a:pPr algn="ctr"/>
            <a:r>
              <a:rPr lang="sv-SE" dirty="0">
                <a:solidFill>
                  <a:schemeClr val="bg1"/>
                </a:solidFill>
              </a:rPr>
              <a:t>H</a:t>
            </a:r>
            <a:r>
              <a:rPr lang="sv-SE" dirty="0" smtClean="0">
                <a:solidFill>
                  <a:schemeClr val="bg1"/>
                </a:solidFill>
              </a:rPr>
              <a:t>a </a:t>
            </a:r>
            <a:r>
              <a:rPr lang="sv-SE" dirty="0">
                <a:solidFill>
                  <a:schemeClr val="bg1"/>
                </a:solidFill>
              </a:rPr>
              <a:t>ditt kundnummer till hands!</a:t>
            </a:r>
            <a:r>
              <a:rPr lang="en-US" dirty="0">
                <a:solidFill>
                  <a:schemeClr val="bg1"/>
                </a:solidFill>
              </a:rPr>
              <a:t>​</a:t>
            </a: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 rotWithShape="1">
          <a:blip r:embed="rId3"/>
          <a:srcRect l="1747" t="5069" r="4226" b="5313"/>
          <a:stretch/>
        </p:blipFill>
        <p:spPr>
          <a:xfrm>
            <a:off x="986324" y="3278061"/>
            <a:ext cx="4283945" cy="2958628"/>
          </a:xfrm>
          <a:prstGeom prst="rect">
            <a:avLst/>
          </a:prstGeom>
        </p:spPr>
      </p:pic>
      <p:cxnSp>
        <p:nvCxnSpPr>
          <p:cNvPr id="8" name="Rak pilkoppling 7"/>
          <p:cNvCxnSpPr/>
          <p:nvPr/>
        </p:nvCxnSpPr>
        <p:spPr>
          <a:xfrm flipH="1">
            <a:off x="4854633" y="4757375"/>
            <a:ext cx="59868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ktangel 13"/>
          <p:cNvSpPr/>
          <p:nvPr/>
        </p:nvSpPr>
        <p:spPr>
          <a:xfrm>
            <a:off x="5453318" y="3833870"/>
            <a:ext cx="2390692" cy="1638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Standardtext</a:t>
            </a:r>
          </a:p>
          <a:p>
            <a:pPr algn="ctr"/>
            <a:r>
              <a:rPr lang="sv-SE" sz="1100" i="1" dirty="0" smtClean="0"/>
              <a:t>”Komplettera bokningsbekräftelsen med en </a:t>
            </a:r>
          </a:p>
          <a:p>
            <a:pPr algn="ctr"/>
            <a:r>
              <a:rPr lang="sv-SE" sz="1100" i="1" dirty="0" smtClean="0"/>
              <a:t>e-post till aktuell tolk. </a:t>
            </a:r>
            <a:br>
              <a:rPr lang="sv-SE" sz="1100" i="1" dirty="0" smtClean="0"/>
            </a:br>
            <a:r>
              <a:rPr lang="sv-SE" sz="1100" i="1" dirty="0" smtClean="0"/>
              <a:t>Flera deltagare kommer ingå i videobesöket och bjuds in via </a:t>
            </a:r>
          </a:p>
          <a:p>
            <a:pPr algn="ctr"/>
            <a:r>
              <a:rPr lang="sv-SE" sz="1100" i="1" dirty="0" smtClean="0"/>
              <a:t>e-post. Obs: vid ombokning, ändra e-post till aktuell tolk.”</a:t>
            </a:r>
            <a:endParaRPr lang="sv-SE" sz="1100" i="1" dirty="0"/>
          </a:p>
        </p:txBody>
      </p:sp>
    </p:spTree>
    <p:extLst>
      <p:ext uri="{BB962C8B-B14F-4D97-AF65-F5344CB8AC3E}">
        <p14:creationId xmlns:p14="http://schemas.microsoft.com/office/powerpoint/2010/main" val="3997797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VAS - Bokning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750019" y="1492592"/>
            <a:ext cx="10585450" cy="4535488"/>
          </a:xfrm>
        </p:spPr>
        <p:txBody>
          <a:bodyPr/>
          <a:lstStyle/>
          <a:p>
            <a:pPr marL="0" indent="0">
              <a:buNone/>
            </a:pPr>
            <a:endParaRPr lang="sv-SE" sz="1600" dirty="0" smtClean="0"/>
          </a:p>
          <a:p>
            <a:endParaRPr lang="sv-SE" sz="1600" dirty="0" smtClean="0"/>
          </a:p>
          <a:p>
            <a:r>
              <a:rPr lang="sv-SE" sz="1600" dirty="0" smtClean="0"/>
              <a:t>Patient </a:t>
            </a:r>
            <a:r>
              <a:rPr lang="sv-SE" sz="1600" dirty="0"/>
              <a:t>bokas i VAS med kontakttyp DiVi – Distans Video.</a:t>
            </a:r>
          </a:p>
          <a:p>
            <a:r>
              <a:rPr lang="sv-SE" sz="1600" dirty="0"/>
              <a:t>Kontrollera att du har e-post till tolk, finns den inte i bokningsbekräftelsen </a:t>
            </a:r>
            <a:br>
              <a:rPr lang="sv-SE" sz="1600" dirty="0"/>
            </a:br>
            <a:r>
              <a:rPr lang="sv-SE" sz="1600" dirty="0"/>
              <a:t>kontakta DigitalTolk.se via deras chatt-funktion. </a:t>
            </a:r>
            <a:endParaRPr lang="sv-SE" sz="1600" dirty="0" smtClean="0"/>
          </a:p>
          <a:p>
            <a:pPr lvl="0"/>
            <a:r>
              <a:rPr lang="sv-SE" sz="1600" dirty="0" smtClean="0"/>
              <a:t>Lägg in standardtext i anmärkningsrutan, information hittas </a:t>
            </a:r>
            <a:br>
              <a:rPr lang="sv-SE" sz="1600" dirty="0" smtClean="0"/>
            </a:br>
            <a:r>
              <a:rPr lang="sv-SE" sz="1600" dirty="0" smtClean="0"/>
              <a:t>i bokningsbekräftelsen från DigitalTolk.se</a:t>
            </a:r>
          </a:p>
          <a:p>
            <a:pPr marL="0" lvl="0" indent="0">
              <a:buNone/>
            </a:pPr>
            <a:endParaRPr lang="sv-SE" sz="1600" dirty="0" smtClean="0">
              <a:solidFill>
                <a:srgbClr val="FF0000"/>
              </a:solidFill>
            </a:endParaRPr>
          </a:p>
          <a:p>
            <a:pPr lvl="0"/>
            <a:endParaRPr lang="sv-SE" sz="1600" dirty="0" smtClean="0"/>
          </a:p>
          <a:p>
            <a:pPr lvl="0"/>
            <a:endParaRPr lang="sv-SE" sz="1600" dirty="0"/>
          </a:p>
          <a:p>
            <a:pPr lvl="0"/>
            <a:r>
              <a:rPr lang="sv-SE" sz="1600" dirty="0" smtClean="0"/>
              <a:t>Använd </a:t>
            </a:r>
            <a:r>
              <a:rPr lang="sv-SE" sz="1600" dirty="0"/>
              <a:t>standardkallelse för flerpartsbesök.</a:t>
            </a:r>
            <a:endParaRPr lang="sv-SE" sz="1600" dirty="0">
              <a:solidFill>
                <a:srgbClr val="FF0000"/>
              </a:solidFill>
            </a:endParaRPr>
          </a:p>
          <a:p>
            <a:pPr lvl="0"/>
            <a:r>
              <a:rPr lang="sv-SE" sz="1600" dirty="0"/>
              <a:t>Obs: bocka ur sms-påminnelse till patient.</a:t>
            </a:r>
          </a:p>
          <a:p>
            <a:pPr lvl="0"/>
            <a:endParaRPr lang="sv-SE" dirty="0"/>
          </a:p>
          <a:p>
            <a:pPr lvl="0"/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5137435" y="3614159"/>
            <a:ext cx="3494141" cy="18348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/>
              <a:t>Standardtext</a:t>
            </a:r>
          </a:p>
          <a:p>
            <a:r>
              <a:rPr lang="sv-SE" sz="1100" i="1" dirty="0" smtClean="0"/>
              <a:t>”Flerpartsmöte </a:t>
            </a:r>
            <a:r>
              <a:rPr lang="sv-SE" sz="1100" i="1" dirty="0"/>
              <a:t>via Visiba care med DigitalTolk.se</a:t>
            </a:r>
          </a:p>
          <a:p>
            <a:r>
              <a:rPr lang="sv-SE" sz="1100" i="1" dirty="0" smtClean="0"/>
              <a:t>Bokningsnummer:</a:t>
            </a:r>
            <a:endParaRPr lang="sv-SE" sz="1100" i="1" dirty="0"/>
          </a:p>
          <a:p>
            <a:r>
              <a:rPr lang="sv-SE" sz="1100" i="1" dirty="0">
                <a:solidFill>
                  <a:schemeClr val="bg1"/>
                </a:solidFill>
              </a:rPr>
              <a:t>Datum o tid </a:t>
            </a:r>
            <a:r>
              <a:rPr lang="sv-SE" sz="1100" i="1" dirty="0" smtClean="0">
                <a:solidFill>
                  <a:schemeClr val="bg1"/>
                </a:solidFill>
              </a:rPr>
              <a:t>bokad via digital tolk till besöket:</a:t>
            </a:r>
          </a:p>
          <a:p>
            <a:r>
              <a:rPr lang="sv-SE" sz="1100" i="1" dirty="0" smtClean="0"/>
              <a:t>Datum då </a:t>
            </a:r>
            <a:r>
              <a:rPr lang="sv-SE" sz="1100" i="1" dirty="0"/>
              <a:t>bokningen </a:t>
            </a:r>
            <a:r>
              <a:rPr lang="sv-SE" sz="1100" i="1" dirty="0" smtClean="0"/>
              <a:t>beställdes:</a:t>
            </a:r>
            <a:endParaRPr lang="sv-SE" sz="1100" i="1" dirty="0"/>
          </a:p>
          <a:p>
            <a:r>
              <a:rPr lang="sv-SE" sz="1100" i="1" dirty="0"/>
              <a:t>Beställarens användar-id (</a:t>
            </a:r>
            <a:r>
              <a:rPr lang="sv-SE" sz="1100" i="1" dirty="0" smtClean="0"/>
              <a:t>sekreterare):</a:t>
            </a:r>
            <a:endParaRPr lang="sv-SE" sz="1100" i="1" dirty="0"/>
          </a:p>
          <a:p>
            <a:r>
              <a:rPr lang="sv-SE" sz="1100" i="1" dirty="0"/>
              <a:t>Vilket språk/dialekt som </a:t>
            </a:r>
            <a:r>
              <a:rPr lang="sv-SE" sz="1100" i="1" dirty="0" smtClean="0"/>
              <a:t>beställts:</a:t>
            </a:r>
            <a:endParaRPr lang="sv-SE" sz="1100" i="1" dirty="0"/>
          </a:p>
          <a:p>
            <a:r>
              <a:rPr lang="sv-SE" sz="1100" i="1" dirty="0" smtClean="0"/>
              <a:t>Telefonnummer/mail </a:t>
            </a:r>
            <a:r>
              <a:rPr lang="sv-SE" sz="1100" i="1" dirty="0"/>
              <a:t>till </a:t>
            </a:r>
            <a:r>
              <a:rPr lang="sv-SE" sz="1100" i="1" dirty="0" smtClean="0"/>
              <a:t>tolk:”</a:t>
            </a:r>
            <a:endParaRPr lang="sv-SE" sz="1100" i="1" dirty="0"/>
          </a:p>
        </p:txBody>
      </p:sp>
      <p:sp>
        <p:nvSpPr>
          <p:cNvPr id="9" name="AutoShape 2" descr="data:image/jpeg;base64,/9j/4AAQSkZJRgABAQEAYABgAAD/2wBDAAgGBgcGBQgHBwcJCQgKDBQNDAsLDBkSEw8UHRofHh0aHBwgJC4nICIsIxwcKDcpLDAxNDQ0Hyc5PTgyPC4zNDL/2wBDAQkJCQwLDBgNDRgyIRwhMjIyMjIyMjIyMjIyMjIyMjIyMjIyMjIyMjIyMjIyMjIyMjIyMjIyMjIyMjIyMjIyMjL/wAARCACIAS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z+AbYwKsBs8VXUgD2p2+uJnqp6ExPFHSo95xTg3FIq47NKWpmfejPvQA8NxxSdOabmkzjrQBJUZBzmn5pM47UCEzmlyMUgooAaSScU49aTvS0AHvSorO21FLE9ABmtXTdFe6CzTkpEeQO7f8A1q6OC3htk2Qxqg9hW8KLlqzwcfn1HDS9nTXNJfcvmcnHpV9JjFu4/wB7j+dWBo98P+WH/j6/411NFa/V4njPibFX0jH8f8zmhpN7j/U/+PD/ABp66Rdd4wP+BCuioo+rxF/rLi/5Y/c/8zETRpepKj8aeNKkB6j65rYoo+rwD/WXF/yx+5/5i6TommmUPqOoLHGOqJGxJ/SvQrTxB4fsbZLe3uQkaDgCJ/8ACvPKKpUYrYynxBip7qP3P/M9K/4SvRf+f3/yE/8AhS/8JXov/P5/5Cf/AArzSin7JEf27if5Y/c/8z0z/hLNF/5/f/IT/wCFH/CWaL/z+/8AkJ/8K8zoo9mg/t3Efyx/H/M9Th8S6PMcLfxjP9/K/wAwK04po5UDxurqejKcivGasWl7dWMvmWs7xN/sng/Ud6Tpdjaln07/ALyH3HsNBHJrmNA8WR37LbXgWK5PCsPuuf6GuoBzWbTW57+HxFOvDnpu6EArOuv+Pl/w/lWoBWXd8Xb/AIfypx3N3sRUUlLVkhRRRQB89SWrY+5VR4trYK/pW+U3cdAKhmgB9OlYux2JswCVBIINOVMnhvzq9cWIzu65qo8DoflByOeKlpFKUiRLaV/uqT7jmnGznH/LM4x1xUcE0kByMjIxXSaTrs0KBXKsmfutzUOJopnOm3lH8BqPy3HBB/KvVUSy1O3V44YQwH9wc/WqM2kWgciS0T044/Gp5WHtYnnQjYkAD60vlt6GvQ49A02XDojAA8jPSmfYdLtyokgkCnOWADYP0pWZXPE4RLR2OSMA1MNNlkOEH1zxXpFhpWk3BVlSQq2AG2Dj6120fhLS4IgCrtkZ7U4xlIiVaET5+k0u6jPMTHPTHNXNK0p5bjfcRlY05wR94+le7HQ9LTIFsD9TXn2sPE2q3AgQJEjbFA9uP51vTpPm1PGzjMXRw7VPSUtP8yj0oqS3gluriO3hQvJIwVVHcmvSNM8AadBCp1BnuZiPmAYqg+mOf1rqbsfH4XBVsU37Pp1Z5nRXpmp+ANOnhY6ez20wHygsWQ/XPP615xcW8trcyW8yFJY2Ksp7EUJ3DFYKrhWvabPqRUUUUzjCiiigAooooAKKKKACiiigAooooAASDkV6R4V1ptTsTDO2bmDAYnqy9j/j/wDXrzetXw5emx122fOFkby3+jcfzwfwqZxuj0MtxToV12ej/ryPVlNZl7/x+Sfh/IVpJWZef8fkn4fyFYx3PtSKlpop1WIKKKKAPDgW2lsYz3p2SMhsYPekX0J4PWl2g89ePWsDrQMgdd23nODUMlurZx+Oauxxrjrk+lPMQYheee9JlJmO9ooOCOnGKrrGYGYg8d63ZIlAznkdcmqUttHL8xVT7560ii9o2ptaNkndHjB57V2ttcQ3cIU/OP4TXmyQGIkKfrg1p6VrDWkoVycdMjtSJaudsljsmLxH5e60ktvtOTEXXvT7O8juolKyDzOzDv8AWr6lZMKThvXsapGbbRBo6RLcgRhgN3zLjpXeyk4rmNIgU6gCBztOa6eUVUN2ZTdylIeteTOxeRmPUkk16zIK8rvYTb308JH3JCv61vA+cz9Plpv1/Q0PDFzFaeJbGab/AFYk2k+hYEA/ma9krwi3kENzFKRkI4bHrg11EvxB1ZrppIY7dIv4YmXdj6ng1Ulc5crzClhqco1O56fXkuvQNrGraxqdkoa1t2Xew78Bcj15BNbay674jiCXGqWFnaP98QyqSR6cEn8CRV3xHbweG/Bhs7KPKzyCJnY8kkElj7/LiktDtxk/rdJyaahG7u927aaHm67d43Z255x1xXS6igmiuGsIdOm05RkGGMedCn95uj59SciuaUlWDDHBzyM1otrLeTMkFlaW7zIUkkiRgxU9RySBn2Aq2eBRnGMZKXUuX+lWA1G0t7WaYCS3R2CwFzkoDkDJJJ9Ogpp8O7LqRJbowxJafag8kJDbdwXBXqD1/Kq8euToYmaC3dkhNuzMGzJHjG1sHsO4waJtcuJQy+TboptfsgVFIATfu45657//AK6Wpq5Yd3bX5kz2Gm/8I/8AaUnkM32po1cxYyMDAxu49c++Kj1DRTZWK3aSTNH5gjPm25iOSCQRnqODVa21OW2tWtxHG6eYJULg5jcfxDB/nkVLe61Le20kBtreJJZhO5jVss+CM5JP97p+VGpDlQlDVWdvPcINNgNhHd3l59nSZ2SICIuW24yTyMDkev0rRn0m2u4tOSKdIrqSx3rEsX+sI3klj2JAx36VmW2qvBaLayW1vcxI5eMTqTsJ64wR1wODkUJrFxHdWlwEi3WsPkoCDgr83Xnr8xo1HCdBKzW9r736X/4H4k1nohvbBp4pJvMCO+37O3l/KCSN/TOB6VqQ6Po76ppUJllZZ7cOyeWR5h+bkndx06D096yoNeuIIIoxb2zvFC0Cysp3BGzkdcfxHnGaiTWLiP7GypF51mR5UuDu2gk7Tzgjk9s0alQqYeKWl9r7+X/B8i3Z+HxexefHPMYHl8qJ1tixJAGSwB+VeRzk0QaDG0dt9pvRBLcTPAieUWw6kDk56ZPWq6ayVjaFrG0kg8zzEhcOVjbABK/NnnA4JIqIarMoswEiAtJWljAB5JIODz04FGpPNh0tvz7r9L2/EqSxtDK8TjDIxU/UUiMUdXHVTkU6aVp55JmADSMWIHTJOaksYDc39vABnzJFX8zTOZK8rRPYErNvP+PyT8P5CtJKzbz/AI/JPw/kK547n6ERClpBS1YhaKKKAPDeGHBJz6VIsh24wORyWqt5oQgAexpyyHa2QOvArE6hWuJtwCKvTtSm4f7vIak8xSAByakMW47gR9M1LLQ0MzNl2+o9aePnXaMccZxT1hJf5hkDsKspAo+XoDUjuZksThpAB97pioIonjk+cH2A710AjTGCADVe4iUJ8nB96Bpk2mXLWz7N2M88V00N0xjLDJA5z6VxmVSQbeGI64rpfDjNd3H2RiC0qkKfU+lBMl1Oy8NXSHS5NRlIHziMc8Z6V1knKiuE0zytP0a4sbsYKXm4qf7vBzXdB0eKNlPylQR9KcHZu5hNFKUHmuG8Wae0V2t6i/JKMP7MP8R/KvQmjFUbyxiu4HglXdG4wRW0ZWdzhxuEWJoun16ep5RRWjq+jz6TcFXBaFj8kmOD7fWs6uhO58PUpzpTcJqzQVbk1O8l05bCSd3tkcOiNztIBHB7Dk8VUooJUpR2e4UUUUEhRRRQAUUUUAFFFFABRRRQAUUUUAFdV4K0xpr1tQkX93CCqZ7sf8B/OsjRtFuNYuQiArCp/eSkcD/E16dZWkVlax20C7Y4xgConLoe3lGBlUqKtNe6tvNllRWZe/8AH5J+H8hWsorKvv8Aj9k/D+QrOO59SQCloFLVAFFFFAHhMiQ53LIDg8jNQGRElYZXHc5rhVfjjFSKc/Ws+U35ztUJbO11QZ68c1eiaNRguvPvXEDS9RYBksLkg9CIW/wpw0nUe+n3X/flv8KOQz+s0/5l953qyqDw46+vSn/aolHzMoxznNeftpmpY4067P8A2xb/AAqFtJ1Qn/kHXfP/AEwb/ClyD+tU/wCZfed5cazCGBTvwTmqb6uY2ygU+pJri/7G1QnnTrv/AL8N/hS/2NqY6add/wDfhv8AClyD+tU/5l952EurCVceSm71BrQ0bWXt7mORNqyIwIO70rgP7G1P/oHXf/fhv8KP7I1PgjTrwEf9MG/wo9mH1qn/ADL7z6SvpbTW9KTUY3jEjJiZcjP1rT0DUIW0WOKSdC8B2Z3Dle36V87aba3/AJBilsblPcxMP6Vbh067idsQTbDwRsNL2Zk8RT/mX3n0kl7buCvnx/8AfQoeaA/8to/++xXziLS7B/495v8Av2aeLW67wTf98GqUWhe3p/zL7z6Dm+yTxNHM0Lo3VWIINcxf+FLN2L2V7HFn/lm7ZH4Hr/OvIza3P/PCb/vg0xra67W83/fBqldbHNiKeFxCtUs/mejyeG75Gwr2z+6zD+uKZ/wjuof3Yf8Av8v+Nebm3u/+faf/AL4NH2e7/wCfef8A74P+FVzyPOeU4K/xv71/kejnw/fjqIf+/wAv+NNOh3o6+T/3+X/GvOfst4f+Xef/AL4NJ9ju/wDn3n/74NHPMP7JwX87+9f5How0S8Y4Ah/7/L/jUv8AwjuoHosP/f8AX/GvNPsd3/z7Tf8Afs1KttdY5t5v++DT55B/ZOC/nf3r/I9G/wCEc1H+7D/3+X/Gj/hHNR/uw/8Af5f8a88+y3P/ADwm/wC+DS/ZLj/nhL/3wafNIX9k4L+d/ev8j0L/AIRzUf7sP/f5f8aP+Ec1H+7D/wB/l/xrz37Jc/8APGX/AL4NH2S5/wCeM3/fJo5pB/ZOC/nf3r/I9C/4RzUf7sP/AH+X/Gl/4RvUf7sP/f8AX/GvPPstz/zxl/74NH2W5/54y/8AfBo5mH9k4L+d/ev8j0aPwxqDthmto/dph/TNbWn+ELKNw99epNj/AJZo2F/E9T+leQfZbn/njL/3waUWtz/zxl/74NDcjWll2Bpu97+rPomD7HbxLFC8McajAVSABUy3EG7/AF0f/fQr5w+y3P8Azxm/74NJ9luv+eE3/fBrJpnpqrSSspI+l1uLf/nvH/30Ky7xle7dlYMpxgg+wr5+Ftc/88Jv++DXqvhC8trbwtZxXFzFFKu/ckjhWHzseQatIPbU/wCZfedNS1U/tOw/5/rb/v6v+NKNSsWIC3tsSegEq/40w9tT/mX3lqiiig0PkLpmut8DWcVze3FzIoZoFUID2LZ5/T9a5PvXZ/D/AK6l/wBsv/Z6I7nFmsnHBza8vzR21FFTw2dxcW888Ue6KAAytkDaCcD6/hWp8Sk27Igoq1Lp91DZRXcsYSGb/VlnALe4XOce+MVVoG4uO6CiirCWNzLZyXaRboI3CM2Rwx6DHWgFFvYr0Vd/si+Ml1H9nO60TfONw+Qfnz+FPOiaitj9tNt/o/liTfvX7pOAcZzQV7Gp/K/uM+iigAkgAZJ6CggSiprm2ltLh4J02SocMuQcflUNA2mnZiYpMU6igBmKMU/FJigLjcUmKfijFAXGYoxT8UYoHcZijFPxRigLjMUYp+KMUCuNxRinYoxQFxuKXFOxRQFxMUtFFABS0UUCCiiigR2PhK7kmtZ4JGLLCV2Z7A54/SuirlvBv/L7/wBs/wD2auprOW59rlcnLCQb8/zZ8jYU9HH413HgSQG2vIvKQFGVi46tnPB+mP1rh2jWT7vyt6V3PgSylgs7q5kI2zsoUd/lz/j+lKO4s4t9Ulfy/M62uk8NPbx6Xq73cTywKsJdEbBI3f5/+tXN1Ik8scckaSuqSAB1ViA2OmR3rVnyNCr7KfP6/irHXG1kufGVnNciK6sbhW+zsE/dlAhwoB6Y9PWm6DYQPYaW1xaRs0l+yMZIxllCHg56jIrlo727iiWKO6mSNW3qiyEAN6gevvUj6rqMjq7390zK25WaZiQcYyOeuKVjrji6alzOPW/32/y/E6vTrKz1eFGura3jEeo+UPJiWPKbSQpx15x15pYbiVtJu2a1ghVNSjRUW3VVxnGCMYOPfmuOF1cLGY1uJQhfzCoc4Lf3sevvUk+pX10hS4vbmZTjKySswOOnU0WHHGxUdtfz/wCGOs1BBcal4iNxbwnybcmFjAoIORznGSfemtp0K6Zf21xFameCyEu23tcCM9VPmk7mJHUdKw4dfnWxuobhri5mnjMSySzlljU46KR149fwqi2p37wiFr65aILtCGViuPTGelFmVPF0r81rt3/Fv+v60666t7aXVNS04WdpHDHYeahSBQyuADnd179OlV2Ebok1naW8MdvJCksFxZhZYiSACGwd+7J+99cd65b7ddmV5TdT+Y67GfzDll9CfT2pZ7+8uoliuLueWNTlUkkLAfQGixEsZB3du/8AwPuNTxZJK/iG6DoqqrkIViC5HHUgfN+Oaw6nuL26vNv2q5mn2DC+bIW2/TNQU0cdaaqVJTXUKSlooMxKKWigBKKWigBKKWigBKKWigBKKWigBKKWigBKKWigAooooAKKKKBBRRRQB1Xg3/l9/wC2f/s1dTXLeDf+X3/tn/7NXU1nLc+zyn/c4fP82fJv2DUf+fC6H/bFv8K6/wAErPbfbUuo5Yd2wp5qFQcbs4z9RXldFUnBPZ/f/wAA3xVCWIpOlJ2v5f8ABPoHzY/+eif99CjzY/8Anon/AH0K+fqKvnh2f3/8A8j+wV/z8/D/AIJ9A+bH/wA9E/76FHmx/wDPRP8AvoV8/UUc8Oz+/wD4Af2Cv+fn4f8ABPoHzY/+eif99CjzY/8Anon/AH0K+fqKOeHZ/f8A8AP7BX/Pz8P+CfQPmx/89E/76FHmx/8APRP++hXz9RRzw7P7/wDgB/YK/wCfn4f8E+gfNj/56J/30KPNj/56J/30K+fqKOeHZ/f/AMAP7BX/AD8/D/gn0D5sf/PRP++hR5sf/PRP++hXz9RRzw7P7/8AgB/YK/5+fh/wT6B82P8A56J/30KPNj/56J/30K+fqKOeHZ/f/wAAP7BX/Pz8P+CfQPmx/wDPRP8AvoUebH/z0T/voV8/UUc8Oz+//gB/YK/5+fh/wT6B82P/AJ6J/wB9CjzY/wDnon/fQr5+oo54dn9//AD+wV/z8/D/AIJ9A+bH/wA9E/76FHmx/wDPRP8AvoV8/UUc8Oz+/wD4Af2Cv+fn4f8ABPoHzY/+eif99CjzY/8Anon/AH0K+fqKOeHZ/f8A8AP7BX/Pz8P+CfQPmx/89E/76FHmx/8APRP++hXz9RRzw7P7/wDgB/YK/wCfn4f8E+gfNj/56J/30KPNj/56J/30K+fqKOeHZ/f/AMAP7BX/AD8/D/gn0D5sf/PRP++hR5sf/PRP++hXz9RRzw7P7/8AgB/YK/5+fh/wT6B82P8A56J/30KPNj/56J/30K+fqKOeHZ/f/wAAP7BX/Pz8P+CfQPmx/wDPRP8AvoUebH/z0T/voV8/UUc8Oz+//gB/YK/5+fh/wT6B82P/AJ6J/wB9CjzY/wDnon/fQr5+oo54dn9//AD+wV/z8/D/AIJ9TeE76zthdme7t4t2zbvlVc4znqfeuk/tjS/+glZ/9/1/xr41oqXKD6P7/wDgHrYbDyw9JUlK9vL/AIIUUUVmdYUUUUAFFFFABRRRQAUUUUAFFFFABRRRQAUUUUAFFFFABRRRQAUUUUAFFFFABRRRQAUUUUAFFFFABRRRQAUUUUAFFFFABRRR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1" name="AutoShape 4" descr="data:image/jpeg;base64,/9j/4AAQSkZJRgABAQEAYABgAAD/2wBDAAgGBgcGBQgHBwcJCQgKDBQNDAsLDBkSEw8UHRofHh0aHBwgJC4nICIsIxwcKDcpLDAxNDQ0Hyc5PTgyPC4zNDL/2wBDAQkJCQwLDBgNDRgyIRwhMjIyMjIyMjIyMjIyMjIyMjIyMjIyMjIyMjIyMjIyMjIyMjIyMjIyMjIyMjIyMjIyMjL/wAARCACIAS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z+AbYwKsBs8VXUgD2p2+uJnqp6ExPFHSo95xTg3FIq47NKWpmfejPvQA8NxxSdOabmkzjrQBJUZBzmn5pM47UCEzmlyMUgooAaSScU49aTvS0AHvSorO21FLE9ABmtXTdFe6CzTkpEeQO7f8A1q6OC3htk2Qxqg9hW8KLlqzwcfn1HDS9nTXNJfcvmcnHpV9JjFu4/wB7j+dWBo98P+WH/j6/411NFa/V4njPibFX0jH8f8zmhpN7j/U/+PD/ABp66Rdd4wP+BCuioo+rxF/rLi/5Y/c/8zETRpepKj8aeNKkB6j65rYoo+rwD/WXF/yx+5/5i6TommmUPqOoLHGOqJGxJ/SvQrTxB4fsbZLe3uQkaDgCJ/8ACvPKKpUYrYynxBip7qP3P/M9K/4SvRf+f3/yE/8AhS/8JXov/P5/5Cf/AArzSin7JEf27if5Y/c/8z0z/hLNF/5/f/IT/wCFH/CWaL/z+/8AkJ/8K8zoo9mg/t3Efyx/H/M9Th8S6PMcLfxjP9/K/wAwK04po5UDxurqejKcivGasWl7dWMvmWs7xN/sng/Ud6Tpdjaln07/ALyH3HsNBHJrmNA8WR37LbXgWK5PCsPuuf6GuoBzWbTW57+HxFOvDnpu6EArOuv+Pl/w/lWoBWXd8Xb/AIfypx3N3sRUUlLVkhRRRQB89SWrY+5VR4trYK/pW+U3cdAKhmgB9OlYux2JswCVBIINOVMnhvzq9cWIzu65qo8DoflByOeKlpFKUiRLaV/uqT7jmnGznH/LM4x1xUcE0kByMjIxXSaTrs0KBXKsmfutzUOJopnOm3lH8BqPy3HBB/KvVUSy1O3V44YQwH9wc/WqM2kWgciS0T044/Gp5WHtYnnQjYkAD60vlt6GvQ49A02XDojAA8jPSmfYdLtyokgkCnOWADYP0pWZXPE4RLR2OSMA1MNNlkOEH1zxXpFhpWk3BVlSQq2AG2Dj6120fhLS4IgCrtkZ7U4xlIiVaET5+k0u6jPMTHPTHNXNK0p5bjfcRlY05wR94+le7HQ9LTIFsD9TXn2sPE2q3AgQJEjbFA9uP51vTpPm1PGzjMXRw7VPSUtP8yj0oqS3gluriO3hQvJIwVVHcmvSNM8AadBCp1BnuZiPmAYqg+mOf1rqbsfH4XBVsU37Pp1Z5nRXpmp+ANOnhY6ez20wHygsWQ/XPP615xcW8trcyW8yFJY2Ksp7EUJ3DFYKrhWvabPqRUUUUzjCiiigAooooAKKKKACiiigAooooAASDkV6R4V1ptTsTDO2bmDAYnqy9j/j/wDXrzetXw5emx122fOFkby3+jcfzwfwqZxuj0MtxToV12ej/ryPVlNZl7/x+Sfh/IVpJWZef8fkn4fyFYx3PtSKlpop1WIKKKKAPDgW2lsYz3p2SMhsYPekX0J4PWl2g89ePWsDrQMgdd23nODUMlurZx+Oauxxrjrk+lPMQYheee9JlJmO9ooOCOnGKrrGYGYg8d63ZIlAznkdcmqUttHL8xVT7560ii9o2ptaNkndHjB57V2ttcQ3cIU/OP4TXmyQGIkKfrg1p6VrDWkoVycdMjtSJaudsljsmLxH5e60ktvtOTEXXvT7O8juolKyDzOzDv8AWr6lZMKThvXsapGbbRBo6RLcgRhgN3zLjpXeyk4rmNIgU6gCBztOa6eUVUN2ZTdylIeteTOxeRmPUkk16zIK8rvYTb308JH3JCv61vA+cz9Plpv1/Q0PDFzFaeJbGab/AFYk2k+hYEA/ma9krwi3kENzFKRkI4bHrg11EvxB1ZrppIY7dIv4YmXdj6ng1Ulc5crzClhqco1O56fXkuvQNrGraxqdkoa1t2Xew78Bcj15BNbay674jiCXGqWFnaP98QyqSR6cEn8CRV3xHbweG/Bhs7KPKzyCJnY8kkElj7/LiktDtxk/rdJyaahG7u927aaHm67d43Z255x1xXS6igmiuGsIdOm05RkGGMedCn95uj59SciuaUlWDDHBzyM1otrLeTMkFlaW7zIUkkiRgxU9RySBn2Aq2eBRnGMZKXUuX+lWA1G0t7WaYCS3R2CwFzkoDkDJJJ9Ogpp8O7LqRJbowxJafag8kJDbdwXBXqD1/Kq8euToYmaC3dkhNuzMGzJHjG1sHsO4waJtcuJQy+TboptfsgVFIATfu45657//AK6Wpq5Yd3bX5kz2Gm/8I/8AaUnkM32po1cxYyMDAxu49c++Kj1DRTZWK3aSTNH5gjPm25iOSCQRnqODVa21OW2tWtxHG6eYJULg5jcfxDB/nkVLe61Le20kBtreJJZhO5jVss+CM5JP97p+VGpDlQlDVWdvPcINNgNhHd3l59nSZ2SICIuW24yTyMDkev0rRn0m2u4tOSKdIrqSx3rEsX+sI3klj2JAx36VmW2qvBaLayW1vcxI5eMTqTsJ64wR1wODkUJrFxHdWlwEi3WsPkoCDgr83Xnr8xo1HCdBKzW9r736X/4H4k1nohvbBp4pJvMCO+37O3l/KCSN/TOB6VqQ6Po76ppUJllZZ7cOyeWR5h+bkndx06D096yoNeuIIIoxb2zvFC0Cysp3BGzkdcfxHnGaiTWLiP7GypF51mR5UuDu2gk7Tzgjk9s0alQqYeKWl9r7+X/B8i3Z+HxexefHPMYHl8qJ1tixJAGSwB+VeRzk0QaDG0dt9pvRBLcTPAieUWw6kDk56ZPWq6ayVjaFrG0kg8zzEhcOVjbABK/NnnA4JIqIarMoswEiAtJWljAB5JIODz04FGpPNh0tvz7r9L2/EqSxtDK8TjDIxU/UUiMUdXHVTkU6aVp55JmADSMWIHTJOaksYDc39vABnzJFX8zTOZK8rRPYErNvP+PyT8P5CtJKzbz/AI/JPw/kK547n6ERClpBS1YhaKKKAPDeGHBJz6VIsh24wORyWqt5oQgAexpyyHa2QOvArE6hWuJtwCKvTtSm4f7vIak8xSAByakMW47gR9M1LLQ0MzNl2+o9aePnXaMccZxT1hJf5hkDsKspAo+XoDUjuZksThpAB97pioIonjk+cH2A710AjTGCADVe4iUJ8nB96Bpk2mXLWz7N2M88V00N0xjLDJA5z6VxmVSQbeGI64rpfDjNd3H2RiC0qkKfU+lBMl1Oy8NXSHS5NRlIHziMc8Z6V1knKiuE0zytP0a4sbsYKXm4qf7vBzXdB0eKNlPylQR9KcHZu5hNFKUHmuG8Wae0V2t6i/JKMP7MP8R/KvQmjFUbyxiu4HglXdG4wRW0ZWdzhxuEWJoun16ep5RRWjq+jz6TcFXBaFj8kmOD7fWs6uhO58PUpzpTcJqzQVbk1O8l05bCSd3tkcOiNztIBHB7Dk8VUooJUpR2e4UUUUEhRRRQAUUUUAFFFFABRRRQAUUUUAFdV4K0xpr1tQkX93CCqZ7sf8B/OsjRtFuNYuQiArCp/eSkcD/E16dZWkVlax20C7Y4xgConLoe3lGBlUqKtNe6tvNllRWZe/8AH5J+H8hWsorKvv8Aj9k/D+QrOO59SQCloFLVAFFFFAHhMiQ53LIDg8jNQGRElYZXHc5rhVfjjFSKc/Ws+U35ztUJbO11QZ68c1eiaNRguvPvXEDS9RYBksLkg9CIW/wpw0nUe+n3X/flv8KOQz+s0/5l953qyqDw46+vSn/aolHzMoxznNeftpmpY4067P8A2xb/AAqFtJ1Qn/kHXfP/AEwb/ClyD+tU/wCZfed5cazCGBTvwTmqb6uY2ygU+pJri/7G1QnnTrv/AL8N/hS/2NqY6add/wDfhv8AClyD+tU/5l952EurCVceSm71BrQ0bWXt7mORNqyIwIO70rgP7G1P/oHXf/fhv8KP7I1PgjTrwEf9MG/wo9mH1qn/ADL7z6SvpbTW9KTUY3jEjJiZcjP1rT0DUIW0WOKSdC8B2Z3Dle36V87aba3/AJBilsblPcxMP6Vbh067idsQTbDwRsNL2Zk8RT/mX3n0kl7buCvnx/8AfQoeaA/8to/++xXziLS7B/495v8Av2aeLW67wTf98GqUWhe3p/zL7z6Dm+yTxNHM0Lo3VWIINcxf+FLN2L2V7HFn/lm7ZH4Hr/OvIza3P/PCb/vg0xra67W83/fBqldbHNiKeFxCtUs/mejyeG75Gwr2z+6zD+uKZ/wjuof3Yf8Av8v+Nebm3u/+faf/AL4NH2e7/wCfef8A74P+FVzyPOeU4K/xv71/kejnw/fjqIf+/wAv+NNOh3o6+T/3+X/GvOfst4f+Xef/AL4NJ9ju/wDn3n/74NHPMP7JwX87+9f5How0S8Y4Ah/7/L/jUv8AwjuoHosP/f8AX/GvNPsd3/z7Tf8Afs1KttdY5t5v++DT55B/ZOC/nf3r/I9G/wCEc1H+7D/3+X/Gj/hHNR/uw/8Af5f8a88+y3P/ADwm/wC+DS/ZLj/nhL/3wafNIX9k4L+d/ev8j0L/AIRzUf7sP/f5f8aP+Ec1H+7D/wB/l/xrz37Jc/8APGX/AL4NH2S5/wCeM3/fJo5pB/ZOC/nf3r/I9C/4RzUf7sP/AH+X/Gl/4RvUf7sP/f8AX/GvPPstz/zxl/74NH2W5/54y/8AfBo5mH9k4L+d/ev8j0aPwxqDthmto/dph/TNbWn+ELKNw99epNj/AJZo2F/E9T+leQfZbn/njL/3waUWtz/zxl/74NDcjWll2Bpu97+rPomD7HbxLFC8McajAVSABUy3EG7/AF0f/fQr5w+y3P8Azxm/74NJ9luv+eE3/fBrJpnpqrSSspI+l1uLf/nvH/30Ky7xle7dlYMpxgg+wr5+Ftc/88Jv++DXqvhC8trbwtZxXFzFFKu/ckjhWHzseQatIPbU/wCZfedNS1U/tOw/5/rb/v6v+NKNSsWIC3tsSegEq/40w9tT/mX3lqiiig0PkLpmut8DWcVze3FzIoZoFUID2LZ5/T9a5PvXZ/D/AK6l/wBsv/Z6I7nFmsnHBza8vzR21FFTw2dxcW888Ue6KAAytkDaCcD6/hWp8Sk27Igoq1Lp91DZRXcsYSGb/VlnALe4XOce+MVVoG4uO6CiirCWNzLZyXaRboI3CM2Rwx6DHWgFFvYr0Vd/si+Ml1H9nO60TfONw+Qfnz+FPOiaitj9tNt/o/liTfvX7pOAcZzQV7Gp/K/uM+iigAkgAZJ6CggSiprm2ltLh4J02SocMuQcflUNA2mnZiYpMU6igBmKMU/FJigLjcUmKfijFAXGYoxT8UYoHcZijFPxRigLjMUYp+KMUCuNxRinYoxQFxuKXFOxRQFxMUtFFABS0UUCCiiigR2PhK7kmtZ4JGLLCV2Z7A54/SuirlvBv/L7/wBs/wD2auprOW59rlcnLCQb8/zZ8jYU9HH413HgSQG2vIvKQFGVi46tnPB+mP1rh2jWT7vyt6V3PgSylgs7q5kI2zsoUd/lz/j+lKO4s4t9Ulfy/M62uk8NPbx6Xq73cTywKsJdEbBI3f5/+tXN1Ik8scckaSuqSAB1ViA2OmR3rVnyNCr7KfP6/irHXG1kufGVnNciK6sbhW+zsE/dlAhwoB6Y9PWm6DYQPYaW1xaRs0l+yMZIxllCHg56jIrlo727iiWKO6mSNW3qiyEAN6gevvUj6rqMjq7390zK25WaZiQcYyOeuKVjrji6alzOPW/32/y/E6vTrKz1eFGura3jEeo+UPJiWPKbSQpx15x15pYbiVtJu2a1ghVNSjRUW3VVxnGCMYOPfmuOF1cLGY1uJQhfzCoc4Lf3sevvUk+pX10hS4vbmZTjKySswOOnU0WHHGxUdtfz/wCGOs1BBcal4iNxbwnybcmFjAoIORznGSfemtp0K6Zf21xFameCyEu23tcCM9VPmk7mJHUdKw4dfnWxuobhri5mnjMSySzlljU46KR149fwqi2p37wiFr65aILtCGViuPTGelFmVPF0r81rt3/Fv+v60666t7aXVNS04WdpHDHYeahSBQyuADnd179OlV2Ebok1naW8MdvJCksFxZhZYiSACGwd+7J+99cd65b7ddmV5TdT+Y67GfzDll9CfT2pZ7+8uoliuLueWNTlUkkLAfQGixEsZB3du/8AwPuNTxZJK/iG6DoqqrkIViC5HHUgfN+Oaw6nuL26vNv2q5mn2DC+bIW2/TNQU0cdaaqVJTXUKSlooMxKKWigBKKWigBKKWigBKKWigBKKWigBKKWigBKKWigAooooAKKKKBBRRRQB1Xg3/l9/wC2f/s1dTXLeDf+X3/tn/7NXU1nLc+zyn/c4fP82fJv2DUf+fC6H/bFv8K6/wAErPbfbUuo5Yd2wp5qFQcbs4z9RXldFUnBPZ/f/wAA3xVCWIpOlJ2v5f8ABPoHzY/+eif99CjzY/8Anon/AH0K+fqKvnh2f3/8A8j+wV/z8/D/AIJ9A+bH/wA9E/76FHmx/wDPRP8AvoV8/UUc8Oz+/wD4Af2Cv+fn4f8ABPoHzY/+eif99CjzY/8Anon/AH0K+fqKOeHZ/f8A8AP7BX/Pz8P+CfQPmx/89E/76FHmx/8APRP++hXz9RRzw7P7/wDgB/YK/wCfn4f8E+gfNj/56J/30KPNj/56J/30K+fqKOeHZ/f/AMAP7BX/AD8/D/gn0D5sf/PRP++hR5sf/PRP++hXz9RRzw7P7/8AgB/YK/5+fh/wT6B82P8A56J/30KPNj/56J/30K+fqKOeHZ/f/wAAP7BX/Pz8P+CfQPmx/wDPRP8AvoUebH/z0T/voV8/UUc8Oz+//gB/YK/5+fh/wT6B82P/AJ6J/wB9CjzY/wDnon/fQr5+oo54dn9//AD+wV/z8/D/AIJ9A+bH/wA9E/76FHmx/wDPRP8AvoV8/UUc8Oz+/wD4Af2Cv+fn4f8ABPoHzY/+eif99CjzY/8Anon/AH0K+fqKOeHZ/f8A8AP7BX/Pz8P+CfQPmx/89E/76FHmx/8APRP++hXz9RRzw7P7/wDgB/YK/wCfn4f8E+gfNj/56J/30KPNj/56J/30K+fqKOeHZ/f/AMAP7BX/AD8/D/gn0D5sf/PRP++hR5sf/PRP++hXz9RRzw7P7/8AgB/YK/5+fh/wT6B82P8A56J/30KPNj/56J/30K+fqKOeHZ/f/wAAP7BX/Pz8P+CfQPmx/wDPRP8AvoUebH/z0T/voV8/UUc8Oz+//gB/YK/5+fh/wT6B82P/AJ6J/wB9CjzY/wDnon/fQr5+oo54dn9//AD+wV/z8/D/AIJ9TeE76zthdme7t4t2zbvlVc4znqfeuk/tjS/+glZ/9/1/xr41oqXKD6P7/wDgHrYbDyw9JUlK9vL/AIIUUUVmdYUUUUAFFFFABRRRQAUUUUAFFFFABRRRQAUUUUAFFFFABRRRQAUUUUAFFFFABRRRQAUUUUAFFFFABRRRQAUUUUAFFFFABRRRQB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2" name="AutoShape 6" descr="data:image/jpeg;base64,/9j/4AAQSkZJRgABAQEAYABgAAD/2wBDAAgGBgcGBQgHBwcJCQgKDBQNDAsLDBkSEw8UHRofHh0aHBwgJC4nICIsIxwcKDcpLDAxNDQ0Hyc5PTgyPC4zNDL/2wBDAQkJCQwLDBgNDRgyIRwhMjIyMjIyMjIyMjIyMjIyMjIyMjIyMjIyMjIyMjIyMjIyMjIyMjIyMjIyMjIyMjIyMjL/wAARCACIAS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z+AbYwKsBs8VXUgD2p2+uJnqp6ExPFHSo95xTg3FIq47NKWpmfejPvQA8NxxSdOabmkzjrQBJUZBzmn5pM47UCEzmlyMUgooAaSScU49aTvS0AHvSorO21FLE9ABmtXTdFe6CzTkpEeQO7f8A1q6OC3htk2Qxqg9hW8KLlqzwcfn1HDS9nTXNJfcvmcnHpV9JjFu4/wB7j+dWBo98P+WH/j6/411NFa/V4njPibFX0jH8f8zmhpN7j/U/+PD/ABp66Rdd4wP+BCuioo+rxF/rLi/5Y/c/8zETRpepKj8aeNKkB6j65rYoo+rwD/WXF/yx+5/5i6TommmUPqOoLHGOqJGxJ/SvQrTxB4fsbZLe3uQkaDgCJ/8ACvPKKpUYrYynxBip7qP3P/M9K/4SvRf+f3/yE/8AhS/8JXov/P5/5Cf/AArzSin7JEf27if5Y/c/8z0z/hLNF/5/f/IT/wCFH/CWaL/z+/8AkJ/8K8zoo9mg/t3Efyx/H/M9Th8S6PMcLfxjP9/K/wAwK04po5UDxurqejKcivGasWl7dWMvmWs7xN/sng/Ud6Tpdjaln07/ALyH3HsNBHJrmNA8WR37LbXgWK5PCsPuuf6GuoBzWbTW57+HxFOvDnpu6EArOuv+Pl/w/lWoBWXd8Xb/AIfypx3N3sRUUlLVkhRRRQB89SWrY+5VR4trYK/pW+U3cdAKhmgB9OlYux2JswCVBIINOVMnhvzq9cWIzu65qo8DoflByOeKlpFKUiRLaV/uqT7jmnGznH/LM4x1xUcE0kByMjIxXSaTrs0KBXKsmfutzUOJopnOm3lH8BqPy3HBB/KvVUSy1O3V44YQwH9wc/WqM2kWgciS0T044/Gp5WHtYnnQjYkAD60vlt6GvQ49A02XDojAA8jPSmfYdLtyokgkCnOWADYP0pWZXPE4RLR2OSMA1MNNlkOEH1zxXpFhpWk3BVlSQq2AG2Dj6120fhLS4IgCrtkZ7U4xlIiVaET5+k0u6jPMTHPTHNXNK0p5bjfcRlY05wR94+le7HQ9LTIFsD9TXn2sPE2q3AgQJEjbFA9uP51vTpPm1PGzjMXRw7VPSUtP8yj0oqS3gluriO3hQvJIwVVHcmvSNM8AadBCp1BnuZiPmAYqg+mOf1rqbsfH4XBVsU37Pp1Z5nRXpmp+ANOnhY6ez20wHygsWQ/XPP615xcW8trcyW8yFJY2Ksp7EUJ3DFYKrhWvabPqRUUUUzjCiiigAooooAKKKKACiiigAooooAASDkV6R4V1ptTsTDO2bmDAYnqy9j/j/wDXrzetXw5emx122fOFkby3+jcfzwfwqZxuj0MtxToV12ej/ryPVlNZl7/x+Sfh/IVpJWZef8fkn4fyFYx3PtSKlpop1WIKKKKAPDgW2lsYz3p2SMhsYPekX0J4PWl2g89ePWsDrQMgdd23nODUMlurZx+Oauxxrjrk+lPMQYheee9JlJmO9ooOCOnGKrrGYGYg8d63ZIlAznkdcmqUttHL8xVT7560ii9o2ptaNkndHjB57V2ttcQ3cIU/OP4TXmyQGIkKfrg1p6VrDWkoVycdMjtSJaudsljsmLxH5e60ktvtOTEXXvT7O8juolKyDzOzDv8AWr6lZMKThvXsapGbbRBo6RLcgRhgN3zLjpXeyk4rmNIgU6gCBztOa6eUVUN2ZTdylIeteTOxeRmPUkk16zIK8rvYTb308JH3JCv61vA+cz9Plpv1/Q0PDFzFaeJbGab/AFYk2k+hYEA/ma9krwi3kENzFKRkI4bHrg11EvxB1ZrppIY7dIv4YmXdj6ng1Ulc5crzClhqco1O56fXkuvQNrGraxqdkoa1t2Xew78Bcj15BNbay674jiCXGqWFnaP98QyqSR6cEn8CRV3xHbweG/Bhs7KPKzyCJnY8kkElj7/LiktDtxk/rdJyaahG7u927aaHm67d43Z255x1xXS6igmiuGsIdOm05RkGGMedCn95uj59SciuaUlWDDHBzyM1otrLeTMkFlaW7zIUkkiRgxU9RySBn2Aq2eBRnGMZKXUuX+lWA1G0t7WaYCS3R2CwFzkoDkDJJJ9Ogpp8O7LqRJbowxJafag8kJDbdwXBXqD1/Kq8euToYmaC3dkhNuzMGzJHjG1sHsO4waJtcuJQy+TboptfsgVFIATfu45657//AK6Wpq5Yd3bX5kz2Gm/8I/8AaUnkM32po1cxYyMDAxu49c++Kj1DRTZWK3aSTNH5gjPm25iOSCQRnqODVa21OW2tWtxHG6eYJULg5jcfxDB/nkVLe61Le20kBtreJJZhO5jVss+CM5JP97p+VGpDlQlDVWdvPcINNgNhHd3l59nSZ2SICIuW24yTyMDkev0rRn0m2u4tOSKdIrqSx3rEsX+sI3klj2JAx36VmW2qvBaLayW1vcxI5eMTqTsJ64wR1wODkUJrFxHdWlwEi3WsPkoCDgr83Xnr8xo1HCdBKzW9r736X/4H4k1nohvbBp4pJvMCO+37O3l/KCSN/TOB6VqQ6Po76ppUJllZZ7cOyeWR5h+bkndx06D096yoNeuIIIoxb2zvFC0Cysp3BGzkdcfxHnGaiTWLiP7GypF51mR5UuDu2gk7Tzgjk9s0alQqYeKWl9r7+X/B8i3Z+HxexefHPMYHl8qJ1tixJAGSwB+VeRzk0QaDG0dt9pvRBLcTPAieUWw6kDk56ZPWq6ayVjaFrG0kg8zzEhcOVjbABK/NnnA4JIqIarMoswEiAtJWljAB5JIODz04FGpPNh0tvz7r9L2/EqSxtDK8TjDIxU/UUiMUdXHVTkU6aVp55JmADSMWIHTJOaksYDc39vABnzJFX8zTOZK8rRPYErNvP+PyT8P5CtJKzbz/AI/JPw/kK547n6ERClpBS1YhaKKKAPDeGHBJz6VIsh24wORyWqt5oQgAexpyyHa2QOvArE6hWuJtwCKvTtSm4f7vIak8xSAByakMW47gR9M1LLQ0MzNl2+o9aePnXaMccZxT1hJf5hkDsKspAo+XoDUjuZksThpAB97pioIonjk+cH2A710AjTGCADVe4iUJ8nB96Bpk2mXLWz7N2M88V00N0xjLDJA5z6VxmVSQbeGI64rpfDjNd3H2RiC0qkKfU+lBMl1Oy8NXSHS5NRlIHziMc8Z6V1knKiuE0zytP0a4sbsYKXm4qf7vBzXdB0eKNlPylQR9KcHZu5hNFKUHmuG8Wae0V2t6i/JKMP7MP8R/KvQmjFUbyxiu4HglXdG4wRW0ZWdzhxuEWJoun16ep5RRWjq+jz6TcFXBaFj8kmOD7fWs6uhO58PUpzpTcJqzQVbk1O8l05bCSd3tkcOiNztIBHB7Dk8VUooJUpR2e4UUUUEhRRRQAUUUUAFFFFABRRRQAUUUUAFdV4K0xpr1tQkX93CCqZ7sf8B/OsjRtFuNYuQiArCp/eSkcD/E16dZWkVlax20C7Y4xgConLoe3lGBlUqKtNe6tvNllRWZe/8AH5J+H8hWsorKvv8Aj9k/D+QrOO59SQCloFLVAFFFFAHhMiQ53LIDg8jNQGRElYZXHc5rhVfjjFSKc/Ws+U35ztUJbO11QZ68c1eiaNRguvPvXEDS9RYBksLkg9CIW/wpw0nUe+n3X/flv8KOQz+s0/5l953qyqDw46+vSn/aolHzMoxznNeftpmpY4067P8A2xb/AAqFtJ1Qn/kHXfP/AEwb/ClyD+tU/wCZfed5cazCGBTvwTmqb6uY2ygU+pJri/7G1QnnTrv/AL8N/hS/2NqY6add/wDfhv8AClyD+tU/5l952EurCVceSm71BrQ0bWXt7mORNqyIwIO70rgP7G1P/oHXf/fhv8KP7I1PgjTrwEf9MG/wo9mH1qn/ADL7z6SvpbTW9KTUY3jEjJiZcjP1rT0DUIW0WOKSdC8B2Z3Dle36V87aba3/AJBilsblPcxMP6Vbh067idsQTbDwRsNL2Zk8RT/mX3n0kl7buCvnx/8AfQoeaA/8to/++xXziLS7B/495v8Av2aeLW67wTf98GqUWhe3p/zL7z6Dm+yTxNHM0Lo3VWIINcxf+FLN2L2V7HFn/lm7ZH4Hr/OvIza3P/PCb/vg0xra67W83/fBqldbHNiKeFxCtUs/mejyeG75Gwr2z+6zD+uKZ/wjuof3Yf8Av8v+Nebm3u/+faf/AL4NH2e7/wCfef8A74P+FVzyPOeU4K/xv71/kejnw/fjqIf+/wAv+NNOh3o6+T/3+X/GvOfst4f+Xef/AL4NJ9ju/wDn3n/74NHPMP7JwX87+9f5How0S8Y4Ah/7/L/jUv8AwjuoHosP/f8AX/GvNPsd3/z7Tf8Afs1KttdY5t5v++DT55B/ZOC/nf3r/I9G/wCEc1H+7D/3+X/Gj/hHNR/uw/8Af5f8a88+y3P/ADwm/wC+DS/ZLj/nhL/3wafNIX9k4L+d/ev8j0L/AIRzUf7sP/f5f8aP+Ec1H+7D/wB/l/xrz37Jc/8APGX/AL4NH2S5/wCeM3/fJo5pB/ZOC/nf3r/I9C/4RzUf7sP/AH+X/Gl/4RvUf7sP/f8AX/GvPPstz/zxl/74NH2W5/54y/8AfBo5mH9k4L+d/ev8j0aPwxqDthmto/dph/TNbWn+ELKNw99epNj/AJZo2F/E9T+leQfZbn/njL/3waUWtz/zxl/74NDcjWll2Bpu97+rPomD7HbxLFC8McajAVSABUy3EG7/AF0f/fQr5w+y3P8Azxm/74NJ9luv+eE3/fBrJpnpqrSSspI+l1uLf/nvH/30Ky7xle7dlYMpxgg+wr5+Ftc/88Jv++DXqvhC8trbwtZxXFzFFKu/ckjhWHzseQatIPbU/wCZfedNS1U/tOw/5/rb/v6v+NKNSsWIC3tsSegEq/40w9tT/mX3lqiiig0PkLpmut8DWcVze3FzIoZoFUID2LZ5/T9a5PvXZ/D/AK6l/wBsv/Z6I7nFmsnHBza8vzR21FFTw2dxcW888Ue6KAAytkDaCcD6/hWp8Sk27Igoq1Lp91DZRXcsYSGb/VlnALe4XOce+MVVoG4uO6CiirCWNzLZyXaRboI3CM2Rwx6DHWgFFvYr0Vd/si+Ml1H9nO60TfONw+Qfnz+FPOiaitj9tNt/o/liTfvX7pOAcZzQV7Gp/K/uM+iigAkgAZJ6CggSiprm2ltLh4J02SocMuQcflUNA2mnZiYpMU6igBmKMU/FJigLjcUmKfijFAXGYoxT8UYoHcZijFPxRigLjMUYp+KMUCuNxRinYoxQFxuKXFOxRQFxMUtFFABS0UUCCiiigR2PhK7kmtZ4JGLLCV2Z7A54/SuirlvBv/L7/wBs/wD2auprOW59rlcnLCQb8/zZ8jYU9HH413HgSQG2vIvKQFGVi46tnPB+mP1rh2jWT7vyt6V3PgSylgs7q5kI2zsoUd/lz/j+lKO4s4t9Ulfy/M62uk8NPbx6Xq73cTywKsJdEbBI3f5/+tXN1Ik8scckaSuqSAB1ViA2OmR3rVnyNCr7KfP6/irHXG1kufGVnNciK6sbhW+zsE/dlAhwoB6Y9PWm6DYQPYaW1xaRs0l+yMZIxllCHg56jIrlo727iiWKO6mSNW3qiyEAN6gevvUj6rqMjq7390zK25WaZiQcYyOeuKVjrji6alzOPW/32/y/E6vTrKz1eFGura3jEeo+UPJiWPKbSQpx15x15pYbiVtJu2a1ghVNSjRUW3VVxnGCMYOPfmuOF1cLGY1uJQhfzCoc4Lf3sevvUk+pX10hS4vbmZTjKySswOOnU0WHHGxUdtfz/wCGOs1BBcal4iNxbwnybcmFjAoIORznGSfemtp0K6Zf21xFameCyEu23tcCM9VPmk7mJHUdKw4dfnWxuobhri5mnjMSySzlljU46KR149fwqi2p37wiFr65aILtCGViuPTGelFmVPF0r81rt3/Fv+v60666t7aXVNS04WdpHDHYeahSBQyuADnd179OlV2Ebok1naW8MdvJCksFxZhZYiSACGwd+7J+99cd65b7ddmV5TdT+Y67GfzDll9CfT2pZ7+8uoliuLueWNTlUkkLAfQGixEsZB3du/8AwPuNTxZJK/iG6DoqqrkIViC5HHUgfN+Oaw6nuL26vNv2q5mn2DC+bIW2/TNQU0cdaaqVJTXUKSlooMxKKWigBKKWigBKKWigBKKWigBKKWigBKKWigBKKWigAooooAKKKKBBRRRQB1Xg3/l9/wC2f/s1dTXLeDf+X3/tn/7NXU1nLc+zyn/c4fP82fJv2DUf+fC6H/bFv8K6/wAErPbfbUuo5Yd2wp5qFQcbs4z9RXldFUnBPZ/f/wAA3xVCWIpOlJ2v5f8ABPoHzY/+eif99CjzY/8Anon/AH0K+fqKvnh2f3/8A8j+wV/z8/D/AIJ9A+bH/wA9E/76FHmx/wDPRP8AvoV8/UUc8Oz+/wD4Af2Cv+fn4f8ABPoHzY/+eif99CjzY/8Anon/AH0K+fqKOeHZ/f8A8AP7BX/Pz8P+CfQPmx/89E/76FHmx/8APRP++hXz9RRzw7P7/wDgB/YK/wCfn4f8E+gfNj/56J/30KPNj/56J/30K+fqKOeHZ/f/AMAP7BX/AD8/D/gn0D5sf/PRP++hR5sf/PRP++hXz9RRzw7P7/8AgB/YK/5+fh/wT6B82P8A56J/30KPNj/56J/30K+fqKOeHZ/f/wAAP7BX/Pz8P+CfQPmx/wDPRP8AvoUebH/z0T/voV8/UUc8Oz+//gB/YK/5+fh/wT6B82P/AJ6J/wB9CjzY/wDnon/fQr5+oo54dn9//AD+wV/z8/D/AIJ9A+bH/wA9E/76FHmx/wDPRP8AvoV8/UUc8Oz+/wD4Af2Cv+fn4f8ABPoHzY/+eif99CjzY/8Anon/AH0K+fqKOeHZ/f8A8AP7BX/Pz8P+CfQPmx/89E/76FHmx/8APRP++hXz9RRzw7P7/wDgB/YK/wCfn4f8E+gfNj/56J/30KPNj/56J/30K+fqKOeHZ/f/AMAP7BX/AD8/D/gn0D5sf/PRP++hR5sf/PRP++hXz9RRzw7P7/8AgB/YK/5+fh/wT6B82P8A56J/30KPNj/56J/30K+fqKOeHZ/f/wAAP7BX/Pz8P+CfQPmx/wDPRP8AvoUebH/z0T/voV8/UUc8Oz+//gB/YK/5+fh/wT6B82P/AJ6J/wB9CjzY/wDnon/fQr5+oo54dn9//AD+wV/z8/D/AIJ9TeE76zthdme7t4t2zbvlVc4znqfeuk/tjS/+glZ/9/1/xr41oqXKD6P7/wDgHrYbDyw9JUlK9vL/AIIUUUVmdYUUUUAFFFFABRRRQAUUUUAFFFFABRRRQAUUUUAFFFFABRRRQAUUUUAFFFFABRRRQAUUUUAFFFFABRRRQAUUUUAFFFFABRRRQB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3" name="Bildobjekt 12"/>
          <p:cNvPicPr>
            <a:picLocks noChangeAspect="1"/>
          </p:cNvPicPr>
          <p:nvPr/>
        </p:nvPicPr>
        <p:blipFill rotWithShape="1">
          <a:blip r:embed="rId2"/>
          <a:srcRect l="1651" t="1080" r="1856"/>
          <a:stretch/>
        </p:blipFill>
        <p:spPr>
          <a:xfrm>
            <a:off x="9928625" y="1492592"/>
            <a:ext cx="1259251" cy="2177328"/>
          </a:xfrm>
          <a:prstGeom prst="rect">
            <a:avLst/>
          </a:prstGeom>
        </p:spPr>
      </p:pic>
      <p:pic>
        <p:nvPicPr>
          <p:cNvPr id="1032" name="Picture 8" descr="https://tawk.link/587f42bb8f538671f47510ef/var/chat_bubble/77ce7078b32a851f1341a3d0dd7cd7d902f5b83c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0" t="21932" r="14306" b="26497"/>
          <a:stretch/>
        </p:blipFill>
        <p:spPr bwMode="auto">
          <a:xfrm>
            <a:off x="8168363" y="2278600"/>
            <a:ext cx="1612669" cy="75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350" y="3892160"/>
            <a:ext cx="3820218" cy="822932"/>
          </a:xfrm>
          <a:prstGeom prst="rect">
            <a:avLst/>
          </a:prstGeom>
        </p:spPr>
      </p:pic>
      <p:cxnSp>
        <p:nvCxnSpPr>
          <p:cNvPr id="23" name="Rak pilkoppling 22"/>
          <p:cNvCxnSpPr/>
          <p:nvPr/>
        </p:nvCxnSpPr>
        <p:spPr>
          <a:xfrm flipH="1">
            <a:off x="4538750" y="4341738"/>
            <a:ext cx="59868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343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1031886" cy="1296000"/>
          </a:xfrm>
        </p:spPr>
        <p:txBody>
          <a:bodyPr/>
          <a:lstStyle/>
          <a:p>
            <a:r>
              <a:rPr lang="sv-SE" dirty="0" smtClean="0"/>
              <a:t>Visiba Care – Bokning av medicinsk </a:t>
            </a:r>
            <a:r>
              <a:rPr lang="sv-SE" dirty="0"/>
              <a:t>sekreterare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Som schemaläggare kan du göra bokningar/ombokningar/avbokningar åt </a:t>
            </a:r>
            <a:r>
              <a:rPr lang="sv-SE" dirty="0" smtClean="0"/>
              <a:t>HOSP</a:t>
            </a:r>
            <a:r>
              <a:rPr lang="sv-SE" dirty="0"/>
              <a:t>.</a:t>
            </a:r>
          </a:p>
          <a:p>
            <a:r>
              <a:rPr lang="sv-SE" dirty="0"/>
              <a:t>Medicinsk sekreterare måste vara upplagd som schemaläggare i Visiba care.</a:t>
            </a:r>
          </a:p>
          <a:p>
            <a:r>
              <a:rPr lang="sv-SE" dirty="0"/>
              <a:t>Välj </a:t>
            </a:r>
            <a:r>
              <a:rPr lang="sv-SE" b="1" dirty="0"/>
              <a:t>Schemalägg åt </a:t>
            </a:r>
            <a:r>
              <a:rPr lang="sv-SE" dirty="0"/>
              <a:t>och sök fram </a:t>
            </a:r>
            <a:r>
              <a:rPr lang="sv-SE" dirty="0" smtClean="0"/>
              <a:t>HOSP.</a:t>
            </a:r>
            <a:endParaRPr lang="sv-SE" dirty="0"/>
          </a:p>
          <a:p>
            <a:r>
              <a:rPr lang="sv-SE" dirty="0" smtClean="0"/>
              <a:t>Obs: Innan </a:t>
            </a:r>
            <a:r>
              <a:rPr lang="sv-SE" dirty="0"/>
              <a:t>du skickar inbjudan kontrollera deltagarlistan.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8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625" y="3552559"/>
            <a:ext cx="10510099" cy="184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368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9625" y="369288"/>
            <a:ext cx="11092238" cy="1296000"/>
          </a:xfrm>
        </p:spPr>
        <p:txBody>
          <a:bodyPr/>
          <a:lstStyle/>
          <a:p>
            <a:r>
              <a:rPr lang="sv-SE" dirty="0" smtClean="0"/>
              <a:t>Visiba Care – Bokning av Patient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Öppna webbläsaren i Google </a:t>
            </a:r>
            <a:r>
              <a:rPr lang="sv-SE" dirty="0" err="1"/>
              <a:t>Chrome</a:t>
            </a:r>
            <a:r>
              <a:rPr lang="sv-SE" dirty="0"/>
              <a:t> och skriv in webbadressen </a:t>
            </a:r>
            <a:r>
              <a:rPr lang="sv-SE" dirty="0">
                <a:hlinkClick r:id="rId2"/>
              </a:rPr>
              <a:t>https://se.visibacare.com/o/hallands-sjukhus/sign-in</a:t>
            </a:r>
            <a:endParaRPr lang="sv-SE" dirty="0"/>
          </a:p>
          <a:p>
            <a:pPr lvl="0"/>
            <a:r>
              <a:rPr lang="sv-SE" dirty="0"/>
              <a:t>Välj </a:t>
            </a:r>
            <a:r>
              <a:rPr lang="sv-SE" b="1" dirty="0"/>
              <a:t>Bjud in till besök</a:t>
            </a:r>
            <a:r>
              <a:rPr lang="sv-SE" dirty="0"/>
              <a:t>, </a:t>
            </a:r>
            <a:r>
              <a:rPr lang="sv-SE" b="1" dirty="0"/>
              <a:t>välj patient </a:t>
            </a:r>
            <a:r>
              <a:rPr lang="sv-SE" dirty="0"/>
              <a:t>och följ instruktionerna som följer, </a:t>
            </a:r>
            <a:r>
              <a:rPr lang="sv-SE" dirty="0">
                <a:hlinkClick r:id="rId3"/>
              </a:rPr>
              <a:t>se </a:t>
            </a:r>
            <a:r>
              <a:rPr lang="sv-SE" dirty="0" smtClean="0">
                <a:hlinkClick r:id="rId3"/>
              </a:rPr>
              <a:t>film</a:t>
            </a:r>
            <a:endParaRPr lang="sv-SE" dirty="0"/>
          </a:p>
          <a:p>
            <a:r>
              <a:rPr lang="sv-SE" dirty="0"/>
              <a:t>Om patient inte hittas, registrera kontaktuppgifterna vid bokning.</a:t>
            </a:r>
          </a:p>
          <a:p>
            <a:pPr lvl="0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9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" t="16439" r="2246" b="2023"/>
          <a:stretch/>
        </p:blipFill>
        <p:spPr>
          <a:xfrm>
            <a:off x="1122217" y="3850578"/>
            <a:ext cx="4871259" cy="1623753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 rotWithShape="1">
          <a:blip r:embed="rId5"/>
          <a:srcRect t="4651"/>
          <a:stretch/>
        </p:blipFill>
        <p:spPr>
          <a:xfrm>
            <a:off x="8769067" y="3396921"/>
            <a:ext cx="2023929" cy="2160790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9799" y="4370497"/>
            <a:ext cx="286702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449710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grön 1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grön 1.potx" id="{51793041-268A-4D83-9C6C-FD64AAB7323F}" vid="{F368577E-8B2A-4593-81C3-A3BE25850DA7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2404E9AE31BF47B953D1B3F46C6ADA" ma:contentTypeVersion="11" ma:contentTypeDescription="Skapa ett nytt dokument." ma:contentTypeScope="" ma:versionID="b4c4f28e295ce9c54254a553a23271aa">
  <xsd:schema xmlns:xsd="http://www.w3.org/2001/XMLSchema" xmlns:xs="http://www.w3.org/2001/XMLSchema" xmlns:p="http://schemas.microsoft.com/office/2006/metadata/properties" xmlns:ns3="5627f3d3-de8b-46ef-a1c0-db5314bdec29" xmlns:ns4="966c5729-1fbf-4dbb-a6cf-61f52edd924d" targetNamespace="http://schemas.microsoft.com/office/2006/metadata/properties" ma:root="true" ma:fieldsID="5dfe0a9e948a5eeca5a67cc93c5ee9ea" ns3:_="" ns4:_="">
    <xsd:import namespace="5627f3d3-de8b-46ef-a1c0-db5314bdec29"/>
    <xsd:import namespace="966c5729-1fbf-4dbb-a6cf-61f52edd92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27f3d3-de8b-46ef-a1c0-db5314bdec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c5729-1fbf-4dbb-a6cf-61f52edd924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B0DE25-A085-42FE-BD7C-22D24576AD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27f3d3-de8b-46ef-a1c0-db5314bdec29"/>
    <ds:schemaRef ds:uri="966c5729-1fbf-4dbb-a6cf-61f52edd92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A2437B-7B8D-4EC9-87E1-B1B3FAF5D3C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966c5729-1fbf-4dbb-a6cf-61f52edd924d"/>
    <ds:schemaRef ds:uri="5627f3d3-de8b-46ef-a1c0-db5314bdec29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A066AB2-4C9B-432C-A6C1-EA6CC8997D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Halland grön 1</Template>
  <TotalTime>1871</TotalTime>
  <Words>1151</Words>
  <Application>Microsoft Office PowerPoint</Application>
  <PresentationFormat>Bredbild</PresentationFormat>
  <Paragraphs>180</Paragraphs>
  <Slides>16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Region Halland - grön 1</vt:lpstr>
      <vt:lpstr> Boka digital tolk till videobesök Hallands sjukhus och Psykiatrin Halland  2020-06-25</vt:lpstr>
      <vt:lpstr>Förutsättningar</vt:lpstr>
      <vt:lpstr>Att tänka på vid ett videobesök</vt:lpstr>
      <vt:lpstr>Typ av deltagare vid videobesök med digital tolk </vt:lpstr>
      <vt:lpstr>Digitaltolk.se​ - Bokning ​ </vt:lpstr>
      <vt:lpstr>Digitaltolk.se - Bokning fortsättning</vt:lpstr>
      <vt:lpstr>VAS - Bokning </vt:lpstr>
      <vt:lpstr>Visiba Care – Bokning av medicinsk sekreterare </vt:lpstr>
      <vt:lpstr>Visiba Care – Bokning av Patient</vt:lpstr>
      <vt:lpstr>Visiba Care – Bokning av Digital tolk som Gäst</vt:lpstr>
      <vt:lpstr> Visiba Care – Bokning av Patient med ombud </vt:lpstr>
      <vt:lpstr>  Visiba Care – Bokning av Kollega  </vt:lpstr>
      <vt:lpstr>VAS - Starta flerpartsmötet</vt:lpstr>
      <vt:lpstr>Visiba Care - Starta videomötet via Google Chrome</vt:lpstr>
      <vt:lpstr>VAS - Efter avslutat videomöte </vt:lpstr>
      <vt:lpstr>Support</vt:lpstr>
    </vt:vector>
  </TitlesOfParts>
  <Company>Region Halland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Sutt Stawreberg Sandra RK STAB</dc:creator>
  <cp:keywords/>
  <dc:description/>
  <cp:lastModifiedBy>Thelin Anna A RGS VS IT VÅRD</cp:lastModifiedBy>
  <cp:revision>154</cp:revision>
  <dcterms:created xsi:type="dcterms:W3CDTF">2020-03-06T14:38:06Z</dcterms:created>
  <dcterms:modified xsi:type="dcterms:W3CDTF">2020-06-26T08:32:40Z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0x010100D92404E9AE31BF47B953D1B3F46C6ADA</vt:lpwstr>
  </property>
  <property fmtid="{D5CDD505-2E9C-101B-9397-08002B2CF9AE}" pid="3" name="_dlc_DocIdItemGuid">
    <vt:lpwstr>2d487368-3642-47e8-8c8d-c72876f39afc</vt:lpwstr>
  </property>
</Properties>
</file>