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13"/>
  </p:notesMasterIdLst>
  <p:handoutMasterIdLst>
    <p:handoutMasterId r:id="rId14"/>
  </p:handoutMasterIdLst>
  <p:sldIdLst>
    <p:sldId id="284" r:id="rId5"/>
    <p:sldId id="310" r:id="rId6"/>
    <p:sldId id="303" r:id="rId7"/>
    <p:sldId id="301" r:id="rId8"/>
    <p:sldId id="306" r:id="rId9"/>
    <p:sldId id="285" r:id="rId10"/>
    <p:sldId id="304" r:id="rId11"/>
    <p:sldId id="309" r:id="rId12"/>
  </p:sldIdLst>
  <p:sldSz cx="12192000" cy="6858000"/>
  <p:notesSz cx="6792913" cy="99250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0332FA32-E790-4CD3-86B6-B248B4EADE8B}">
          <p14:sldIdLst/>
        </p14:section>
        <p14:section name="Presentation" id="{3A8E3980-A42D-493A-9520-B376ACD18F40}">
          <p14:sldIdLst>
            <p14:sldId id="284"/>
            <p14:sldId id="310"/>
            <p14:sldId id="303"/>
            <p14:sldId id="301"/>
            <p14:sldId id="306"/>
            <p14:sldId id="285"/>
            <p14:sldId id="304"/>
            <p14:sldId id="309"/>
          </p14:sldIdLst>
        </p14:section>
        <p14:section name="Exempelsidor" id="{4A760F55-63D0-441C-9AC0-AA6EC905C8DE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287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2020-10-29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2020-10-29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 dirty="0"/>
              <a:t>Föredragshållarens namn, titel │ Förvaltning │epost@regionhalland.se (Skriv in dina uppgifter och infoga det långa strecket som du hittar under fliken Infoga och knappen Symbol)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 dirty="0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hyperlink" Target="https://se.visibacare.com/o/hallands-sjukhus/sign-in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imeo.com/399840352/589095cca2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.regionhalland.se/styrda-dokument/_layouts/RHWordViewer.aspx?id=/styrda-dokument/PublishingRepository/2fb9e9c5-59a5-42ec-a243-89e30c1be786/Ankomstregistrering%20av%20distanskontakt.docx&amp;Source=https://intra.regionhalland.se/styrda-dokument/_layouts/RHI_CDViewer.aspx?OWAStatus=0&amp;DefaultItemOpen=1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710" y="1603287"/>
            <a:ext cx="11259126" cy="2160000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Videobesök mellan patient och HOSP</a:t>
            </a:r>
            <a:br>
              <a:rPr lang="sv-SE" dirty="0" smtClean="0"/>
            </a:br>
            <a:r>
              <a:rPr lang="sv-SE" sz="2400" dirty="0" smtClean="0"/>
              <a:t>OBS! Gäller ej för besök med flera än två deltagare </a:t>
            </a:r>
            <a:br>
              <a:rPr lang="sv-SE" sz="2400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400" dirty="0" smtClean="0"/>
              <a:t>Hallands sjukhus och Psykiatrin Halland</a:t>
            </a:r>
            <a:br>
              <a:rPr lang="sv-SE" sz="2400" dirty="0" smtClean="0"/>
            </a:br>
            <a:r>
              <a:rPr lang="sv-SE" sz="2400" dirty="0" smtClean="0"/>
              <a:t>2020-10-27</a:t>
            </a:r>
            <a:br>
              <a:rPr lang="sv-SE" sz="2400" dirty="0" smtClean="0"/>
            </a:b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Förutsättningar för ett videobesök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Vårdgivare/medicinsk sekreterare och/eller kollega</a:t>
            </a:r>
          </a:p>
          <a:p>
            <a:pPr fontAlgn="base"/>
            <a:r>
              <a:rPr lang="sv-SE" sz="1600" dirty="0"/>
              <a:t>Upplagd som </a:t>
            </a:r>
            <a:r>
              <a:rPr lang="sv-SE" sz="1600" dirty="0" smtClean="0"/>
              <a:t>användare/schemaläggare </a:t>
            </a:r>
            <a:r>
              <a:rPr lang="sv-SE" sz="1600" dirty="0"/>
              <a:t>i </a:t>
            </a:r>
            <a:r>
              <a:rPr lang="sv-SE" sz="1600" dirty="0" smtClean="0"/>
              <a:t>Visiba </a:t>
            </a:r>
            <a:r>
              <a:rPr lang="sv-SE" sz="1600" dirty="0"/>
              <a:t>C</a:t>
            </a:r>
            <a:r>
              <a:rPr lang="sv-SE" sz="1600" dirty="0" smtClean="0"/>
              <a:t>are</a:t>
            </a:r>
            <a:endParaRPr lang="sv-SE" sz="1600" dirty="0"/>
          </a:p>
          <a:p>
            <a:pPr fontAlgn="base"/>
            <a:r>
              <a:rPr lang="sv-SE" sz="1600" dirty="0"/>
              <a:t>Dator ​</a:t>
            </a:r>
          </a:p>
          <a:p>
            <a:pPr fontAlgn="base"/>
            <a:r>
              <a:rPr lang="sv-SE" sz="1600" dirty="0"/>
              <a:t>Webbkamera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Dubbla </a:t>
            </a:r>
            <a:r>
              <a:rPr lang="sv-SE" sz="1600" dirty="0"/>
              <a:t>skärmar (önskvärt)​</a:t>
            </a:r>
          </a:p>
          <a:p>
            <a:pPr fontAlgn="base"/>
            <a:r>
              <a:rPr lang="sv-SE" sz="1600" dirty="0"/>
              <a:t>Headset (ej hörlurar till mobiltelefon)​</a:t>
            </a:r>
          </a:p>
          <a:p>
            <a:pPr fontAlgn="base"/>
            <a:r>
              <a:rPr lang="sv-SE" sz="1600" dirty="0"/>
              <a:t>Google </a:t>
            </a:r>
            <a:r>
              <a:rPr lang="sv-SE" sz="1600" dirty="0" err="1" smtClean="0"/>
              <a:t>Chrome</a:t>
            </a:r>
            <a:r>
              <a:rPr lang="sv-SE" sz="1600" dirty="0" smtClean="0"/>
              <a:t> alternativt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/>
              <a:t> installerat på datorn​</a:t>
            </a:r>
          </a:p>
          <a:p>
            <a:pPr fontAlgn="base"/>
            <a:r>
              <a:rPr lang="sv-SE" sz="1600" dirty="0"/>
              <a:t>Säker uppkoppling till nätverk​</a:t>
            </a:r>
          </a:p>
          <a:p>
            <a:pPr fontAlgn="base"/>
            <a:r>
              <a:rPr lang="sv-SE" sz="1600" dirty="0" err="1" smtClean="0"/>
              <a:t>Sithskortsläsare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>
          <a:xfrm>
            <a:off x="6235619" y="1629375"/>
            <a:ext cx="5684048" cy="4535488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600" b="1" dirty="0" smtClean="0"/>
              <a:t>Patient eller ombud</a:t>
            </a:r>
            <a:endParaRPr lang="sv-SE" sz="1600" dirty="0" smtClean="0"/>
          </a:p>
          <a:p>
            <a:pPr fontAlgn="base"/>
            <a:r>
              <a:rPr lang="sv-SE" sz="1600" dirty="0"/>
              <a:t>Mobil, surfplatta eller dator med tillgång till kamera</a:t>
            </a:r>
            <a:endParaRPr lang="sv-SE" sz="1600" dirty="0" smtClean="0"/>
          </a:p>
          <a:p>
            <a:pPr fontAlgn="base"/>
            <a:r>
              <a:rPr lang="sv-SE" sz="1600" dirty="0" smtClean="0"/>
              <a:t>Webbläsaren Google </a:t>
            </a:r>
            <a:r>
              <a:rPr lang="sv-SE" sz="1600" dirty="0" err="1" smtClean="0"/>
              <a:t>Chrome</a:t>
            </a:r>
            <a:r>
              <a:rPr lang="sv-SE" sz="1600" dirty="0" smtClean="0"/>
              <a:t>, </a:t>
            </a:r>
            <a:r>
              <a:rPr lang="sv-SE" sz="1600" dirty="0" err="1" smtClean="0"/>
              <a:t>Edge</a:t>
            </a:r>
            <a:r>
              <a:rPr lang="sv-SE" sz="1600" dirty="0" smtClean="0"/>
              <a:t> </a:t>
            </a:r>
            <a:r>
              <a:rPr lang="sv-SE" sz="1600" dirty="0" err="1" smtClean="0"/>
              <a:t>Chromium</a:t>
            </a:r>
            <a:r>
              <a:rPr lang="sv-SE" sz="1600" dirty="0" smtClean="0"/>
              <a:t> eller </a:t>
            </a:r>
            <a:r>
              <a:rPr lang="sv-SE" sz="1600" dirty="0" err="1" smtClean="0"/>
              <a:t>Firefox</a:t>
            </a:r>
            <a:r>
              <a:rPr lang="sv-SE" sz="1600" dirty="0" smtClean="0"/>
              <a:t> (om dator används)</a:t>
            </a:r>
            <a:r>
              <a:rPr lang="sv-SE" sz="1600" dirty="0"/>
              <a:t> </a:t>
            </a:r>
            <a:r>
              <a:rPr lang="sv-SE" sz="1600" dirty="0" smtClean="0"/>
              <a:t>​</a:t>
            </a:r>
          </a:p>
          <a:p>
            <a:pPr fontAlgn="base"/>
            <a:r>
              <a:rPr lang="sv-SE" sz="1600" dirty="0" smtClean="0"/>
              <a:t>Hörlurar </a:t>
            </a:r>
            <a:r>
              <a:rPr lang="sv-SE" sz="1600" dirty="0"/>
              <a:t>rekommenderas för bra ljud under mötet </a:t>
            </a:r>
            <a:r>
              <a:rPr lang="en-US" sz="1600" dirty="0"/>
              <a:t>​</a:t>
            </a:r>
          </a:p>
          <a:p>
            <a:pPr fontAlgn="base"/>
            <a:r>
              <a:rPr lang="sv-SE" sz="1600" dirty="0"/>
              <a:t>Internet med bra uppkoppling ​</a:t>
            </a:r>
          </a:p>
          <a:p>
            <a:pPr fontAlgn="base"/>
            <a:r>
              <a:rPr lang="sv-SE" sz="1600" dirty="0"/>
              <a:t>En lugn avskild plats där du inte riskerar att bli störd </a:t>
            </a:r>
            <a:endParaRPr lang="sv-SE" sz="1600" dirty="0" smtClean="0"/>
          </a:p>
          <a:p>
            <a:pPr fontAlgn="base"/>
            <a:r>
              <a:rPr lang="sv-SE" sz="1600" dirty="0" smtClean="0"/>
              <a:t>Mobilt </a:t>
            </a:r>
            <a:r>
              <a:rPr lang="sv-SE" sz="1600" dirty="0"/>
              <a:t>Bank-ID ​</a:t>
            </a:r>
          </a:p>
          <a:p>
            <a:pPr fontAlgn="base"/>
            <a:r>
              <a:rPr lang="sv-SE" sz="1600" dirty="0"/>
              <a:t>Ladda </a:t>
            </a:r>
            <a:r>
              <a:rPr lang="sv-SE" sz="1600" dirty="0" smtClean="0"/>
              <a:t>ner och logga in i</a:t>
            </a:r>
            <a:r>
              <a:rPr lang="sv-SE" sz="1600" dirty="0"/>
              <a:t> </a:t>
            </a:r>
            <a:r>
              <a:rPr lang="sv-SE" sz="1600" dirty="0" err="1"/>
              <a:t>appen</a:t>
            </a:r>
            <a:r>
              <a:rPr lang="sv-SE" sz="1600" dirty="0"/>
              <a:t> Hallands </a:t>
            </a:r>
            <a:r>
              <a:rPr lang="sv-SE" sz="1600" dirty="0" smtClean="0"/>
              <a:t>sjukhus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8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Att tänka på vid ett </a:t>
            </a:r>
            <a:r>
              <a:rPr lang="sv-SE" dirty="0" smtClean="0"/>
              <a:t>videobesök med patient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 smtClean="0"/>
          </a:p>
          <a:p>
            <a:pPr fontAlgn="base"/>
            <a:r>
              <a:rPr lang="sv-SE" dirty="0" smtClean="0"/>
              <a:t>Videobesök</a:t>
            </a:r>
            <a:r>
              <a:rPr lang="sv-SE" dirty="0"/>
              <a:t> ska genomföras i </a:t>
            </a:r>
            <a:r>
              <a:rPr lang="sv-SE" dirty="0" smtClean="0"/>
              <a:t>en avskild miljö, tänk på </a:t>
            </a:r>
            <a:r>
              <a:rPr lang="sv-SE" dirty="0"/>
              <a:t>sekretessen.  ​</a:t>
            </a:r>
          </a:p>
          <a:p>
            <a:pPr fontAlgn="base"/>
            <a:r>
              <a:rPr lang="sv-SE" dirty="0"/>
              <a:t>Markera dörr </a:t>
            </a:r>
            <a:r>
              <a:rPr lang="sv-SE" dirty="0" smtClean="0"/>
              <a:t>med information ”Videomöte </a:t>
            </a:r>
            <a:r>
              <a:rPr lang="sv-SE" dirty="0"/>
              <a:t>pågår – vänligen stör ej”.  ​</a:t>
            </a:r>
          </a:p>
          <a:p>
            <a:pPr fontAlgn="base"/>
            <a:r>
              <a:rPr lang="sv-SE" dirty="0"/>
              <a:t>B</a:t>
            </a:r>
            <a:r>
              <a:rPr lang="sv-SE" dirty="0" smtClean="0"/>
              <a:t>akgrunden </a:t>
            </a:r>
            <a:r>
              <a:rPr lang="sv-SE" dirty="0"/>
              <a:t>som syns i mötet är professionell.  ​</a:t>
            </a:r>
          </a:p>
          <a:p>
            <a:pPr fontAlgn="base"/>
            <a:r>
              <a:rPr lang="sv-SE" dirty="0"/>
              <a:t>Ansiktet ska vara väl belyst och kameran placeras så att det möjliggör ögonkontakt med patienten.  </a:t>
            </a:r>
            <a:r>
              <a:rPr lang="en-US" dirty="0"/>
              <a:t>​</a:t>
            </a:r>
          </a:p>
          <a:p>
            <a:pPr fontAlgn="base"/>
            <a:r>
              <a:rPr lang="sv-SE" dirty="0"/>
              <a:t>Presentera dig tydligt för patienten.​</a:t>
            </a:r>
          </a:p>
          <a:p>
            <a:pPr fontAlgn="base"/>
            <a:r>
              <a:rPr lang="sv-SE" dirty="0"/>
              <a:t>Enhetens beslutade arbetsklädsel användas. Namnskylt med titel ska vara väl synlig i bild.​</a:t>
            </a:r>
          </a:p>
          <a:p>
            <a:pPr fontAlgn="base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84416">
            <a:off x="9366860" y="1776549"/>
            <a:ext cx="1708087" cy="11877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374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Bokning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endParaRPr lang="sv-SE" dirty="0" smtClean="0"/>
          </a:p>
          <a:p>
            <a:pPr lvl="0"/>
            <a:r>
              <a:rPr lang="sv-SE" dirty="0" smtClean="0"/>
              <a:t>Bokas i </a:t>
            </a:r>
            <a:r>
              <a:rPr lang="sv-SE" dirty="0"/>
              <a:t>VAS med </a:t>
            </a:r>
            <a:r>
              <a:rPr lang="sv-SE" dirty="0" smtClean="0"/>
              <a:t>kontakttyp </a:t>
            </a:r>
            <a:r>
              <a:rPr lang="sv-SE" dirty="0" err="1"/>
              <a:t>DiVi</a:t>
            </a:r>
            <a:r>
              <a:rPr lang="sv-SE" dirty="0"/>
              <a:t> </a:t>
            </a:r>
            <a:r>
              <a:rPr lang="sv-SE" dirty="0" smtClean="0"/>
              <a:t>– Distans Video.</a:t>
            </a:r>
          </a:p>
          <a:p>
            <a:pPr lvl="0"/>
            <a:r>
              <a:rPr lang="sv-SE" dirty="0"/>
              <a:t>I</a:t>
            </a:r>
            <a:r>
              <a:rPr lang="sv-SE" dirty="0" smtClean="0"/>
              <a:t> anmärkningsrutan skriv: ”</a:t>
            </a:r>
            <a:r>
              <a:rPr lang="sv-SE" i="1" dirty="0" smtClean="0"/>
              <a:t>Videomöte </a:t>
            </a:r>
            <a:r>
              <a:rPr lang="sv-SE" i="1" dirty="0"/>
              <a:t>via </a:t>
            </a:r>
            <a:r>
              <a:rPr lang="sv-SE" i="1" dirty="0" err="1"/>
              <a:t>Visiba</a:t>
            </a:r>
            <a:r>
              <a:rPr lang="sv-SE" i="1" dirty="0"/>
              <a:t> </a:t>
            </a:r>
            <a:r>
              <a:rPr lang="sv-SE" i="1" dirty="0" smtClean="0"/>
              <a:t>Care”</a:t>
            </a:r>
            <a:r>
              <a:rPr lang="sv-SE" dirty="0" smtClean="0"/>
              <a:t>. </a:t>
            </a:r>
            <a:endParaRPr lang="sv-SE" dirty="0"/>
          </a:p>
          <a:p>
            <a:pPr lvl="0"/>
            <a:r>
              <a:rPr lang="sv-SE" dirty="0" smtClean="0"/>
              <a:t>Standardkallelse för videobesök ska används. </a:t>
            </a:r>
          </a:p>
          <a:p>
            <a:pPr lvl="0"/>
            <a:r>
              <a:rPr lang="sv-SE" dirty="0" smtClean="0"/>
              <a:t>Obs: bocka ur sms-påminnelse till patient.</a:t>
            </a:r>
          </a:p>
          <a:p>
            <a:pPr lvl="0"/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89" y="3998347"/>
            <a:ext cx="7826694" cy="20474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423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Visiba Care - Starta mötet</a:t>
            </a:r>
            <a:endParaRPr lang="sv-SE" dirty="0"/>
          </a:p>
        </p:txBody>
      </p:sp>
      <p:sp>
        <p:nvSpPr>
          <p:cNvPr id="15" name="Platshållare för innehåll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Dagsprogram AN27: Patient med besökstyp </a:t>
            </a:r>
            <a:r>
              <a:rPr lang="sv-SE" dirty="0" err="1"/>
              <a:t>DiVi</a:t>
            </a:r>
            <a:r>
              <a:rPr lang="sv-SE" dirty="0"/>
              <a:t> – Distans Video är ett bokat videomöte. </a:t>
            </a: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Öppna </a:t>
            </a:r>
            <a:r>
              <a:rPr lang="sv-SE" dirty="0"/>
              <a:t>webbläsaren </a:t>
            </a:r>
            <a:r>
              <a:rPr lang="sv-SE" dirty="0" smtClean="0"/>
              <a:t>i </a:t>
            </a: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Chromium</a:t>
            </a:r>
            <a:r>
              <a:rPr lang="sv-SE" dirty="0" smtClean="0"/>
              <a:t> eller  </a:t>
            </a:r>
            <a:r>
              <a:rPr lang="sv-SE" dirty="0"/>
              <a:t>Google </a:t>
            </a:r>
            <a:r>
              <a:rPr lang="sv-SE" dirty="0" err="1"/>
              <a:t>Chrome</a:t>
            </a:r>
            <a:r>
              <a:rPr lang="sv-SE" dirty="0"/>
              <a:t>.</a:t>
            </a:r>
          </a:p>
          <a:p>
            <a:r>
              <a:rPr lang="sv-SE" dirty="0"/>
              <a:t>Skriv in webbadressen </a:t>
            </a:r>
            <a:r>
              <a:rPr lang="sv-SE" dirty="0">
                <a:hlinkClick r:id="rId2"/>
              </a:rPr>
              <a:t>https://se.visibacare.com/o/hallands-sjukhus/sign-in</a:t>
            </a:r>
            <a:endParaRPr lang="sv-SE" dirty="0"/>
          </a:p>
          <a:p>
            <a:r>
              <a:rPr lang="sv-SE" dirty="0"/>
              <a:t>Tips: Spara webbadressen som bokmärke.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8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9" name="AutoShape 4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4875" y="5392918"/>
            <a:ext cx="4254500" cy="85715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 rotWithShape="1">
          <a:blip r:embed="rId4"/>
          <a:srcRect t="5731" b="4125"/>
          <a:stretch/>
        </p:blipFill>
        <p:spPr>
          <a:xfrm>
            <a:off x="860153" y="2623273"/>
            <a:ext cx="4657181" cy="818486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5640" y="4024440"/>
            <a:ext cx="364974" cy="375304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6978073" y="5041553"/>
            <a:ext cx="40732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/>
              <a:t>H</a:t>
            </a:r>
            <a:r>
              <a:rPr lang="sv-SE" sz="1000" dirty="0" smtClean="0"/>
              <a:t>åll muspekaren på filmen, klicka på startikonen så startar filmen.</a:t>
            </a:r>
            <a:endParaRPr lang="sv-SE" sz="1000" dirty="0"/>
          </a:p>
        </p:txBody>
      </p:sp>
      <p:sp>
        <p:nvSpPr>
          <p:cNvPr id="17" name="Rektangel 16"/>
          <p:cNvSpPr/>
          <p:nvPr/>
        </p:nvSpPr>
        <p:spPr>
          <a:xfrm>
            <a:off x="7024551" y="2579634"/>
            <a:ext cx="3755572" cy="2412621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textruta 17"/>
          <p:cNvSpPr txBox="1"/>
          <p:nvPr/>
        </p:nvSpPr>
        <p:spPr>
          <a:xfrm>
            <a:off x="7393965" y="2786295"/>
            <a:ext cx="30167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Instruktionsfilm – så här loggar du in i Visiba Care</a:t>
            </a:r>
            <a:endParaRPr lang="sv-SE" sz="1000" dirty="0"/>
          </a:p>
        </p:txBody>
      </p:sp>
      <p:pic>
        <p:nvPicPr>
          <p:cNvPr id="1026" name="Bild 1" descr="image00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843" y="3239177"/>
            <a:ext cx="27559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23592" y="4011325"/>
            <a:ext cx="392804" cy="40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783" y="466365"/>
            <a:ext cx="1771001" cy="310087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Så här gör patienten/ombudet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803275" y="1507346"/>
            <a:ext cx="10585450" cy="4535488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Laddar </a:t>
            </a:r>
            <a:r>
              <a:rPr lang="sv-SE" dirty="0"/>
              <a:t>ner </a:t>
            </a:r>
            <a:r>
              <a:rPr lang="sv-SE" dirty="0" err="1"/>
              <a:t>appen</a:t>
            </a:r>
            <a:r>
              <a:rPr lang="sv-SE" dirty="0"/>
              <a:t> </a:t>
            </a:r>
            <a:r>
              <a:rPr lang="sv-SE" dirty="0" smtClean="0"/>
              <a:t>”</a:t>
            </a:r>
            <a:r>
              <a:rPr lang="sv-SE" b="1" dirty="0" smtClean="0"/>
              <a:t>Hallands sjukhus</a:t>
            </a:r>
            <a:r>
              <a:rPr lang="sv-SE" dirty="0" smtClean="0"/>
              <a:t>” </a:t>
            </a:r>
            <a:r>
              <a:rPr lang="sv-SE" dirty="0"/>
              <a:t>i </a:t>
            </a:r>
            <a:r>
              <a:rPr lang="sv-SE" dirty="0" err="1"/>
              <a:t>App</a:t>
            </a:r>
            <a:r>
              <a:rPr lang="sv-SE" dirty="0"/>
              <a:t> Store eller Google </a:t>
            </a:r>
            <a:r>
              <a:rPr lang="sv-SE" dirty="0" smtClean="0"/>
              <a:t>Play, </a:t>
            </a:r>
            <a:br>
              <a:rPr lang="sv-SE" dirty="0" smtClean="0"/>
            </a:br>
            <a:r>
              <a:rPr lang="sv-SE" dirty="0" smtClean="0"/>
              <a:t>Patienten kan även använda persondator med webbläsaren Google </a:t>
            </a:r>
            <a:r>
              <a:rPr lang="sv-SE" dirty="0" err="1" smtClean="0"/>
              <a:t>Chrome</a:t>
            </a:r>
            <a:r>
              <a:rPr lang="sv-SE" dirty="0" smtClean="0"/>
              <a:t>, </a:t>
            </a:r>
            <a:br>
              <a:rPr lang="sv-SE" dirty="0" smtClean="0"/>
            </a:br>
            <a:r>
              <a:rPr lang="sv-SE" dirty="0" err="1" smtClean="0"/>
              <a:t>Edge</a:t>
            </a:r>
            <a:r>
              <a:rPr lang="sv-SE" dirty="0" smtClean="0"/>
              <a:t> </a:t>
            </a:r>
            <a:r>
              <a:rPr lang="sv-SE" dirty="0" err="1" smtClean="0"/>
              <a:t>Chromium</a:t>
            </a:r>
            <a:r>
              <a:rPr lang="sv-SE" dirty="0" smtClean="0"/>
              <a:t> eller </a:t>
            </a:r>
            <a:r>
              <a:rPr lang="sv-SE" dirty="0" err="1" smtClean="0"/>
              <a:t>Firefox</a:t>
            </a:r>
            <a:endParaRPr lang="sv-SE" dirty="0"/>
          </a:p>
          <a:p>
            <a:r>
              <a:rPr lang="sv-SE" dirty="0"/>
              <a:t>Logga in med Mobilt </a:t>
            </a:r>
            <a:r>
              <a:rPr lang="sv-SE" dirty="0" err="1"/>
              <a:t>BankId</a:t>
            </a:r>
            <a:r>
              <a:rPr lang="sv-SE" dirty="0" smtClean="0"/>
              <a:t>.</a:t>
            </a:r>
          </a:p>
          <a:p>
            <a:r>
              <a:rPr lang="sv-SE" dirty="0" smtClean="0"/>
              <a:t>Vid tidsbokade möten klickar patienten på den länk som aviserats via SMS, e-post </a:t>
            </a:r>
            <a:br>
              <a:rPr lang="sv-SE" dirty="0" smtClean="0"/>
            </a:br>
            <a:r>
              <a:rPr lang="sv-SE" dirty="0" smtClean="0"/>
              <a:t>eller </a:t>
            </a:r>
            <a:r>
              <a:rPr lang="sv-SE" dirty="0" err="1" smtClean="0"/>
              <a:t>pushnotis</a:t>
            </a:r>
            <a:r>
              <a:rPr lang="sv-SE" dirty="0" smtClean="0"/>
              <a:t>.  </a:t>
            </a:r>
            <a:br>
              <a:rPr lang="sv-SE" dirty="0" smtClean="0"/>
            </a:br>
            <a:r>
              <a:rPr lang="sv-SE" dirty="0" smtClean="0"/>
              <a:t>Vid </a:t>
            </a:r>
            <a:r>
              <a:rPr lang="sv-SE" dirty="0" err="1" smtClean="0"/>
              <a:t>drop</a:t>
            </a:r>
            <a:r>
              <a:rPr lang="sv-SE" dirty="0" smtClean="0"/>
              <a:t>-in-möten klickar patienten på det väntrum </a:t>
            </a:r>
            <a:r>
              <a:rPr lang="sv-SE" dirty="0"/>
              <a:t>som </a:t>
            </a:r>
            <a:r>
              <a:rPr lang="sv-SE" dirty="0" smtClean="0"/>
              <a:t>angivits i kallelsen och väntar </a:t>
            </a:r>
            <a:br>
              <a:rPr lang="sv-SE" dirty="0" smtClean="0"/>
            </a:br>
            <a:r>
              <a:rPr lang="sv-SE" dirty="0" smtClean="0"/>
              <a:t>där på vårdgivaren.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2488" y="4606549"/>
            <a:ext cx="1278690" cy="1536036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Platshållare för innehåll 21"/>
          <p:cNvSpPr txBox="1">
            <a:spLocks/>
          </p:cNvSpPr>
          <p:nvPr/>
        </p:nvSpPr>
        <p:spPr>
          <a:xfrm>
            <a:off x="4897714" y="4623178"/>
            <a:ext cx="2520010" cy="1637087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dirty="0" smtClean="0">
                <a:solidFill>
                  <a:schemeClr val="bg1"/>
                </a:solidFill>
              </a:rPr>
              <a:t>Vid ombokning eller  avbokning</a:t>
            </a:r>
            <a:br>
              <a:rPr lang="sv-SE" dirty="0" smtClean="0">
                <a:solidFill>
                  <a:schemeClr val="bg1"/>
                </a:solidFill>
              </a:rPr>
            </a:br>
            <a:r>
              <a:rPr lang="sv-SE" dirty="0" smtClean="0">
                <a:solidFill>
                  <a:schemeClr val="bg1"/>
                </a:solidFill>
              </a:rPr>
              <a:t>skickas nytt meddelande till deltagaren</a:t>
            </a:r>
          </a:p>
        </p:txBody>
      </p: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VAS - Efter avslutat videobesök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base"/>
            <a:endParaRPr lang="sv-SE" dirty="0" smtClean="0"/>
          </a:p>
          <a:p>
            <a:pPr fontAlgn="base"/>
            <a:r>
              <a:rPr lang="sv-SE" dirty="0" smtClean="0"/>
              <a:t>Ankomstregistrering och betalning via faktura sker i VAS på </a:t>
            </a:r>
            <a:r>
              <a:rPr lang="sv-SE" dirty="0"/>
              <a:t>samma sätt som </a:t>
            </a:r>
            <a:r>
              <a:rPr lang="sv-SE" dirty="0" smtClean="0"/>
              <a:t>vid</a:t>
            </a:r>
            <a:r>
              <a:rPr lang="sv-SE" dirty="0"/>
              <a:t> </a:t>
            </a:r>
            <a:r>
              <a:rPr lang="sv-SE" dirty="0" smtClean="0"/>
              <a:t>fysiskt besök.</a:t>
            </a:r>
            <a:r>
              <a:rPr lang="sv-SE" dirty="0"/>
              <a:t> </a:t>
            </a:r>
            <a:r>
              <a:rPr lang="sv-SE" dirty="0" smtClean="0"/>
              <a:t>Rutin – </a:t>
            </a:r>
            <a:r>
              <a:rPr lang="sv-SE" dirty="0" smtClean="0">
                <a:hlinkClick r:id="rId2"/>
              </a:rPr>
              <a:t>Ankomstregistrering av distanskontakt</a:t>
            </a:r>
            <a:r>
              <a:rPr lang="sv-SE" dirty="0"/>
              <a:t> </a:t>
            </a:r>
            <a:r>
              <a:rPr lang="sv-SE" dirty="0" smtClean="0"/>
              <a:t>​</a:t>
            </a:r>
          </a:p>
          <a:p>
            <a:pPr fontAlgn="base"/>
            <a:r>
              <a:rPr lang="sv-SE" dirty="0" smtClean="0"/>
              <a:t>Journalföring sker i VAS på samma sätt som för ett fysisk besök.</a:t>
            </a:r>
            <a:r>
              <a:rPr lang="en-US" dirty="0" smtClean="0"/>
              <a:t>​</a:t>
            </a:r>
            <a:endParaRPr lang="en-US" dirty="0"/>
          </a:p>
          <a:p>
            <a:pPr fontAlgn="base"/>
            <a:r>
              <a:rPr lang="sv-SE" dirty="0"/>
              <a:t>​Använd </a:t>
            </a:r>
            <a:r>
              <a:rPr lang="sv-SE" dirty="0" smtClean="0"/>
              <a:t>anteckningstyp</a:t>
            </a:r>
            <a:r>
              <a:rPr lang="en-US" dirty="0" smtClean="0"/>
              <a:t>​ </a:t>
            </a:r>
            <a:r>
              <a:rPr lang="sv-SE" dirty="0" err="1"/>
              <a:t>DiVi</a:t>
            </a:r>
            <a:r>
              <a:rPr lang="sv-SE" dirty="0"/>
              <a:t> – Distanskontakt via videolänk</a:t>
            </a:r>
            <a:r>
              <a:rPr lang="sv-SE" dirty="0" smtClean="0"/>
              <a:t>​.</a:t>
            </a:r>
            <a:endParaRPr lang="sv-SE" dirty="0"/>
          </a:p>
          <a:p>
            <a:pPr marL="0" indent="0" fontAlgn="base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7" name="AutoShape 2" descr="data:image/jpg;base64,%20/9j/4AAQSkZJRgABAQEAYABgAAD/2wBDAAUDBAQEAwUEBAQFBQUGBwwIBwcHBw8LCwkMEQ8SEhEPERETFhwXExQaFRERGCEYGh0dHx8fExciJCIeJBweHx7/2wBDAQUFBQcGBw4ICA4eFBEUHh4eHh4eHh4eHh4eHh4eHh4eHh4eHh4eHh4eHh4eHh4eHh4eHh4eHh4eHh4eHh4eHh7/wAARCABKAr4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2q3/5Bd3/ANh/U/8A0pemU+250u7HU/2/qY/H7S9MPsOPqKchREopf+An8xR/wE/mKQxKKX/gJ/MUf8BP5igBKKX/AICfzFH/AAE/mKAEopf+An8xR/wE/mKAEopf+An8xR/wE/mKAEopfwP5ij8D+YoASil/4CfzFH/AT+YoASil/wCAn8xR/wABP5igBKKX/gJ/MUf8BP5igBKKX8D+Yo/A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8BP5igBKKX/gJ/MUf8BP5igBKKX/AICfzFH/AAE/mKAEopf+An8xR/wE/mKAEopf+An8xR/wE/mKAEopf+An8xR/wE/mKAEopf8AgJ/MUf8AAT+YoASil/4CfzFH/AT+YoASil/4CfzFH/AT+YoASil/4CfzFH/AT+YoASil/wCAn8xR/wABP5igBKKX/gJ/MUf8BP5igBKKX/gJ/MUf560AcR8V5LiPw/bJbXU8BfxTqod4nK4HnvzgHmtif4SQQC5aX4k3SR2riOdju/dMQCFb5+Dggj6isX4s/NoliD0/4SzVB/5Hetq1SKH4z+NNQ8RIJvDUetWyhQMxw3f2SHbJcDvHt2heoU5JpyEiWH4NNO0qQfEO9leB/LlCBiUfGdpG/hsEVL/wpK6Bx/wnmpH/ALZt/wDF11Pwr8sav49dGV93iQtvU/eP2eHnjr+tdzj5sdPwxSGeD+IvhbcaPNpVv/wmmpTSajeC2T5XAT5SS33/AG/WtIfBmRr17NfiDftcJGsjRKrFgpJCtjfkAlWH1U12vxFaNNV8JSTNtjTVd0jHoFEbEnPbAyfwrzjw54wlPxHs/Fcy6nG+p6pJYXhltdtnHYZ22zrP/EodMqOMtdv2AoA0bf4OPdwC4s/iFezwnO10VmXgkEZ3+o/DBqU/BO6xkeO9RPrhH/8Ai6wvAmt6k3wl8QaM7iwhtdF1mSyhAPm37NNcZlRweAmMbRlstk4wK9k8BC6XwPoP26+F9c/2dB5lyF2+YTGOoyfYdeoNAHnA+Cdzn/kfNS/79t/8XWCfhx5fiHU9Mu/Ht7a2+m2q3E91LuVRuIHd+AM9a9/PHQZrxP4yL5lv8QlVYXJ0y1AE2AjfvUwG4+769aAGaT8J4dYtWudJ+Jk99EG2l4NzBT6ffq6fgndgbj461Iev7t//AIuspde1Dwg3i/VLfS9LGrJZ2UcVppLZsP3jqgcHCjzBuyRgD3xWla+M/H0egXsGpXFhZXcN0gW8YRvOYigd9sKOUJUZ43gkdOeKAHH4J3nzD/hPL/g4yEf8/v07/hSd0XwPHepYyABsfr/33VGx8Ta9YeJfEfiFdVtJbF9Q0MXyIrPbxW0ltD9ouUZiCqbT/dwCMnJ4qxYeMPGeta9dwp4k03RLO1sbjUIFmsQ/22L7fdRQbSzrgGGGI5HJ3ZwM4oAxx8OVTWtasLrx9e2lvpNvDLLdTblX94W65fgcD860tL+E0OrW32rS/iVc3sGdpkg3OoPpw/B9qyfGWqya98OfGGuS2sEM2p6Ho129tMf3aNJtfy2JHQFsHjtWlPr2peDm8b6pa6ZpiaukGnolppJzYIHklUOpwuZeu7IHCpk+gBoD4J3Xfx3qXviNv/i6D8E7nb/yPmo5/wCub/8AxdMh8Z+PIPD93HqdxYWd9bXagXTJE87wlSW/dJIUyOON+dpJAOMVPdePPEckmoanbappsNto8tpE9ikJb+0xMygyRsxDKAG/unkEUARf8KTuiOPHmpZxx+7f/wCLrL034WXF/wCItY0mHxpqQ/s0wrvIY+Y7hiRjf221oW/jrxdP4KsdbbWtMge7vbl5Ge2OYbeNtqpt3ZZNxUO4O5QchSAal1/xBc6TB45urORl1K/fT7W3azXfIGmVxJLCuMu0cfmTAd/K7c0AR2nwb+12sd1a/EK/uLaQbkljDMrKODg7/WmzfBx4poYJPiFeiefPlRkNmTAJIUb85ABJ9qo6R4xv/D/h3UdC8LwNCINX02LRk1a2aDzLe6uo4ZYwnLeXGzhQ2Scv+Bh8WeJ/Elj8RtLsbn7PrWqeH7y4VbuKHy9wn06aQu0YJJEYB4UksBxQBpj4Nym5e1/4WHem5RBI8QVt4QnG7G/gf1rJ1L4atba9p2k2/ju/upbu5aCUpuxAVGTn5+vtWrqWvXVl8WFuLLUrWWO78P2kVzrvk5hhXz1+coD/ABHgc4GeTSaE0R+Jd4Yyu0+KbnBU8MPJHPHrQBR0/wCHWjahfjT7H4si6vcECGKRmJI68B6kv/hjZ2GsWGk3vxKvYLy+z5ETI+Wx/wAD4z0HqQai+HsmseHvghfeKoNF8KWv2TTJ7jTb+GHddF/MPMuVHrzhuam+InijVNLv7DV7a3ttYuPDlnb/ANqPNaRxKZZQjYDNJuA2yK3yh9pJxyTQBoj4J3W3nx3qOe5CP6/7/Wnf8KTuf+h81If9s3/+Lqbw54w8XTS6TrGoXumzaZqXim50GKzihIbYs06LMzknDAQbdoGGGGyCcV60Off+lAHj3/Ck7n/ofNS/79t/8XR/wpO5/wCh81L/AL9t/wDF17FijFAHjv8AwpO5/wCh81L/AL9t/wDF0H4J3P8A0Pmpf9+2/wDi69ixSUAeFeL/AIVXHh/wxf603jbUpvskRcR7WG89h9/1om+Gmm2+pxaXd/FQwX0hTbbO5Eh3/dGN/ftXpXxgOPhprhHUW/Bx0561yttZeFbnx98RpPEVvpLKkGn/ALy52B0j+xDJV/vr7bec9KAOZ1L4X3Vn4n07Qv8AhNNTL3UE08kxRgsaxAnpv5JI/KpNK+G+katdfZdL+LH2yYrvEcLlztA5PD81seH5NUmi8Dza9551V/CUzXjXA2yecYPn3D1znOKzfhX4b1V/AngfXNS07wzpGlaXp1lqX2zSlY3lyiQqQkmEGQw+9yfxoAvn4JXQIX/hPdRGTgEo3r/v1HbfBqS4Vzb/ABCvpfLkaN9isdrDqp+fqK5bxZ458VatZS6VcXUsdtqXk3+m3ojSOSKMSZX5I5CxG0rnftx6Vsal8QPGrazfaJoNvZLLBeXby3VvbwqsqxvtAYO6jLYJLAk89PUA1v8AhSd1n/kfdRAPTMb/APxdMk+C88cDzS/EC+jjRGdnKNtUKMkk7+gFRxePvHDRa7rss2j21hoUtiZbJFMjTtMkO+PzMjaoMhYPg5zjGADTPCl3qU3wubw3HeG81LxJrWoWcEMwybS0M7+ez/MSVCZUNjgzR8YoAdF8HmklgjT4h3rvPEZolVWzIgAyy/vOR8y8/wC0PWrH/Ck7nH/I+ajjH/PN/wD4usK88SQ6d4rGqabb6rLFoF1b6Xpnl2xe0m01FCXEjTgYUfMHfjg2KAdTW/N458WQya1r327TJdD07xQmkW9ssR33UcrQKrtJnC7PN3DAO7ocUAN/4Undf9D5qXv8jdf++6P+FJ3X/Q+alnP/ADzf/wCLqPQPiJ4j0/RPDviDxbf2M1jrVrdN5Vpatm28qOVxKDn5y3lgFOMZ61l2nxG+IP8AbEHhyQ2Iv7m7tRDcXaRjMUzhSCsbsOA2RzkkYxQBsf8ACk7oj/kfNSwSAD5b/wDxdIPgpdEkf8J3qI9hG/H/AI/XXeENX8QaxonifTXvLN9b0i5m0+G/aLbHJIFO12jB4GcZXP41xuqfEzxVNoVxqulaZsFrHaadPBPGA41GeQKzKd23EecFWIwRyQKAHv8ABa4XlvHmpbRyxEbdPXl6bbfBqS4tY7m3+IN9PDIiyJJGrFXUjIIO/kEU3R/GHjy81TRtC1ieztmlvLxbyVo45JLiGKzWbaVR2WM5YrnLcAHGTil+DfibVE+EVkrTafps2leGrEWFjebl3jyEIuTIM5R84AUHaAMkHIABK3wTuhx/wneoj3Mb88/79Ifgpd5/5HrUR6Axv/8AF0678ceI28KWun2GrJc+JpLiVUeG0QExwqpmSRXkEaurNtG123KAw64GFY/E7xnqlrLq8N5YWEFtDaRSWZthITNNcz25cvuAAHkBsAEZJGeM0Aaw+DUn2oWh+Id79oKGQRbW37M43Y39M8VMfgndf9D5qQHfMbcf+P1jWmseK9T+I97La6jp8Op6PpF5a3N89vu89IJFbKx5wCxbByeMZ5qxp/xO8daxrMF3pWm2sWnWzWiTxs8YimMjAOxdmDjAJxtVueKANFfgnc8MfHmpYz2Rvw/jpT8E7nP/ACPmpf8Aft//AIuuh+Af25/h8Jr2/kuna/umjSTO6BPNbEZJJJ55BIHHGK7/APz0oA8e/wCFJ3P/AEPmpf8Aftv/AIuj/hSdz/0Pmpf9+2/+Lr2LFGKAPHf+FJ3P/Q+al/37b/4uj/hSdz/0Pmpf9+2/+Lr2LFGKAPHf+FJ3P/Q+al/37b/4uj/hSdz/AND5qX/ftv8A4uvYsUYoA8d/4Unc/wDQ+al/37b/AOLo/wCFJ3P/AEPmpf8Aftv/AIuvYsUYoA8d/wCFJ3P/AEPmpf8Aftv/AIuj/hSdz/0Pmpf9+2/+Lr2LFGKAPHf+FJ3P/Q+al/37b/4uj/hSdz/0Pmpf9+2/+Lr2LFGKAPHf+FJ3P/Q+al/37b/4uj/hSdz/AND5qX/ftv8A4uvYsUYoA8d/4Unc/wDQ+al/37b/AOLo/wCFJ3P/AEPmpf8Aftv/AIuvYsUYoA8d/wCFJ3P/AEPmpf8Aftv/AIuj/hSdz/0Pmpf9+2/+Lr2LFGKAPHf+FJ3P/Q+al/37b/4uj/hSd1/0PmpEf9c3/wDi69ixSUAeCXXwykt/FX9iyeONQjiTTpL6e4kVwEVXVf7/AKMTn2p2n/DvRtSjlfT/AIs/avJiMspicsI0H8bfPwK9JaNJPjGY5VR0fw9Irow3KymaLIIPBGMj8a4zQfsPhvwL8Uda0rSdJiubPWdQC/6ImzYsUJCOABlM/wAPSgCta/CSO7naC2+JVzNKoJKR5LKAQCSN/wDtD8xVsfBO65/4r3Uj/wBs3/8Ai6zPgRsf4latOfLMsltfM+1QOWntCfw/+tXumKAPHv8AhSdz/wBD5qX/AH7b/wCLo/4Unc/9D5qX/ftv/i69ixRigDx3/hSdz/0Pmpf9+2/+Lo/4Unc/9D5qX/ftv/i69ixSf56UAeD658LbjTdY0XTR411KWTU7gw52sAigZJ+/1qvpfw9g1DxRf+HYPHOtfa7Bd0xe3dVbP907+2R16546GvTPH88Vr4u8I3UzJHFHcyvI7cKqhM8+1eZ+F/Fsy+KU1+8TVon103MF+tzbmO2hhAItSk2MPwNyj/psaAN9fgndMP8AkfNQ3DGfkcjP/ff9aD8ErxiAvjvUhngDy2J/9Drm9E8XeOtL8KeHdB0SX7TOLC5v5rh1j3KBcOqwv5sgHblsk4PQV6Z8J/EXiDxFr2uPq81mlvZzW8MVlbpkRO0Ydm8zPz5J9AKAOOX4QrJYvfQ/Ei5a1RGZpwWKKq53Enf2wc+mDUfhf4dWF5q+t6feeJddvFsGt/KmguTHu8xXJ4JPHyjB96yfB+sXMnwg8T6JcNBZWUGg6zJbwOgL3xbzt0qsPlCpgjby3zZIAHPd/CslbvWyADmDTs/NgH9w1AHD/E63uLvTdNtrO3kubiTxbqnlwxjLMfPfgdq9JfxEfMvz/wAK51gi/k33YMSYnO0Ll/m5+UAfQVyl9g+JPCgGQP8AhONRP0/0h695IPHP/wBemxI8u0rxA2lxmPT/AId61ZxswZ1SNfmKqFBPzc4VVH4VaTxnqO0f8UP4gAx/Ei/41nfEK18Rw+PNJs9F8a6pDc6ncCT7CEQwwW8YHmuc9R7Zzk1h+JvHni268S+KYNAkkTSrXQ5H0vy4C8stwku13XH3x2XGelIZoeLtW1XXJdIceCNbaCyuzNNHJGo3xlGUj73fOK1J/EHn6Wmiy/DzWW01PLVbZo08tQhDJgbuilVx6EU34K6lqF1c3FrrWs+JG1M2kMxsdYhjjdUYH96gQn5S24YPPy0/RfHF5dfEQyTBx4X1G4bSdNnJGx7uD5mI7/vC0q4IAH2Rjn5hQBBDrMEcdlHH8NdWWOylkltlECgRO+7eR838W457HPParFh4pm0+zjsbLwFrkFtFkRwqi4AyScZbpk+vpXN+Fde8Vab4KtPiLqHiS71WKfUja3OmTIBGI5L42yGMj7rKShyeoDVe0f4o3FjqfxDsdbUvNpWpSrogLhftq4hjEC/3Ss00KZPBM6+9AG+fGWpDj/hCNfBxwNidf++q5eS5urzxLrd5qfgPV7zTdSs0t2tpI1IO1gcN83tXOQeONa1CLwWviHxjq+grqHhuW/uTp9k87vcLcIhDBFYgBWYemRXsfws1HWtR8Ipc60riYSyJDJKu15oAf3crKeVLDkg80Acfpd3Y6XpU+lWHwu1WCxnBE0IiUq4PXO5iaiibSItGbRY/hTqi6c8nmNB5a8vn727duz+NexjkdaMH1oA8P8Yxt4jthaN4M16wtZofseoRW9rH/pdp2gJ3fIOTyATTdbstN1vxYviLV/hxrd7LHp8VhDbyRKI4UjkeQMNrDk78Y6cCvc6Qj3NAHiSzXFxrXiGTVfh/q99pWr20EJtXiTBEeRggEY421paZe2em6TLpNj8L9VhsJs+dB5SsJCeOSWJ6V61tOeuKXn1oA8bg/siHRjo0fwo1MaeZBJ5HlKfmH8W7duz756cVYur2xutUtNUufhbqkl5ZgLbSmFQY1HQYDYOPcV65g+tGD60AeRXF5YXFlBZz/C3VHtreb7RDF5K4jkJySPm7nqOh71S02+vbfxXqesXHgLWZRNNDcWIESZt3WOSNiOeDtkI+hNe10woSepx7GgDyzU9aXUryK9vvhxrN1dQhRFNJGpZdsiSrj5uMSRow91FA1pV1U6sPhrq/9obt/wBp8pN+/YUznd/cYr9DXqoz3NGD60AeSw6jZ24mEHwv1SIXEbQygQqQ8bNuZCN3TPOKyrua4XXdFvtK+H+s2tvZ3DSXEQjXMhK7QclueBivbyD2NJtOMZ4oA8tGuIukHR1+G2sLprI0ZtREnllSehG7vWfrraVrtzDcax8KdTvJYEVI2eMDCr90YD849817HzRg+tAHlMesJHBBAnw11dIre6N3AqxIBHMWZjIPm+9l3Of9o1f/AOEy1PP/ACI2v/8AfCf/ABVej4PrRg+tAHnH/CZan/0I2v8A/fCf/FUf8Jlqf/Qja/8A98J/8VXo+D60YPrQB5x/wmWp/wDQja//AN8J/wDFUf8ACZan/wBCNr//AHwn/wAVXo+D60vPrQB49451vWNf8J6lo9v4L12KW5i2o7omM+/NRXZ0jUNZj1u/+FepXGpKI/8ASHjGTsHy5G7Bx2yK9kKtgjd1oAPPOKAPHNU1jV7zxpp2vP4L1xre3tJ4ZYjGpLGQEAAbunNa9j4nuLKxhsbX4fa7DawRLFFCsabERRgKBnpjivTCrevH1p1AHi9hHotjd3V3a/CbUo57pWSZxECXVjkjl+Bn0xUl+2kX1sttdfCfUpIUl85V8oD5zjLEh8nOBXsePejB9aAPKH1WB4LqBvhjqvlXZRriMQoFlKBQm4bv4Qq4+lOt9aW21I6lbfDfWIr07z56xIGBcIHI+bjd5cef9wV6rg+tGD60AeWw6+0OkPo0Pw51qPTJEkR7VUURsHJLgjd0Ysc/U1CuqQLZtZr8MdVW2adLloRCmwypt2vjd1GxP++RXrGD60YPrQB5QurQrBZwL8M9WEVkHW1TyUxCHBDBRu7hiD9aoaQmi6ROZ9N+EupW8u9ZA4jBYMpyDkueh6V7Ng+tGD60AeYWniSaze4ktPh7rcD3EvnzssaZkk/vN83JqFtZRrC7sf8AhW2sG2vXeS5iaJCsrucux+bqSSSa9VwfWjB9aAPIdLu7HS4Le3074X6rax2zSNDsiUshkGJCGLEncODnPHFTpqsCw2sH/CsdVMVpbm1t08lMRwkAGMfN93AAxXq+D60YPrQB43P/AGTNoUWhyfCnVG06F/MigMYwjeuQ+4/ialtbjTbW0FpbfCrU4rfagMYhXBCMzJ/F2ZmP1Y16/g+tGD60AeUQatDBdXF1D8MtWjuLpXW4kWJQZA/3gfm74GaqvLpb3lleN8KtT8+xXbauIVHljnHG7BxnjIOK9hwfWjB9aAPMbPxNPZtcNZ/D3W4DcSmWXZGoDucAsRu64Hap/wDhMtT/AOhH8Qf98J/jXo+D60YPrQB5x/wmWp/9CNr/AP3wn/xVH/CZan/0I2v/APfCf/FV6Pg+tGD60Aecf8Jlqf8A0I2v/wDfCf8AxVH/AAmWp/8AQja//wB8J/8AFV6Pg+tGD60Aecf8Jlqf/Qja/wD98J/8VR/wmWp/9CNr/wD3wn/xVej4PrRg+tAHnH/CZan/ANCNr/8A3wn/AMVR/wAJlqf/AEI2v/8AfCf/ABVej4PrRg+tAHnH/CZan/0I2v8A/fCf/FUf8Jlqf/Qja/8A98J/8VXo+D60YPrQB5x/wmWp/wDQja//AN8J/wDFUf8ACZan/wBCNr//AHwn/wAVXo+D60YPrQB5x/wmWp/9CNr/AP3wn/xVH/CZan/0I2v/APfCf/FV6Pg+tGD60Aecf8Jlqf8A0I2v/wDfCf8AxVH/AAmWp/8AQja//wB8J/8AFV6Pg+tGD60Aecf8Jlqf/Qja/wD98J/8VR/wmWp/9CNr/wD3wn/xVej4PrRg+tAHnH/CZan/ANCNr/8A3wn/AMVR/wAJnqQ/5kbX/b92v/xVej4PrQQfWgDx3+29YHj2PxF/wheutb/2Y9oYwi7txkRh/F0+U1fOuK1leWR+G+sNbXzu93EYU2zM4AYt83JOAD7CvUXVm/iwO9Kqn1oA8q07V4tOuWubD4aavbTupVpEiUMQSCc/N3Kr+Qq//wAJlqf/AEI2v/8AfCf/ABVej4PrRg+tAHnH/CZan/0I2v8A/fCf/FUf8Jlqf/Qja/8A98J/8VXo+D60YPrQB5x/wmWp/wDQja//AN8J/wDFUv8AwmWpf9CL4g/74T/4qvRsH1paAPF/E+panrWr6LdP4I1s21jM7XMUkaESIy4x96tWXXmm0uDS5vhzrMtlbiMQ27RKY4wgGwAbuMY4r1EqfWlAx3oA8e1ObTNShWG9+FWqTxrMZ1Vo1wJD95uGHXuOntWlY+JJbGWWSy+Hes2zTOskpjiRd7KMDPzdgAPwr0/B9aOfWgDyWTULOSwh0+T4YaobOFpGji8ldqeYGWTHzfxB2B7HPSl8ITNZah4h1TU9IudHsrye2W2juFA+4jjaOewxXrNed/HePf4Xslf5v9NB5OP4HoA4i+x/wk3hT/sdtQ4/7eHr3osvrXzb8Qrm4srTSru1leGeLxbqjI6Nggid/Ss7/hMvFYHPiDUPwmPNevgMnq46LlTkrHk47NaeCkoyi7s+gLfw2kfjfUvE0l4ZvtlnFapbsoxCELbip/2s8/SuRsvg34X03xifEehmTSJvsUsCJATmOR3LmVSehyelcLb6v4ymto1Hii5F3PGZYbbzGzIg4yH6A5B4NOOo+NGAjg8T3Et0oTzbcSOnl7hkHceG/CreSzTac1+P+Ris8g1fkZ6foHg7VrbUtQ1zWvEn2/WZ7D7Bb3cVssSwxAsynaPvMGcnP4VkWvwb8O2NpZ3mnt9n8RW00dyNWAJZpg2ZZNmcZcGRT7SGvPtT8QeLLO3Fyniq5uoPMaF3RnTbIBkrhu3TkcUXev8Aiq2tF8zxdMtyI1ke18xg21uQd54JwQcD39KqOR1Gk+da+v8AkS8+pp25Gd/4Y+GupWNpa6LrfiaPVPDlrdveQ2C2axlpPPaaMSPnLqrtkD1VD2rXsPh7pSavcaleXT3M/wDbs+sQADaI2lhWLy3H8SjaGGf4lU9QK8esvFXi66u4LaPxBfK8sqxq3mHB3HAPuOT+VXLrWPGtrcapBP4gvY5dNx5qrMzBvnVcD0++D+FEsjnGXK5q4o57Bw5uRnqfgb4eR+Gb3R7k6obwabosmlBWiA8zfOsvmH3+XGPeu3GQeGG3I6DoK+Yj4z8Vnp4gvycZwJj0q5pXibxbqWowWUfiO9iaViA7SkhVAznjk1vPhrERg5cysQuIqXNy8jPpZZF2jDAil8xO7Cvm668ReKkWOaHxXdXdoziNpoy6mNj1DL19x60ra34wTWo9PXxNeTGQBluBIwjZOpkA/u45rBZHUf21tfr/AJGv9uw/kZ9IeYufvUoYetfM2peJvGFhLEj+I7yUyW8cqlJTgBgCB9earjxl4ryV/wCEgv8Arx+9NdFPhnEVFzRkrfMylxHRi7OLPqEstIsit0Ir5gXxj4sd1Ua9qDFmAXbIeT6VY1TxJ4z0+9+zTa9fOwUHcshG71/I5U+6kUnw1XU/ZuauNcRUmrqDPpkso70nmL6/hXy7/wAJn4q3Y/4SC/8AXHnHOKs3Pifxdb2dpcN4jvWS5VnUCQ5XBxg0v9XK/MoKauH+sNK1+Vn01uX1o3L618u/8Jl4q/6D99/39NH/AAmXir/oP33/AH9Nbf6q4r+ZfiZ/6y0P5WfUW5fWjcvrXy7/AMJl4q/6D99/39NH/CZeKv8AoP33/f00f6q4r+ZfiH+stD+Vn1FuX1o3L618u/8ACZeKv+g/ff8Af00f8Jl4q/6D99/39NH+qmK/mX4h/rLQ/lZ9Rbl9aNy+tfLv/CZeKv8AoP33/f00f8Jl4q/6D99/39NH+quK/mX4h/rLQ/lZ9Rbl9aNy+tfLv/CZeKv+g/ff9/TR/wAJl4q/6D99/wB/TR/qriv5l+If6y0P5WfUW5fWjcPWvl3/AITLxV/0H77/AL+mk/4TLxV/0Hr7/v6aP9VcV/MvxD/WWh/Kz6j3D1o3L618u/8ACZeKv+g9ff8Af00f8Jl4q/6D99/39NH+qmK/mX4h/rLQ/lZ9Rbl9aNy+tfLh8ZeKv+g/ff8Af00f8Jl4r/6D9/8A9/TR/qpiv5l+If6y0P5WfURkTPWk81c4718vp4w8V7wP+Egv8FsZ849K0bzWfGNtdWkM3ieQvdQmRWS6yiAMRgsDgnjtWM+HK0JKMpq/zNI8Q0pR5lFn0cJkOMHOaUSoTgHNfO8GqeLrq4tktfGDzw3TsiXDTmIbl6gK3JI4471Vs/EPiiS4mW48XT22yXyQWdn8xs4+VF5xnvWEckqSi2pLT1/yNHntNSS5XqfSPnR885+nNKJE9a+crnVvGlvZXd5ceJJh9llVJI1udz7iSPu9QPlyM+tMOveLDaySJ4smknji86S2WRspHkDO77p+8vA9fan/AGJUaupre3X/ACJ/t6nr7r0PpDzUxnNCyK3Q1856Rr3iS9tbmZvGdxai3QvLHKrudmQoYEe7jj2rLTxh4q5RPEF+4BI3eacnHQj0z6VUcgrSco8yuvX/ACE+IKSSfK9T6i3L60m9fWvmKz8VeMbq6S1h12/aaRtoUzHr6VGfGPizDA69qSlc7syngj39K2fDVe9ueJP+sVK1+Vn1FuFG5fWvlweNPFmcf29fgkZA805xQfGXisY/4n2oAn1lNH+rWI/nQLiKk/sM+ojIo70glQ4+brXy63jPxZjnXtQxjr5xxWrJr3iaPRhqY8bTsr5jSHEmTJtDbd3ToRzWdXh2vS5eaS19f8iocQ0p7RZ9GiRD/F70u9fWvl0+MvFnIGvah9fNPHH8+tSweKvGM0FxNDrt+0cCCSQmYjAJxVPhuslfniT/AKw0rtcjPp7evrRuX+8K+ZbXxH40ubaa5h168MUJ+djcEED1I96rDxl4qK7v+Eg1AZ6fvTxVx4YxEm1GSCXEVGO8WfUe5fWjcvrXy5/wmXir/oP33/f00v8AwmXir/oP33/f01f+quK/mX4kf6y0P5WfUW5fWjcvrXy7/wAJl4q/6D99/wB/TR/wmXir/oP33/f00f6q4r+ZfiH+stD+Vn1FuHrRuHrXy5/wmXir/oPX3/f00f8ACZeKv+g9ff8Af00f6qYr+ZfiH+stD+Vn1HuX1o3L618u/wDCZeKv+g/ff9/TR/wmXir/AKD99/39NH+quK/mX4h/rLQ/lZ9Rbl9aNy+tfLv/AAmXir/oP33/AH9NH/CZeKv+g/ff9/TR/qriv5l+If6y0P5WfUW5fWjcvrXy7/wmXir/AKD99/39NH/CZeKv+g/ff9/TR/qriv5l+If6y0P5WfUW5fWjcvrXy7/wmXir/oP33/f00f8ACZeKv+g/ff8Af00f6qYr+ZfiH+stD+Vn1FuX1o3L618u/wDCZeKv+g/ff9/TR/wmXir/AKD99/39NH+quK/mX4h/rLQ/lZ9Rbl9aNy+tfLv/AAmXir/oP33/AH9NH/CZeKv+g/ff9/TR/qriv5l+If6y0P5WfUW5fWjcvrXy7/wmXir/AKD99/39NH/CZeKv+g/ff9/TR/qpiv5l+If6y0P5WfUW5fWjcvrXy7/wmXir/oP33/f00f8ACZeKv+g/ff8Af00f6q4r+ZfiH+stD+Vn1FuX1o3L618u/wDCZeKv+g/ff9/TR/wmXir/AKD99/39NH+qmK/mX4h/rLQ/lZ9Rbl9aNy+tfLv/AAmXir/oP33/AH9NH/CZeKv+g/ff9/TR/qpiv5l+If6y0P5WfUW5fWjcvrXy7/wmXir/AKD99/39NJ/wmXir/oP33/f00f6qYr+ZfiH+stD+Vn1HuX1o3L618u/8Jl4q/wCg/ff9/TR/wmXir/oP33/f00f6q4r+ZfiH+stD+Vn1FuX1o3L618u/8Jl4q/6D99/39NH/AAmXir/oP33/AH9NH+quK/mX4h/rLQ/lZ9Rbl9aNy+tfLv8AwmXir/oP33/f00h8ZeKv+g/ff9/TR/qpiv5l+If6y0P5WfUe4V558dGU+GrLn/l8H/oDV4+vjLxYP+Y/ff8Af01pxa1q2q+Erp9SvJ75o9QhCeY+doMcmcZ+lcWNyHEYSm5ykjooZ9QrPlitSv8AE/8A5BOnf9jXqn/o565Zc9B3zjHeup+KH/IJ07/sa9U/9HPXL19Jwqm8NJeZ4nEjtWidXp19ZrYWcjXVsttFbFJwxX7UJNxOEON23BHAIGc1Ytr+xs9WutUkvIWgvPJ2JFJukyq4O5eq1xlFejLK4uTlzbs8pYt8trdja1nyYNJezFxaXE0l9JdAQOHQIyqAC3Y8HI71JNKj6FN9rutPul8jNsVULciXIAD/AMWwLuHJx046Vg1FckiCQjg4/rVTy5KklzbO4liW6l7bnomjXTL9ouft0cekRwW7x2pk2+URNDufy8fKBhz+Oe9ZUmp2Vzo+uCeRPtoVYLYIDtngE4cdf4hz+BNcteanqVyq21xqF3NAsybY5JmZR8p6AnFLGzRzLJGxV1m3KwOCCBwRXkYbARrRnVk/6R1SxDglFI6DxdcQbHiViZLydL5lHHkgxsoQ+vrxWf4Ulit/EFpLNIkUYY7nc4UZU9ewrOWSSe4upZpGlkMxyznJP4mkNe7hsMlhuS+5wVav7y9joNMkt9IWCzmurSdpdQgnkkt5N0caKw6t9PSpJ9WgW1ubtZM6gm+zgYNwY2PEgHoF4z681zdFZLLIOzcjR4t32NDXpoppLEwurKlhbIwB+6wjUEH3BrO7UtFelh6KpQUE9Dkqy55XaNHw7La2+o/bLwgxW0bP5WQGlPZVJ6NzkfStq2vtNnNlcRXc0bWzSLP9vcNNPG4zhWAGBnd+Lk1ylFcOLy6NabqOTTN6GIdNWSO6tdYs4m/0GSzQnymhWe8eHyYQDmJnQguwOSQeuRXPeKbm1uo7FrVrchVlDJECFTL56dRn0/xrGorPDZbGlVU+ZmtbGOpTcXHcSloor2jzrIKKKKAsgooooCyCiiigLIKKKKAsgooooCyCiiigLIKKKKASQ3BJwMVtSrZ3w0Oz+2Q20a2zpNKxwIT5jHDY+6SD+tY9FcWKw3tWpXtY3o1ORNWN+Z/s+sabm5sUsoJR5UdvcCRIQP4nI5Dnuf6U3TLaznvL+/N3Yecty/2eK6mEaNk58znqOeB/9asKiuL6hanaMtX5G/1i7Ta2Nf7Qf7L11Lu5Se7nlhbO8EyEF8lSByBkfnU13bx2OjOtjqGmy+dGrXMi3H72TJ/1ap2UcZHUkZPQYwqKt5ek0lLS97B9Y3dtS/pU0Men6vFIyqZbLy40PV286JsD8AT+FbnhvUbS30WKJfsWRLIb0T3Mib0wNoCKwEoxu4PTPua5SijF5dGu2+a12vwChiXTsrXOt0zUrO1TTZ5L6IRQ3AKxRIFx1+Yp1Qjj5h94HBqubpf7Hnin1SzdvOL4IEvmNuzlkPDkdQ46YrmqKyWUwWvMzT649VynZz39u9yzLqdut3JbYgkEvFu+e0vVQR/Cfu9Kh1HWvs+kv9kvIv7T82FbiaJtzOwjAd0brgnILd65Kk7f8CFQsohzpuTF9bvG3KaXiOCH+0bm7tTAtlLcOsHl/wASA8Mo/ujpntSSyRnwzDbblE39oSSNH3UGNBn1GSD071nHv/v0tdywSlTjCTvZnKqzjeyOx1DVLJtDSCD7ALUwRKiSTSSSLIAAx8ndtQ5DEtjnOe9JfanGqXqJqkJuLizMaFJMqoyPlEnUAgcIc7eQOK4+iuGGUQTvzM7J41tNKO5Jb3VxFGYoriZI252hzg8dfr2NRe/tyc5JpaK9qNOMPhPOnNthRRRWpNkFFFFAWQUUUUBZBRRRQFkFFFFAWQUUUUBZBRRRQFkFFFFAWQUUUUBZBRRRQFkFFFFAWQUUUUBZBRRRQFkFFFFAWQUUUUBZBRRRQFkFFFFAWQldJoH/ACKd/wD9hCD/ANFyVzZ6V0vh3/kVNQ/7CEH/AKLkr5/iFtYNvzR6mU+9W1P/2Q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720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Servicedesk 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Telefon: 010-476 19 00</a:t>
            </a:r>
          </a:p>
          <a:p>
            <a:r>
              <a:rPr lang="sv-SE" dirty="0" smtClean="0"/>
              <a:t>Måndag – torsdag 07.00-17.00</a:t>
            </a:r>
            <a:br>
              <a:rPr lang="sv-SE" dirty="0" smtClean="0"/>
            </a:br>
            <a:r>
              <a:rPr lang="sv-SE" dirty="0" smtClean="0"/>
              <a:t>Fredag och dag före helgdag 07.00-16.00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 smtClean="0"/>
              <a:t>Region Halland  │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 smtClean="0"/>
              <a:t>Halland – Bästa livsplatsen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7" name="Bildobjek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360" y="1329358"/>
            <a:ext cx="2140767" cy="2032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4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C7DB13D36B74CAC29E8B0BE455EFF" ma:contentTypeVersion="13" ma:contentTypeDescription="Skapa ett nytt dokument." ma:contentTypeScope="" ma:versionID="8ec081bd0344147c7e5b56a31b4297e6">
  <xsd:schema xmlns:xsd="http://www.w3.org/2001/XMLSchema" xmlns:xs="http://www.w3.org/2001/XMLSchema" xmlns:p="http://schemas.microsoft.com/office/2006/metadata/properties" xmlns:ns3="66113f13-1723-46eb-aa60-e7bf42dcc748" xmlns:ns4="9a1d8889-20e3-43e8-bf59-a8d5873a6f96" targetNamespace="http://schemas.microsoft.com/office/2006/metadata/properties" ma:root="true" ma:fieldsID="ad649aa837c0a8890c4195d75d6befd3" ns3:_="" ns4:_="">
    <xsd:import namespace="66113f13-1723-46eb-aa60-e7bf42dcc748"/>
    <xsd:import namespace="9a1d8889-20e3-43e8-bf59-a8d5873a6f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13f13-1723-46eb-aa60-e7bf42dcc7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d8889-20e3-43e8-bf59-a8d5873a6f9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D2E4E6-5D7D-40DE-9FC1-7C075EA90C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13f13-1723-46eb-aa60-e7bf42dcc748"/>
    <ds:schemaRef ds:uri="9a1d8889-20e3-43e8-bf59-a8d5873a6f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A2437B-7B8D-4EC9-87E1-B1B3FAF5D3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a1d8889-20e3-43e8-bf59-a8d5873a6f96"/>
    <ds:schemaRef ds:uri="66113f13-1723-46eb-aa60-e7bf42dcc74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524</TotalTime>
  <Words>577</Words>
  <Application>Microsoft Office PowerPoint</Application>
  <PresentationFormat>Bredbild</PresentationFormat>
  <Paragraphs>83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Region Halland - grön 1</vt:lpstr>
      <vt:lpstr> Videobesök mellan patient och HOSP OBS! Gäller ej för besök med flera än två deltagare   Hallands sjukhus och Psykiatrin Halland 2020-10-27 </vt:lpstr>
      <vt:lpstr>Förutsättningar för ett videobesök</vt:lpstr>
      <vt:lpstr>Att tänka på vid ett videobesök med patient</vt:lpstr>
      <vt:lpstr>VAS - Bokning</vt:lpstr>
      <vt:lpstr>Visiba Care - Starta mötet</vt:lpstr>
      <vt:lpstr>Så här gör patienten/ombudet</vt:lpstr>
      <vt:lpstr>VAS - Efter avslutat videobesök</vt:lpstr>
      <vt:lpstr>Support Servicedesk IT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Thelin Anna A RGS VS IT VÅRD</cp:lastModifiedBy>
  <cp:revision>49</cp:revision>
  <dcterms:created xsi:type="dcterms:W3CDTF">2020-03-06T14:38:06Z</dcterms:created>
  <dcterms:modified xsi:type="dcterms:W3CDTF">2020-10-29T11:57:10Z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0x010100261C7DB13D36B74CAC29E8B0BE455EFF</vt:lpwstr>
  </property>
  <property fmtid="{D5CDD505-2E9C-101B-9397-08002B2CF9AE}" pid="3" name="_dlc_DocIdItemGuid">
    <vt:lpwstr>2d487368-3642-47e8-8c8d-c72876f39afc</vt:lpwstr>
  </property>
</Properties>
</file>