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3"/>
  </p:notesMasterIdLst>
  <p:handoutMasterIdLst>
    <p:handoutMasterId r:id="rId14"/>
  </p:handoutMasterIdLst>
  <p:sldIdLst>
    <p:sldId id="284" r:id="rId5"/>
    <p:sldId id="311" r:id="rId6"/>
    <p:sldId id="303" r:id="rId7"/>
    <p:sldId id="301" r:id="rId8"/>
    <p:sldId id="306" r:id="rId9"/>
    <p:sldId id="285" r:id="rId10"/>
    <p:sldId id="304" r:id="rId11"/>
    <p:sldId id="312" r:id="rId12"/>
  </p:sldIdLst>
  <p:sldSz cx="12192000" cy="6858000"/>
  <p:notesSz cx="6792913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11"/>
            <p14:sldId id="303"/>
            <p14:sldId id="301"/>
            <p14:sldId id="306"/>
            <p14:sldId id="285"/>
            <p14:sldId id="304"/>
            <p14:sldId id="312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2021-03-09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2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imeo.com/399840352/589095cca2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regionhalland.se/styrda-dokument/_layouts/RHWordViewer.aspx?id=/styrda-dokument/PublishingRepository/2fb9e9c5-59a5-42ec-a243-89e30c1be786/Ankomstregistrering%20av%20distanskontakt.docx&amp;Source=https://intra.regionhalland.se/styrda-dokument/_layouts/RHI_CDViewer.aspx?OWAStatus=0&amp;DefaultItemOpen=1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vardgivare.regionhalland.se/tjanster-it-stod/it-stod-och-system/visiba-care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710" y="1603287"/>
            <a:ext cx="11259126" cy="2160000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Videobesök mellan patient och HOSP</a:t>
            </a:r>
            <a:br>
              <a:rPr lang="sv-SE" dirty="0" smtClean="0"/>
            </a:br>
            <a:r>
              <a:rPr lang="sv-SE" sz="2400" dirty="0" smtClean="0"/>
              <a:t>OBS! Gäller ej för besök med flera än två deltagare </a:t>
            </a:r>
            <a:br>
              <a:rPr lang="sv-SE" sz="2400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/>
              <a:t>Hallands sjukhus och Psykiatrin Halland</a:t>
            </a:r>
            <a:br>
              <a:rPr lang="sv-SE" sz="2400" dirty="0" smtClean="0"/>
            </a:br>
            <a:r>
              <a:rPr lang="sv-SE" sz="2400" dirty="0" smtClean="0"/>
              <a:t>2021-03-09</a:t>
            </a:r>
            <a:br>
              <a:rPr lang="sv-SE" sz="2400" dirty="0" smtClean="0"/>
            </a:b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Förutsättningar för ett videobesök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Vårdgivare/medicinsk sekreterare och/eller kollega</a:t>
            </a:r>
          </a:p>
          <a:p>
            <a:pPr fontAlgn="base"/>
            <a:r>
              <a:rPr lang="sv-SE" sz="1600" dirty="0"/>
              <a:t>Upplagd som </a:t>
            </a:r>
            <a:r>
              <a:rPr lang="sv-SE" sz="1600" dirty="0" smtClean="0"/>
              <a:t>användare/schemaläggare </a:t>
            </a:r>
            <a:r>
              <a:rPr lang="sv-SE" sz="1600" dirty="0"/>
              <a:t>i </a:t>
            </a:r>
            <a:r>
              <a:rPr lang="sv-SE" sz="1600" dirty="0" smtClean="0"/>
              <a:t>Visiba </a:t>
            </a:r>
            <a:r>
              <a:rPr lang="sv-SE" sz="1600" dirty="0"/>
              <a:t>C</a:t>
            </a:r>
            <a:r>
              <a:rPr lang="sv-SE" sz="1600" dirty="0" smtClean="0"/>
              <a:t>are</a:t>
            </a:r>
            <a:endParaRPr lang="sv-SE" sz="1600" dirty="0"/>
          </a:p>
          <a:p>
            <a:pPr fontAlgn="base"/>
            <a:r>
              <a:rPr lang="sv-SE" sz="1600" dirty="0"/>
              <a:t>Dator ​</a:t>
            </a:r>
          </a:p>
          <a:p>
            <a:pPr fontAlgn="base"/>
            <a:r>
              <a:rPr lang="sv-SE" sz="1600" dirty="0"/>
              <a:t>Webbkamera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Dubbla </a:t>
            </a:r>
            <a:r>
              <a:rPr lang="sv-SE" sz="1600" dirty="0"/>
              <a:t>skärmar (önskvärt)​</a:t>
            </a:r>
          </a:p>
          <a:p>
            <a:pPr fontAlgn="base"/>
            <a:r>
              <a:rPr lang="sv-SE" sz="1600" dirty="0"/>
              <a:t>Headset (ej hörlurar till mobiltelefon)​</a:t>
            </a:r>
          </a:p>
          <a:p>
            <a:pPr fontAlgn="base"/>
            <a:r>
              <a:rPr lang="sv-SE" sz="1600" dirty="0" err="1"/>
              <a:t>Edge</a:t>
            </a:r>
            <a:r>
              <a:rPr lang="sv-SE" sz="1600" dirty="0"/>
              <a:t> </a:t>
            </a:r>
            <a:r>
              <a:rPr lang="sv-SE" sz="1600" dirty="0" err="1"/>
              <a:t>Chromium</a:t>
            </a:r>
            <a:r>
              <a:rPr lang="sv-SE" sz="1600" dirty="0"/>
              <a:t> alternativt Google </a:t>
            </a:r>
            <a:r>
              <a:rPr lang="sv-SE" sz="1600" dirty="0" err="1"/>
              <a:t>Chrome</a:t>
            </a:r>
            <a:r>
              <a:rPr lang="sv-SE" sz="1600" dirty="0"/>
              <a:t> </a:t>
            </a:r>
            <a:r>
              <a:rPr lang="sv-SE" sz="1600" dirty="0" smtClean="0"/>
              <a:t>installerat </a:t>
            </a:r>
            <a:r>
              <a:rPr lang="sv-SE" sz="1600" dirty="0"/>
              <a:t>på datorn​</a:t>
            </a:r>
          </a:p>
          <a:p>
            <a:pPr fontAlgn="base"/>
            <a:r>
              <a:rPr lang="sv-SE" sz="1600" dirty="0"/>
              <a:t>Säker uppkoppling till nätverk​</a:t>
            </a:r>
          </a:p>
          <a:p>
            <a:pPr fontAlgn="base"/>
            <a:r>
              <a:rPr lang="sv-SE" sz="1600" dirty="0" err="1" smtClean="0"/>
              <a:t>Sithskortsläsare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>
          <a:xfrm>
            <a:off x="6235619" y="1629375"/>
            <a:ext cx="5684048" cy="4535488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600" b="1" dirty="0" smtClean="0"/>
              <a:t>Patient, ombud eller inbjuden gäst</a:t>
            </a:r>
          </a:p>
          <a:p>
            <a:pPr fontAlgn="base"/>
            <a:r>
              <a:rPr lang="sv-SE" sz="1600" dirty="0"/>
              <a:t>Mobil, surfplatta eller dator med tillgång till </a:t>
            </a:r>
            <a:r>
              <a:rPr lang="sv-SE" sz="1600" dirty="0" smtClean="0"/>
              <a:t>kamera</a:t>
            </a:r>
          </a:p>
          <a:p>
            <a:pPr fontAlgn="base"/>
            <a:r>
              <a:rPr lang="sv-SE" sz="1600" dirty="0" smtClean="0"/>
              <a:t>Webbläsaren Google </a:t>
            </a:r>
            <a:r>
              <a:rPr lang="sv-SE" sz="1600" dirty="0" err="1" smtClean="0"/>
              <a:t>Chrome</a:t>
            </a:r>
            <a:r>
              <a:rPr lang="sv-SE" sz="1600" dirty="0" smtClean="0"/>
              <a:t>,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 smtClean="0"/>
              <a:t> eller </a:t>
            </a:r>
            <a:r>
              <a:rPr lang="sv-SE" sz="1600" dirty="0" err="1" smtClean="0"/>
              <a:t>Firefox</a:t>
            </a:r>
            <a:r>
              <a:rPr lang="sv-SE" sz="1600" dirty="0" smtClean="0"/>
              <a:t> (om dator används)</a:t>
            </a:r>
            <a:r>
              <a:rPr lang="sv-SE" sz="1600" dirty="0"/>
              <a:t> 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Hörlurar </a:t>
            </a:r>
            <a:r>
              <a:rPr lang="sv-SE" sz="1600" dirty="0"/>
              <a:t>rekommenderas för bra ljud under mötet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Internet med bra uppkoppling ​</a:t>
            </a:r>
          </a:p>
          <a:p>
            <a:pPr fontAlgn="base"/>
            <a:r>
              <a:rPr lang="sv-SE" sz="1600" dirty="0"/>
              <a:t>En lugn avskild plats där du inte riskerar att bli störd </a:t>
            </a:r>
            <a:endParaRPr lang="sv-SE" sz="1600" dirty="0" smtClean="0"/>
          </a:p>
          <a:p>
            <a:pPr fontAlgn="base"/>
            <a:r>
              <a:rPr lang="sv-SE" sz="1600" dirty="0" smtClean="0"/>
              <a:t>Mobilt </a:t>
            </a:r>
            <a:r>
              <a:rPr lang="sv-SE" sz="1600" dirty="0"/>
              <a:t>Bank-ID ​</a:t>
            </a:r>
          </a:p>
          <a:p>
            <a:pPr fontAlgn="base"/>
            <a:r>
              <a:rPr lang="sv-SE" sz="1600" dirty="0"/>
              <a:t>Ladda </a:t>
            </a:r>
            <a:r>
              <a:rPr lang="sv-SE" sz="1600" dirty="0" smtClean="0"/>
              <a:t>ner och logga in i</a:t>
            </a:r>
            <a:r>
              <a:rPr lang="sv-SE" sz="1600" dirty="0"/>
              <a:t> </a:t>
            </a:r>
            <a:r>
              <a:rPr lang="sv-SE" sz="1600" dirty="0" err="1"/>
              <a:t>appen</a:t>
            </a:r>
            <a:r>
              <a:rPr lang="sv-SE" sz="1600" dirty="0"/>
              <a:t> Hallands </a:t>
            </a:r>
            <a:r>
              <a:rPr lang="sv-SE" sz="1600" dirty="0" smtClean="0"/>
              <a:t>sjukhus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80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 vid ett </a:t>
            </a:r>
            <a:r>
              <a:rPr lang="sv-SE" dirty="0" smtClean="0"/>
              <a:t>videobesök med patient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endParaRPr lang="sv-SE" dirty="0" smtClean="0"/>
          </a:p>
          <a:p>
            <a:pPr fontAlgn="base"/>
            <a:r>
              <a:rPr lang="sv-SE" dirty="0" smtClean="0"/>
              <a:t>Videobesök</a:t>
            </a:r>
            <a:r>
              <a:rPr lang="sv-SE" dirty="0"/>
              <a:t> ska genomföras i </a:t>
            </a:r>
            <a:r>
              <a:rPr lang="sv-SE" dirty="0" smtClean="0"/>
              <a:t>en avskild miljö, tänk på </a:t>
            </a:r>
            <a:r>
              <a:rPr lang="sv-SE" dirty="0"/>
              <a:t>sekretessen.  ​</a:t>
            </a:r>
          </a:p>
          <a:p>
            <a:pPr fontAlgn="base"/>
            <a:r>
              <a:rPr lang="sv-SE" dirty="0"/>
              <a:t>Markera dörr </a:t>
            </a:r>
            <a:r>
              <a:rPr lang="sv-SE" dirty="0" smtClean="0"/>
              <a:t>med information ”Videomöte </a:t>
            </a:r>
            <a:r>
              <a:rPr lang="sv-SE" dirty="0"/>
              <a:t>pågår – vänligen stör ej”.  ​</a:t>
            </a:r>
          </a:p>
          <a:p>
            <a:pPr fontAlgn="base"/>
            <a:r>
              <a:rPr lang="sv-SE" dirty="0"/>
              <a:t>B</a:t>
            </a:r>
            <a:r>
              <a:rPr lang="sv-SE" dirty="0" smtClean="0"/>
              <a:t>akgrunden </a:t>
            </a:r>
            <a:r>
              <a:rPr lang="sv-SE" dirty="0"/>
              <a:t>som syns i mötet är professionell.  ​</a:t>
            </a:r>
          </a:p>
          <a:p>
            <a:pPr fontAlgn="base"/>
            <a:r>
              <a:rPr lang="sv-SE" dirty="0"/>
              <a:t>Ansiktet ska vara väl belyst och kameran placeras så att det möjliggör ögonkontakt med patienten.  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Presentera dig tydligt för patienten.​</a:t>
            </a:r>
          </a:p>
          <a:p>
            <a:pPr fontAlgn="base"/>
            <a:r>
              <a:rPr lang="sv-SE" dirty="0"/>
              <a:t>Enhetens beslutade arbetsklädsel användas. Namnskylt med titel ska vara väl synlig i bild.​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416">
            <a:off x="9366860" y="1776549"/>
            <a:ext cx="1708087" cy="1187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74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Bokning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sv-SE" dirty="0" smtClean="0"/>
          </a:p>
          <a:p>
            <a:pPr lvl="0"/>
            <a:r>
              <a:rPr lang="sv-SE" dirty="0" smtClean="0"/>
              <a:t>Bokas i </a:t>
            </a:r>
            <a:r>
              <a:rPr lang="sv-SE" dirty="0"/>
              <a:t>VAS med </a:t>
            </a:r>
            <a:r>
              <a:rPr lang="sv-SE" dirty="0" smtClean="0"/>
              <a:t>kontakttyp </a:t>
            </a:r>
            <a:r>
              <a:rPr lang="sv-SE" dirty="0" err="1"/>
              <a:t>DiVi</a:t>
            </a:r>
            <a:r>
              <a:rPr lang="sv-SE" dirty="0"/>
              <a:t> </a:t>
            </a:r>
            <a:r>
              <a:rPr lang="sv-SE" dirty="0" smtClean="0"/>
              <a:t>– Distans Video.</a:t>
            </a:r>
          </a:p>
          <a:p>
            <a:pPr lvl="0"/>
            <a:r>
              <a:rPr lang="sv-SE" dirty="0"/>
              <a:t>I</a:t>
            </a:r>
            <a:r>
              <a:rPr lang="sv-SE" dirty="0" smtClean="0"/>
              <a:t> anmärkningsrutan skriv: ”</a:t>
            </a:r>
            <a:r>
              <a:rPr lang="sv-SE" i="1" dirty="0" smtClean="0"/>
              <a:t>Videomöte </a:t>
            </a:r>
            <a:r>
              <a:rPr lang="sv-SE" i="1" dirty="0"/>
              <a:t>via </a:t>
            </a:r>
            <a:r>
              <a:rPr lang="sv-SE" i="1" dirty="0" err="1"/>
              <a:t>Visiba</a:t>
            </a:r>
            <a:r>
              <a:rPr lang="sv-SE" i="1" dirty="0"/>
              <a:t> </a:t>
            </a:r>
            <a:r>
              <a:rPr lang="sv-SE" i="1" dirty="0" smtClean="0"/>
              <a:t>Care”</a:t>
            </a:r>
            <a:r>
              <a:rPr lang="sv-SE" dirty="0" smtClean="0"/>
              <a:t>. </a:t>
            </a:r>
            <a:endParaRPr lang="sv-SE" dirty="0"/>
          </a:p>
          <a:p>
            <a:pPr lvl="0"/>
            <a:r>
              <a:rPr lang="sv-SE" dirty="0" smtClean="0"/>
              <a:t>Standardkallelse för videobesök ska används. </a:t>
            </a:r>
          </a:p>
          <a:p>
            <a:pPr marL="0" lv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89" y="3998347"/>
            <a:ext cx="7826694" cy="20474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423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Visiba Care - Starta mötet</a:t>
            </a:r>
            <a:endParaRPr lang="sv-SE" dirty="0"/>
          </a:p>
        </p:txBody>
      </p:sp>
      <p:sp>
        <p:nvSpPr>
          <p:cNvPr id="15" name="Platshållare för innehåll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Dagsprogram AN27: Patient med besökstyp </a:t>
            </a:r>
            <a:r>
              <a:rPr lang="sv-SE" dirty="0" err="1"/>
              <a:t>DiVi</a:t>
            </a:r>
            <a:r>
              <a:rPr lang="sv-SE" dirty="0"/>
              <a:t> – Distans Video är ett bokat videomöte. 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Öppna </a:t>
            </a:r>
            <a:r>
              <a:rPr lang="sv-SE" dirty="0"/>
              <a:t>webbläsaren </a:t>
            </a:r>
            <a:r>
              <a:rPr lang="sv-SE" dirty="0" smtClean="0"/>
              <a:t>i </a:t>
            </a: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Chromium</a:t>
            </a:r>
            <a:r>
              <a:rPr lang="sv-SE" dirty="0" smtClean="0"/>
              <a:t> eller  </a:t>
            </a:r>
            <a:r>
              <a:rPr lang="sv-SE" dirty="0"/>
              <a:t>Google </a:t>
            </a:r>
            <a:r>
              <a:rPr lang="sv-SE" dirty="0" err="1"/>
              <a:t>Chrome</a:t>
            </a:r>
            <a:r>
              <a:rPr lang="sv-SE" dirty="0"/>
              <a:t>.</a:t>
            </a:r>
          </a:p>
          <a:p>
            <a:r>
              <a:rPr lang="sv-SE" dirty="0"/>
              <a:t>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r>
              <a:rPr lang="sv-SE" dirty="0"/>
              <a:t>Tips: Spara webbadressen som bokmärke.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8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" name="AutoShape 4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875" y="5392918"/>
            <a:ext cx="4254500" cy="85715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4"/>
          <a:srcRect t="5731" b="4125"/>
          <a:stretch/>
        </p:blipFill>
        <p:spPr>
          <a:xfrm>
            <a:off x="860153" y="2623273"/>
            <a:ext cx="4657181" cy="81848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5640" y="4024440"/>
            <a:ext cx="364974" cy="375304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6978073" y="5041553"/>
            <a:ext cx="4073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H</a:t>
            </a:r>
            <a:r>
              <a:rPr lang="sv-SE" sz="1000" dirty="0" smtClean="0"/>
              <a:t>åll muspekaren på filmen, klicka på startikonen så startar filmen.</a:t>
            </a:r>
            <a:endParaRPr lang="sv-SE" sz="1000" dirty="0"/>
          </a:p>
        </p:txBody>
      </p:sp>
      <p:sp>
        <p:nvSpPr>
          <p:cNvPr id="17" name="Rektangel 16"/>
          <p:cNvSpPr/>
          <p:nvPr/>
        </p:nvSpPr>
        <p:spPr>
          <a:xfrm>
            <a:off x="7024551" y="2579634"/>
            <a:ext cx="3755572" cy="241262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7393965" y="2786295"/>
            <a:ext cx="3016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Instruktionsfilm – så här loggar du in i Visiba Care</a:t>
            </a:r>
            <a:endParaRPr lang="sv-SE" sz="1000" dirty="0"/>
          </a:p>
        </p:txBody>
      </p:sp>
      <p:pic>
        <p:nvPicPr>
          <p:cNvPr id="1026" name="Bild 1" descr="image00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843" y="3239177"/>
            <a:ext cx="2755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3592" y="4011325"/>
            <a:ext cx="392804" cy="4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783" y="466365"/>
            <a:ext cx="1771001" cy="310087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 här gör patienten/ombudet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803275" y="1507346"/>
            <a:ext cx="10585450" cy="4535488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Laddar </a:t>
            </a:r>
            <a:r>
              <a:rPr lang="sv-SE" dirty="0"/>
              <a:t>ner </a:t>
            </a:r>
            <a:r>
              <a:rPr lang="sv-SE" dirty="0" err="1"/>
              <a:t>appen</a:t>
            </a:r>
            <a:r>
              <a:rPr lang="sv-SE" dirty="0"/>
              <a:t> </a:t>
            </a:r>
            <a:r>
              <a:rPr lang="sv-SE" dirty="0" smtClean="0"/>
              <a:t>”</a:t>
            </a:r>
            <a:r>
              <a:rPr lang="sv-SE" b="1" dirty="0" smtClean="0"/>
              <a:t>Hallands sjukhus</a:t>
            </a:r>
            <a:r>
              <a:rPr lang="sv-SE" dirty="0" smtClean="0"/>
              <a:t>” </a:t>
            </a:r>
            <a:r>
              <a:rPr lang="sv-SE" dirty="0"/>
              <a:t>i </a:t>
            </a:r>
            <a:r>
              <a:rPr lang="sv-SE" dirty="0" err="1"/>
              <a:t>App</a:t>
            </a:r>
            <a:r>
              <a:rPr lang="sv-SE" dirty="0"/>
              <a:t> Store eller Google </a:t>
            </a:r>
            <a:r>
              <a:rPr lang="sv-SE" dirty="0" smtClean="0"/>
              <a:t>Play, </a:t>
            </a:r>
            <a:br>
              <a:rPr lang="sv-SE" dirty="0" smtClean="0"/>
            </a:br>
            <a:r>
              <a:rPr lang="sv-SE" dirty="0" smtClean="0"/>
              <a:t>Patienten kan även använda persondator med webbläsaren Google </a:t>
            </a:r>
            <a:r>
              <a:rPr lang="sv-SE" dirty="0" err="1" smtClean="0"/>
              <a:t>Chrome</a:t>
            </a:r>
            <a:r>
              <a:rPr lang="sv-SE" dirty="0" smtClean="0"/>
              <a:t>, </a:t>
            </a:r>
            <a:br>
              <a:rPr lang="sv-SE" dirty="0" smtClean="0"/>
            </a:b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Chromium</a:t>
            </a:r>
            <a:r>
              <a:rPr lang="sv-SE" dirty="0" smtClean="0"/>
              <a:t> eller </a:t>
            </a:r>
            <a:r>
              <a:rPr lang="sv-SE" dirty="0" err="1" smtClean="0"/>
              <a:t>Firefox</a:t>
            </a:r>
            <a:endParaRPr lang="sv-SE" dirty="0"/>
          </a:p>
          <a:p>
            <a:r>
              <a:rPr lang="sv-SE" dirty="0"/>
              <a:t>Logga in med Mobilt </a:t>
            </a:r>
            <a:r>
              <a:rPr lang="sv-SE" dirty="0" err="1" smtClean="0"/>
              <a:t>BankId</a:t>
            </a:r>
            <a:r>
              <a:rPr lang="sv-SE" dirty="0" smtClean="0"/>
              <a:t>. </a:t>
            </a:r>
            <a:br>
              <a:rPr lang="sv-SE" dirty="0" smtClean="0"/>
            </a:br>
            <a:r>
              <a:rPr lang="sv-SE" dirty="0" smtClean="0"/>
              <a:t>Under våren 2021 kommer även Freja eID+ att kunna användas för inloggning.</a:t>
            </a:r>
          </a:p>
          <a:p>
            <a:r>
              <a:rPr lang="sv-SE" dirty="0" smtClean="0"/>
              <a:t>Vid tidsbokade möten klickar patienten på den länk som aviserats via SMS, e-post </a:t>
            </a:r>
            <a:br>
              <a:rPr lang="sv-SE" dirty="0" smtClean="0"/>
            </a:br>
            <a:r>
              <a:rPr lang="sv-SE" dirty="0" smtClean="0"/>
              <a:t>eller </a:t>
            </a:r>
            <a:r>
              <a:rPr lang="sv-SE" dirty="0" err="1" smtClean="0"/>
              <a:t>pushnotis</a:t>
            </a:r>
            <a:r>
              <a:rPr lang="sv-SE" dirty="0" smtClean="0"/>
              <a:t>.  </a:t>
            </a:r>
            <a:br>
              <a:rPr lang="sv-SE" dirty="0" smtClean="0"/>
            </a:br>
            <a:r>
              <a:rPr lang="sv-SE" dirty="0" smtClean="0"/>
              <a:t>Vid </a:t>
            </a:r>
            <a:r>
              <a:rPr lang="sv-SE" dirty="0" err="1" smtClean="0"/>
              <a:t>drop</a:t>
            </a:r>
            <a:r>
              <a:rPr lang="sv-SE" dirty="0" smtClean="0"/>
              <a:t>-in-möten klickar patienten på det väntrum </a:t>
            </a:r>
            <a:r>
              <a:rPr lang="sv-SE" dirty="0"/>
              <a:t>som </a:t>
            </a:r>
            <a:r>
              <a:rPr lang="sv-SE" dirty="0" smtClean="0"/>
              <a:t>angivits i kallelsen och väntar </a:t>
            </a:r>
            <a:br>
              <a:rPr lang="sv-SE" dirty="0" smtClean="0"/>
            </a:br>
            <a:r>
              <a:rPr lang="sv-SE" dirty="0" smtClean="0"/>
              <a:t>där på vårdgivaren.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488" y="4714616"/>
            <a:ext cx="1278690" cy="153603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1" name="Platshållare för innehåll 21"/>
          <p:cNvSpPr txBox="1">
            <a:spLocks/>
          </p:cNvSpPr>
          <p:nvPr/>
        </p:nvSpPr>
        <p:spPr>
          <a:xfrm>
            <a:off x="4233948" y="5224193"/>
            <a:ext cx="3724102" cy="1023247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>
                <a:solidFill>
                  <a:schemeClr val="bg1"/>
                </a:solidFill>
              </a:rPr>
              <a:t>Vid ombokning eller  avbokning</a:t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dirty="0" smtClean="0">
                <a:solidFill>
                  <a:schemeClr val="bg1"/>
                </a:solidFill>
              </a:rPr>
              <a:t>skickas nytt meddelande till deltagaren</a:t>
            </a:r>
          </a:p>
        </p:txBody>
      </p: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Efter avslutat videobesök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2324821"/>
          </a:xfrm>
        </p:spPr>
        <p:txBody>
          <a:bodyPr/>
          <a:lstStyle/>
          <a:p>
            <a:pPr fontAlgn="base"/>
            <a:endParaRPr lang="sv-SE" dirty="0" smtClean="0"/>
          </a:p>
          <a:p>
            <a:pPr fontAlgn="base"/>
            <a:r>
              <a:rPr lang="sv-SE" dirty="0" smtClean="0"/>
              <a:t>Ankomstregistrering och betalning via faktura sker i VAS på </a:t>
            </a:r>
            <a:r>
              <a:rPr lang="sv-SE" dirty="0"/>
              <a:t>samma sätt som </a:t>
            </a:r>
            <a:r>
              <a:rPr lang="sv-SE" dirty="0" smtClean="0"/>
              <a:t>vid</a:t>
            </a:r>
            <a:r>
              <a:rPr lang="sv-SE" dirty="0"/>
              <a:t> </a:t>
            </a:r>
            <a:r>
              <a:rPr lang="sv-SE" dirty="0" smtClean="0"/>
              <a:t>fysiskt besök.</a:t>
            </a:r>
            <a:r>
              <a:rPr lang="sv-SE" dirty="0"/>
              <a:t> </a:t>
            </a:r>
            <a:r>
              <a:rPr lang="sv-SE" dirty="0" smtClean="0"/>
              <a:t>Rutin – </a:t>
            </a:r>
            <a:r>
              <a:rPr lang="sv-SE" dirty="0" smtClean="0">
                <a:hlinkClick r:id="rId2"/>
              </a:rPr>
              <a:t>Ankomstregistrering av distanskontakt</a:t>
            </a:r>
            <a:r>
              <a:rPr lang="sv-SE" dirty="0"/>
              <a:t> </a:t>
            </a:r>
            <a:r>
              <a:rPr lang="sv-SE" dirty="0" smtClean="0"/>
              <a:t>​</a:t>
            </a:r>
          </a:p>
          <a:p>
            <a:pPr fontAlgn="base"/>
            <a:r>
              <a:rPr lang="sv-SE" dirty="0" smtClean="0"/>
              <a:t>Journalföring sker i VAS på samma sätt som för ett fysisk besök.</a:t>
            </a:r>
            <a:r>
              <a:rPr lang="en-US" dirty="0" smtClean="0"/>
              <a:t>​</a:t>
            </a:r>
            <a:endParaRPr lang="en-US" dirty="0"/>
          </a:p>
          <a:p>
            <a:pPr fontAlgn="base"/>
            <a:r>
              <a:rPr lang="sv-SE" dirty="0"/>
              <a:t>​Använd </a:t>
            </a:r>
            <a:r>
              <a:rPr lang="sv-SE" dirty="0" smtClean="0"/>
              <a:t>anteckningstyp</a:t>
            </a:r>
            <a:r>
              <a:rPr lang="en-US" dirty="0" smtClean="0"/>
              <a:t>​ </a:t>
            </a:r>
            <a:r>
              <a:rPr lang="sv-SE" dirty="0" err="1"/>
              <a:t>DiVi</a:t>
            </a:r>
            <a:r>
              <a:rPr lang="sv-SE" dirty="0"/>
              <a:t> – Distanskontakt via videolänk</a:t>
            </a:r>
            <a:r>
              <a:rPr lang="sv-SE" dirty="0" smtClean="0"/>
              <a:t>​.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2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Servicedesk IT</a:t>
            </a:r>
            <a:endParaRPr lang="sv-SE" dirty="0"/>
          </a:p>
          <a:p>
            <a:r>
              <a:rPr lang="sv-SE" sz="1800" dirty="0"/>
              <a:t>Telefon: 010-476 19 00</a:t>
            </a:r>
          </a:p>
          <a:p>
            <a:r>
              <a:rPr lang="sv-SE" sz="1800" dirty="0"/>
              <a:t>Måndag – torsdag 07.00-17.00</a:t>
            </a:r>
            <a:br>
              <a:rPr lang="sv-SE" sz="1800" dirty="0"/>
            </a:br>
            <a:r>
              <a:rPr lang="sv-SE" sz="1800" dirty="0"/>
              <a:t>Fredag och dag före helgdag </a:t>
            </a:r>
            <a:r>
              <a:rPr lang="sv-SE" sz="1800" dirty="0" smtClean="0"/>
              <a:t>07.00-16.00</a:t>
            </a:r>
          </a:p>
          <a:p>
            <a:pPr marL="0" indent="0">
              <a:buNone/>
            </a:pPr>
            <a:r>
              <a:rPr lang="sv-SE" dirty="0" smtClean="0"/>
              <a:t>Vårdgivarwebben</a:t>
            </a:r>
          </a:p>
          <a:p>
            <a:r>
              <a:rPr lang="sv-SE" sz="1800" dirty="0" smtClean="0">
                <a:hlinkClick r:id="rId2"/>
              </a:rPr>
              <a:t>https://vardgivare.regionhalland.se/tjanster-it-stod/it-stod-och-system/visiba-care/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	</a:t>
            </a:r>
            <a:endParaRPr lang="sv-SE" sz="18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/>
          <a:srcRect l="5418" t="14459" r="6115" b="5498"/>
          <a:stretch/>
        </p:blipFill>
        <p:spPr>
          <a:xfrm>
            <a:off x="6442444" y="1629375"/>
            <a:ext cx="2186167" cy="15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17577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C7DB13D36B74CAC29E8B0BE455EFF" ma:contentTypeVersion="13" ma:contentTypeDescription="Skapa ett nytt dokument." ma:contentTypeScope="" ma:versionID="8ec081bd0344147c7e5b56a31b4297e6">
  <xsd:schema xmlns:xsd="http://www.w3.org/2001/XMLSchema" xmlns:xs="http://www.w3.org/2001/XMLSchema" xmlns:p="http://schemas.microsoft.com/office/2006/metadata/properties" xmlns:ns3="66113f13-1723-46eb-aa60-e7bf42dcc748" xmlns:ns4="9a1d8889-20e3-43e8-bf59-a8d5873a6f96" targetNamespace="http://schemas.microsoft.com/office/2006/metadata/properties" ma:root="true" ma:fieldsID="ad649aa837c0a8890c4195d75d6befd3" ns3:_="" ns4:_="">
    <xsd:import namespace="66113f13-1723-46eb-aa60-e7bf42dcc748"/>
    <xsd:import namespace="9a1d8889-20e3-43e8-bf59-a8d5873a6f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13f13-1723-46eb-aa60-e7bf42dcc7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d8889-20e3-43e8-bf59-a8d5873a6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2437B-7B8D-4EC9-87E1-B1B3FAF5D3C8}">
  <ds:schemaRefs>
    <ds:schemaRef ds:uri="9a1d8889-20e3-43e8-bf59-a8d5873a6f96"/>
    <ds:schemaRef ds:uri="http://schemas.microsoft.com/office/2006/metadata/properties"/>
    <ds:schemaRef ds:uri="http://purl.org/dc/elements/1.1/"/>
    <ds:schemaRef ds:uri="66113f13-1723-46eb-aa60-e7bf42dcc748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D2E4E6-5D7D-40DE-9FC1-7C075EA90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13f13-1723-46eb-aa60-e7bf42dcc748"/>
    <ds:schemaRef ds:uri="9a1d8889-20e3-43e8-bf59-a8d5873a6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1766</TotalTime>
  <Words>593</Words>
  <Application>Microsoft Office PowerPoint</Application>
  <PresentationFormat>Bredbild</PresentationFormat>
  <Paragraphs>86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Region Halland - grön 1</vt:lpstr>
      <vt:lpstr> Videobesök mellan patient och HOSP OBS! Gäller ej för besök med flera än två deltagare   Hallands sjukhus och Psykiatrin Halland 2021-03-09 </vt:lpstr>
      <vt:lpstr>Förutsättningar för ett videobesök</vt:lpstr>
      <vt:lpstr>Att tänka på vid ett videobesök med patient</vt:lpstr>
      <vt:lpstr>VAS - Bokning</vt:lpstr>
      <vt:lpstr>Visiba Care - Starta mötet</vt:lpstr>
      <vt:lpstr>Så här gör patienten/ombudet</vt:lpstr>
      <vt:lpstr>VAS - Efter avslutat videobesök</vt:lpstr>
      <vt:lpstr>Support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Thelin Anna A RGS VS IT VÅRD</cp:lastModifiedBy>
  <cp:revision>60</cp:revision>
  <dcterms:created xsi:type="dcterms:W3CDTF">2020-03-06T14:38:06Z</dcterms:created>
  <dcterms:modified xsi:type="dcterms:W3CDTF">2021-03-09T15:07:46Z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0x010100261C7DB13D36B74CAC29E8B0BE455EFF</vt:lpwstr>
  </property>
  <property fmtid="{D5CDD505-2E9C-101B-9397-08002B2CF9AE}" pid="3" name="_dlc_DocIdItemGuid">
    <vt:lpwstr>2d487368-3642-47e8-8c8d-c72876f39afc</vt:lpwstr>
  </property>
</Properties>
</file>