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</p:sldMasterIdLst>
  <p:notesMasterIdLst>
    <p:notesMasterId r:id="rId16"/>
  </p:notesMasterIdLst>
  <p:handoutMasterIdLst>
    <p:handoutMasterId r:id="rId17"/>
  </p:handoutMasterIdLst>
  <p:sldIdLst>
    <p:sldId id="284" r:id="rId6"/>
    <p:sldId id="285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10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285"/>
            <p14:sldId id="301"/>
            <p14:sldId id="302"/>
            <p14:sldId id="303"/>
            <p14:sldId id="304"/>
            <p14:sldId id="305"/>
            <p14:sldId id="306"/>
            <p14:sldId id="307"/>
            <p14:sldId id="310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2021-09-09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minet3-prod.sminet.sjunet.org/" TargetMode="External"/><Relationship Id="rId2" Type="http://schemas.openxmlformats.org/officeDocument/2006/relationships/hyperlink" Target="http://www.folkhalsomyndigheten.se/smine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minet3-prod.sminet.s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SmiNet 3 </a:t>
            </a:r>
            <a:br>
              <a:rPr lang="sv-SE" dirty="0"/>
            </a:br>
            <a:br>
              <a:rPr lang="sv-SE" dirty="0"/>
            </a:br>
            <a:r>
              <a:rPr lang="sv-SE" sz="2400" dirty="0"/>
              <a:t>start: 2021-09-06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E3D8B8-F7D7-4EBE-AD2F-92060A89B7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Smittskydd Halland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65539-6B9D-46C0-A149-71BD101C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/>
              <a:t>Smittskydd Halland</a:t>
            </a:r>
            <a:br>
              <a:rPr lang="sv-SE" dirty="0"/>
            </a:br>
            <a:r>
              <a:rPr lang="sv-SE" dirty="0"/>
              <a:t>September 2021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626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886" y="333375"/>
            <a:ext cx="10585449" cy="1296000"/>
          </a:xfrm>
        </p:spPr>
        <p:txBody>
          <a:bodyPr/>
          <a:lstStyle/>
          <a:p>
            <a:r>
              <a:rPr lang="sv-SE" dirty="0"/>
              <a:t>Kort om </a:t>
            </a:r>
            <a:r>
              <a:rPr lang="sv-SE" dirty="0" err="1"/>
              <a:t>SmiNet</a:t>
            </a:r>
            <a:r>
              <a:rPr lang="sv-SE" dirty="0"/>
              <a:t> 3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Klinisk anmälan görs via webformulär (inga installationer behövs)</a:t>
            </a:r>
          </a:p>
          <a:p>
            <a:r>
              <a:rPr lang="sv-SE" dirty="0"/>
              <a:t>Rekommenderad </a:t>
            </a:r>
            <a:r>
              <a:rPr lang="sv-SE" dirty="0" err="1"/>
              <a:t>webläsare</a:t>
            </a:r>
            <a:r>
              <a:rPr lang="sv-SE" dirty="0"/>
              <a:t>: </a:t>
            </a:r>
            <a:r>
              <a:rPr lang="sv-SE" dirty="0" err="1"/>
              <a:t>Edge</a:t>
            </a:r>
            <a:r>
              <a:rPr lang="sv-SE" dirty="0"/>
              <a:t> eller Google </a:t>
            </a:r>
            <a:r>
              <a:rPr lang="sv-SE" dirty="0" err="1"/>
              <a:t>Chrome</a:t>
            </a:r>
            <a:endParaRPr lang="sv-SE" dirty="0"/>
          </a:p>
          <a:p>
            <a:r>
              <a:rPr lang="sv-SE" dirty="0"/>
              <a:t>Logga in med SITHS-kort (klinikkoder behövs inte) </a:t>
            </a:r>
          </a:p>
          <a:p>
            <a:pPr lvl="1"/>
            <a:r>
              <a:rPr lang="sv-SE" dirty="0"/>
              <a:t>Har din klinik inte SITHS-kort ta kontakt med Smittskydd Halland för att få ett gruppinlogg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Inloggning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Logga in med SITHS-kort </a:t>
            </a:r>
          </a:p>
          <a:p>
            <a:r>
              <a:rPr lang="sv-SE" dirty="0"/>
              <a:t>Användaruppgifter och kontaktinformation till vårdenheten hämtas via HSA-katalogen.</a:t>
            </a:r>
          </a:p>
          <a:p>
            <a:pPr marL="216000" lvl="1" indent="0">
              <a:buNone/>
            </a:pPr>
            <a:endParaRPr lang="sv-SE" dirty="0"/>
          </a:p>
          <a:p>
            <a:endParaRPr lang="sv-SE" dirty="0">
              <a:latin typeface="+mj-lt"/>
            </a:endParaRPr>
          </a:p>
          <a:p>
            <a:r>
              <a:rPr lang="sv-SE" dirty="0">
                <a:latin typeface="+mj-lt"/>
                <a:hlinkClick r:id="rId2"/>
              </a:rPr>
              <a:t>www.folkhalsomyndigheten.se/sminet</a:t>
            </a:r>
            <a:r>
              <a:rPr lang="sv-SE" dirty="0">
                <a:latin typeface="+mj-lt"/>
              </a:rPr>
              <a:t> </a:t>
            </a:r>
          </a:p>
          <a:p>
            <a:endParaRPr lang="sv-SE" dirty="0">
              <a:latin typeface="+mj-lt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Via </a:t>
            </a:r>
            <a:r>
              <a:rPr lang="sv-S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SjuNet</a:t>
            </a: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sv-SE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https://sminet3-prod.sminet.sjunet.org</a:t>
            </a:r>
            <a:r>
              <a:rPr lang="sv-SE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S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Sjunet</a:t>
            </a: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är ett kommunikationsnätverk inom regioner, kommuner och privata vårdgivare. Inloggning via </a:t>
            </a:r>
            <a:r>
              <a:rPr lang="sv-SE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SjuNet</a:t>
            </a: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ger en ökad säkerhet. 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Via internet (</a:t>
            </a:r>
            <a:r>
              <a:rPr lang="sv-SE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https://sminet3-prod.sminet.se</a:t>
            </a:r>
            <a:r>
              <a:rPr lang="sv-SE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v-S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909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Logga in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1095AED2-A088-4CEB-827F-D2C206FBDCE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338818" y="333374"/>
            <a:ext cx="8330268" cy="5989227"/>
          </a:xfrm>
        </p:spPr>
      </p:pic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070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Siths-inlogg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04F579A2-9C92-47EA-933F-E31569D600E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0EACA3E-3C52-4B6D-A82B-87BFDF4EA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868" y="1493669"/>
            <a:ext cx="10774261" cy="443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0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rätt medarbetaruppdrag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A4B06B6C-C10D-4D79-8688-46B992EEBC0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03274" y="1551041"/>
            <a:ext cx="10585450" cy="2700288"/>
          </a:xfrm>
        </p:spPr>
      </p:pic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4105A97-0B17-4E1B-AAE8-5BFA5EBA042D}"/>
              </a:ext>
            </a:extLst>
          </p:cNvPr>
          <p:cNvSpPr txBox="1"/>
          <p:nvPr/>
        </p:nvSpPr>
        <p:spPr>
          <a:xfrm>
            <a:off x="889233" y="4479721"/>
            <a:ext cx="10100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Saknas den enhet som du för tillfället vill anmäla ifrån i listan behöver du kontakta HAK-administratör för din klinik för att få vårduppdrag på aktuell klinik. </a:t>
            </a:r>
          </a:p>
        </p:txBody>
      </p:sp>
    </p:spTree>
    <p:extLst>
      <p:ext uri="{BB962C8B-B14F-4D97-AF65-F5344CB8AC3E}">
        <p14:creationId xmlns:p14="http://schemas.microsoft.com/office/powerpoint/2010/main" val="275935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typ av anmälan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394BE26-4295-4828-83D4-5A66E1D3A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" y="1629375"/>
            <a:ext cx="11478318" cy="32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7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diagnos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67B3BC12-ABF2-4E98-93FD-CE87B286386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75348" y="1629375"/>
            <a:ext cx="10172855" cy="4535487"/>
          </a:xfrm>
        </p:spPr>
      </p:pic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447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Nyheter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BC76DEC7-3021-46B6-BE06-45AB322ADA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A2A4C3B-3EDA-4470-8B32-036503B75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3" y="1367886"/>
            <a:ext cx="9909341" cy="495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6839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ildresurs" ma:contentTypeID="0x0101009148F5A04DDD49CBA7127AADA5FB792B00AADE34325A8B49CDA8BB4DB53328F2140057A4BE2B0F047E45AA72D1D836F08E97" ma:contentTypeVersion="1" ma:contentTypeDescription="Överför en bild." ma:contentTypeScope="" ma:versionID="d508bd1adc4fdd5db2fe54d8c49b6031">
  <xsd:schema xmlns:xsd="http://www.w3.org/2001/XMLSchema" xmlns:xs="http://www.w3.org/2001/XMLSchema" xmlns:p="http://schemas.microsoft.com/office/2006/metadata/properties" xmlns:ns1="http://schemas.microsoft.com/sharepoint/v3" xmlns:ns2="BAFFACB8-4293-4F7D-A16F-4F5E89B321D6" xmlns:ns3="http://schemas.microsoft.com/sharepoint/v3/fields" xmlns:ns4="c5abb869-22e9-4cbe-937d-c6312ce7c9e8" targetNamespace="http://schemas.microsoft.com/office/2006/metadata/properties" ma:root="true" ma:fieldsID="2f3a78c7443997ec760ef01c84274967" ns1:_="" ns2:_="" ns3:_="" ns4:_="">
    <xsd:import namespace="http://schemas.microsoft.com/sharepoint/v3"/>
    <xsd:import namespace="BAFFACB8-4293-4F7D-A16F-4F5E89B321D6"/>
    <xsd:import namespace="http://schemas.microsoft.com/sharepoint/v3/fields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sökväg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typ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filtyp" ma:hidden="true" ma:internalName="HTML_x0020_File_x0020_Type" ma:readOnly="true">
      <xsd:simpleType>
        <xsd:restriction base="dms:Text"/>
      </xsd:simpleType>
    </xsd:element>
    <xsd:element name="FSObjType" ma:index="11" nillable="true" ma:displayName="Objekttyp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ACB8-4293-4F7D-A16F-4F5E89B321D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yr finn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Förhandsgranskning finn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Bredd" ma:internalName="ImageWidth" ma:readOnly="true">
      <xsd:simpleType>
        <xsd:restriction base="dms:Unknown"/>
      </xsd:simpleType>
    </xsd:element>
    <xsd:element name="ImageHeight" ma:index="22" nillable="true" ma:displayName="Höjd" ma:internalName="ImageHeight" ma:readOnly="true">
      <xsd:simpleType>
        <xsd:restriction base="dms:Unknown"/>
      </xsd:simpleType>
    </xsd:element>
    <xsd:element name="ImageCreateDate" ma:index="25" nillable="true" ma:displayName="Datum då bilden togs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Författare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 ma:index="23" ma:displayName="Kommentarer"/>
        <xsd:element name="keywords" minOccurs="0" maxOccurs="1" type="xsd:string" ma:index="14" ma:displayName="Nyckel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BAFFACB8-4293-4F7D-A16F-4F5E89B321D6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c5abb869-22e9-4cbe-937d-c6312ce7c9e8">JNJNANJ2M574-770643636-1</_dlc_DocId>
    <_dlc_DocIdUrl xmlns="c5abb869-22e9-4cbe-937d-c6312ce7c9e8">
      <Url>https://intra.regionhalland.se/stod-och-service/information-och-kommunikation/mallar-blanketter/mallar-for-powerpoint-presentationer/_layouts/DocIdRedir.aspx?ID=JNJNANJ2M574-770643636-1</Url>
      <Description>JNJNANJ2M574-770643636-1</Description>
    </_dlc_DocIdUrl>
  </documentManagement>
</p:properties>
</file>

<file path=customXml/itemProps1.xml><?xml version="1.0" encoding="utf-8"?>
<ds:datastoreItem xmlns:ds="http://schemas.openxmlformats.org/officeDocument/2006/customXml" ds:itemID="{420AA7A1-BE6C-48E4-B8CE-9EEB14293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AFFACB8-4293-4F7D-A16F-4F5E89B321D6"/>
    <ds:schemaRef ds:uri="http://schemas.microsoft.com/sharepoint/v3/fields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DD7B57-9280-4F3B-8F38-F971F262456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5A2437B-7B8D-4EC9-87E1-B1B3FAF5D3C8}">
  <ds:schemaRefs>
    <ds:schemaRef ds:uri="http://schemas.microsoft.com/office/infopath/2007/PartnerControls"/>
    <ds:schemaRef ds:uri="http://purl.org/dc/dcmitype/"/>
    <ds:schemaRef ds:uri="c5abb869-22e9-4cbe-937d-c6312ce7c9e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/fields"/>
    <ds:schemaRef ds:uri="BAFFACB8-4293-4F7D-A16F-4F5E89B321D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176</TotalTime>
  <Words>248</Words>
  <Application>Microsoft Office PowerPoint</Application>
  <PresentationFormat>Bredbild</PresentationFormat>
  <Paragraphs>56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Arial</vt:lpstr>
      <vt:lpstr>Region Halland - grön 1</vt:lpstr>
      <vt:lpstr>SmiNet 3   start: 2021-09-06</vt:lpstr>
      <vt:lpstr>Kort om SmiNet 3</vt:lpstr>
      <vt:lpstr>Inloggning </vt:lpstr>
      <vt:lpstr>Logga in</vt:lpstr>
      <vt:lpstr>Siths-inlogg</vt:lpstr>
      <vt:lpstr>Välj rätt medarbetaruppdrag</vt:lpstr>
      <vt:lpstr>Välj typ av anmälan</vt:lpstr>
      <vt:lpstr>Välj diagnos</vt:lpstr>
      <vt:lpstr>Nyheter</vt:lpstr>
      <vt:lpstr> Smittskydd Halland September 2021 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lastModifiedBy>Lindroos Nilla RK HÄLSO- OCH SJUKVÅRD</cp:lastModifiedBy>
  <cp:revision>7</cp:revision>
  <dcterms:created xsi:type="dcterms:W3CDTF">2020-03-06T14:38:06Z</dcterms:created>
  <dcterms:modified xsi:type="dcterms:W3CDTF">2021-09-09T08:44:20Z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0x0101009148F5A04DDD49CBA7127AADA5FB792B00AADE34325A8B49CDA8BB4DB53328F2140057A4BE2B0F047E45AA72D1D836F08E97</vt:lpwstr>
  </property>
  <property fmtid="{D5CDD505-2E9C-101B-9397-08002B2CF9AE}" pid="3" name="_dlc_DocIdItemGuid">
    <vt:lpwstr>2d487368-3642-47e8-8c8d-c72876f39afc</vt:lpwstr>
  </property>
</Properties>
</file>