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5"/>
  </p:sldMasterIdLst>
  <p:notesMasterIdLst>
    <p:notesMasterId r:id="rId16"/>
  </p:notesMasterIdLst>
  <p:handoutMasterIdLst>
    <p:handoutMasterId r:id="rId17"/>
  </p:handoutMasterIdLst>
  <p:sldIdLst>
    <p:sldId id="284" r:id="rId6"/>
    <p:sldId id="299" r:id="rId7"/>
    <p:sldId id="285" r:id="rId8"/>
    <p:sldId id="302" r:id="rId9"/>
    <p:sldId id="305" r:id="rId10"/>
    <p:sldId id="306" r:id="rId11"/>
    <p:sldId id="308" r:id="rId12"/>
    <p:sldId id="309" r:id="rId13"/>
    <p:sldId id="310" r:id="rId14"/>
    <p:sldId id="286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99"/>
            <p14:sldId id="285"/>
            <p14:sldId id="302"/>
            <p14:sldId id="305"/>
            <p14:sldId id="306"/>
            <p14:sldId id="308"/>
            <p14:sldId id="309"/>
            <p14:sldId id="310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775D99-7D3C-4B47-8AAA-4440B9BA6B46}" v="13" dt="2021-10-20T11:52:49.708"/>
    <p1510:client id="{FF8E1CE9-E7EA-4460-AD4C-8DC6FEF39F6D}" v="764" dt="2021-10-18T14:23:56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2021-10-22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2021-10-22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825" y="1378843"/>
            <a:ext cx="8642350" cy="1590780"/>
          </a:xfrm>
        </p:spPr>
        <p:txBody>
          <a:bodyPr/>
          <a:lstStyle/>
          <a:p>
            <a:r>
              <a:rPr lang="sv-SE"/>
              <a:t>Information inför VAS 47.0</a:t>
            </a:r>
            <a:br>
              <a:rPr lang="sv-SE"/>
            </a:br>
            <a:br>
              <a:rPr lang="sv-SE"/>
            </a:br>
            <a:r>
              <a:rPr lang="sv-SE" sz="2000"/>
              <a:t>Driftsättning 3 nov 2021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65539-6B9D-46C0-A149-71BD101C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Information för VAS </a:t>
            </a:r>
            <a:r>
              <a:rPr lang="sv-SE" sz="2800" dirty="0">
                <a:solidFill>
                  <a:srgbClr val="000000"/>
                </a:solidFill>
              </a:rPr>
              <a:t>47.1</a:t>
            </a:r>
            <a:br>
              <a:rPr lang="sv-SE" dirty="0"/>
            </a:br>
            <a:br>
              <a:rPr lang="sv-SE" sz="1800" dirty="0"/>
            </a:br>
            <a:r>
              <a:rPr lang="sv-SE" sz="1800" dirty="0"/>
              <a:t>Preliminärt datum för driftsättning av VAS 47.1 finns i dagsläget inte.</a:t>
            </a:r>
            <a:br>
              <a:rPr lang="sv-SE" sz="1800" dirty="0">
                <a:cs typeface="Arial"/>
              </a:rPr>
            </a:br>
            <a:r>
              <a:rPr lang="sv-SE" sz="1800" dirty="0"/>
              <a:t>Mer info kommer på vårdgivarwebben och intranätet.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Dokumentation och Journalåtkomst</a:t>
            </a:r>
            <a:br>
              <a:rPr lang="sv-SE"/>
            </a:br>
            <a:br>
              <a:rPr lang="sv-SE"/>
            </a:br>
            <a:r>
              <a:rPr lang="sv-SE" sz="2000"/>
              <a:t>Driftsättning 3 nov 2021</a:t>
            </a:r>
            <a:endParaRPr lang="sv-SE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Felrättningar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9F45D-16A5-45ED-86EB-C7DE42F776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>
                <a:cs typeface="Arial"/>
              </a:rPr>
              <a:t>Rättning är gjort för vårdgivarbyte och vårdgivarkategori </a:t>
            </a:r>
            <a:r>
              <a:rPr lang="sv-SE" dirty="0">
                <a:ea typeface="+mn-lt"/>
                <a:cs typeface="+mn-lt"/>
              </a:rPr>
              <a:t>i DR16</a:t>
            </a:r>
            <a:r>
              <a:rPr lang="sv-SE" dirty="0">
                <a:cs typeface="Arial"/>
              </a:rPr>
              <a:t>. Men anledning av detta ges ett meddelande vid byte av HOSP i DR16 "</a:t>
            </a:r>
            <a:r>
              <a:rPr lang="sv-SE" i="1" dirty="0">
                <a:cs typeface="Arial"/>
              </a:rPr>
              <a:t>Vårdgivarsignaturen är ändrad och innebär att HOSP för besöket ändras. Fortsätta?"</a:t>
            </a:r>
            <a:r>
              <a:rPr lang="sv-SE" dirty="0">
                <a:cs typeface="Arial"/>
              </a:rPr>
              <a:t>.</a:t>
            </a:r>
            <a:endParaRPr lang="sv-SE" dirty="0"/>
          </a:p>
          <a:p>
            <a:pPr marL="287655" indent="-287655"/>
            <a:r>
              <a:rPr lang="sv-SE" dirty="0">
                <a:cs typeface="Arial"/>
              </a:rPr>
              <a:t>VAS/Carita: Felen för </a:t>
            </a:r>
            <a:r>
              <a:rPr lang="sv-SE" dirty="0" err="1">
                <a:cs typeface="Arial"/>
              </a:rPr>
              <a:t>väntelisteposter</a:t>
            </a:r>
            <a:r>
              <a:rPr lang="sv-SE">
                <a:cs typeface="Arial"/>
              </a:rPr>
              <a:t> och remissbekräftelse mellan </a:t>
            </a:r>
            <a:r>
              <a:rPr lang="sv-SE" dirty="0">
                <a:cs typeface="Arial"/>
              </a:rPr>
              <a:t>VAS och Carita </a:t>
            </a:r>
            <a:r>
              <a:rPr lang="sv-SE">
                <a:cs typeface="Arial"/>
              </a:rPr>
              <a:t>har åtgärdats. </a:t>
            </a:r>
            <a:r>
              <a:rPr lang="sv-SE" dirty="0">
                <a:cs typeface="Arial"/>
              </a:rPr>
              <a:t>Verksamheten är informerad via Annicka Erlandsson. 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Generell Systemadministration</a:t>
            </a:r>
            <a:br>
              <a:rPr lang="sv-SE"/>
            </a:br>
            <a:br>
              <a:rPr lang="sv-SE"/>
            </a:br>
            <a:r>
              <a:rPr lang="sv-SE" sz="2000"/>
              <a:t>Driftsättning 3 nov 2021</a:t>
            </a:r>
            <a:endParaRPr lang="sv-SE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7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Remiss och svar</a:t>
            </a:r>
            <a:br>
              <a:rPr lang="sv-SE"/>
            </a:br>
            <a:br>
              <a:rPr lang="sv-SE"/>
            </a:br>
            <a:r>
              <a:rPr lang="sv-SE" sz="2000"/>
              <a:t>Driftsättning 3 nov 2021</a:t>
            </a:r>
            <a:endParaRPr lang="sv-SE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4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r>
              <a:rPr lang="sv-SE"/>
              <a:t>Felrättningar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 vert="horz" lIns="0" tIns="0" rIns="0" bIns="0" rtlCol="0">
            <a:normAutofit/>
          </a:bodyPr>
          <a:lstStyle/>
          <a:p>
            <a:pPr marL="287655" indent="-287655"/>
            <a:r>
              <a:rPr lang="sv-SE"/>
              <a:t>LA1 - </a:t>
            </a:r>
            <a:r>
              <a:rPr lang="sv-SE" err="1"/>
              <a:t>labremisser</a:t>
            </a:r>
            <a:r>
              <a:rPr lang="sv-SE"/>
              <a:t> </a:t>
            </a:r>
            <a:br>
              <a:rPr lang="sv-SE"/>
            </a:br>
            <a:r>
              <a:rPr lang="sv-SE"/>
              <a:t>Rättat så att användarnamnen visas i samma format som de är upplagda i det centrala registret.  </a:t>
            </a:r>
            <a:br>
              <a:rPr lang="sv-SE"/>
            </a:br>
            <a:br>
              <a:rPr lang="sv-SE"/>
            </a:br>
            <a:r>
              <a:rPr lang="sv-SE"/>
              <a:t>Rättat så att remiss utan provdatum inte kan skapas upp för annan provtagare.</a:t>
            </a:r>
            <a:br>
              <a:rPr lang="sv-SE"/>
            </a:br>
            <a:endParaRPr lang="sv-SE"/>
          </a:p>
          <a:p>
            <a:pPr marL="287655" indent="-287655"/>
            <a:r>
              <a:rPr lang="sv-SE"/>
              <a:t>RE3 - remissbedömning</a:t>
            </a:r>
            <a:br>
              <a:rPr lang="sv-SE"/>
            </a:br>
            <a:r>
              <a:rPr lang="sv-SE"/>
              <a:t>Rättat så att Ansvarig vårdgivares namn inte klipps i bedömningsbilden RE3(5) utan visas i sin helhet som det är inlagt i det centrala registret.</a:t>
            </a:r>
            <a:br>
              <a:rPr lang="sv-SE"/>
            </a:br>
            <a:endParaRPr lang="sv-SE"/>
          </a:p>
        </p:txBody>
      </p:sp>
      <p:pic>
        <p:nvPicPr>
          <p:cNvPr id="7" name="Bildobjekt 7">
            <a:extLst>
              <a:ext uri="{FF2B5EF4-FFF2-40B4-BE49-F238E27FC236}">
                <a16:creationId xmlns:a16="http://schemas.microsoft.com/office/drawing/2014/main" id="{3CE1E0CE-9C90-45DD-B963-9716A96F5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538" y="4047504"/>
            <a:ext cx="5181601" cy="1841395"/>
          </a:xfrm>
          <a:prstGeom prst="rect">
            <a:avLst/>
          </a:prstGeom>
          <a:noFill/>
        </p:spPr>
      </p:pic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81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Patientadministration VAS och invånarstöd</a:t>
            </a:r>
            <a:br>
              <a:rPr lang="sv-SE"/>
            </a:br>
            <a:br>
              <a:rPr lang="sv-SE"/>
            </a:br>
            <a:r>
              <a:rPr lang="sv-SE" sz="2000"/>
              <a:t>Driftsättning 3 nov 2021</a:t>
            </a:r>
            <a:endParaRPr lang="sv-SE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13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r>
              <a:rPr lang="sv-SE"/>
              <a:t>Felrättningar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5583" y="1460134"/>
            <a:ext cx="5543846" cy="4545257"/>
          </a:xfrm>
        </p:spPr>
        <p:txBody>
          <a:bodyPr vert="horz" lIns="0" tIns="0" rIns="0" bIns="0" rtlCol="0" anchor="t">
            <a:normAutofit fontScale="85000" lnSpcReduction="20000"/>
          </a:bodyPr>
          <a:lstStyle/>
          <a:p>
            <a:pPr marL="287655" indent="-287655">
              <a:lnSpc>
                <a:spcPct val="90000"/>
              </a:lnSpc>
            </a:pPr>
            <a:r>
              <a:rPr lang="sv-SE" sz="2600" dirty="0"/>
              <a:t>Mobilt incheckat besök</a:t>
            </a:r>
            <a:br>
              <a:rPr lang="sv-SE" sz="2600" dirty="0"/>
            </a:br>
            <a:r>
              <a:rPr lang="sv-SE" sz="2600" dirty="0"/>
              <a:t>Rättat så att i AN8 visas det om besöket är ankomstregistrerat via mobilt incheckat besök. Efter Sign: står det </a:t>
            </a:r>
            <a:r>
              <a:rPr lang="sv-SE" sz="2600" b="1" dirty="0"/>
              <a:t>Mobil</a:t>
            </a:r>
            <a:br>
              <a:rPr lang="sv-SE" sz="2600" b="1" dirty="0">
                <a:cs typeface="Arial"/>
              </a:rPr>
            </a:br>
            <a:br>
              <a:rPr lang="sv-SE" sz="2600" b="1" dirty="0">
                <a:cs typeface="Arial"/>
              </a:rPr>
            </a:br>
            <a:br>
              <a:rPr lang="sv-SE" sz="2600" b="1" dirty="0"/>
            </a:br>
            <a:br>
              <a:rPr lang="sv-SE" sz="2600" b="1" dirty="0"/>
            </a:br>
            <a:br>
              <a:rPr lang="sv-SE" sz="2600" b="1" dirty="0"/>
            </a:br>
            <a:br>
              <a:rPr lang="sv-SE" sz="2600" b="1" dirty="0"/>
            </a:br>
            <a:r>
              <a:rPr lang="sv-SE" sz="2600" dirty="0"/>
              <a:t>Samt i Vårdkontakter och under Genomförda vårdkontakter står det          </a:t>
            </a:r>
            <a:br>
              <a:rPr lang="sv-SE" sz="2600" dirty="0"/>
            </a:br>
            <a:r>
              <a:rPr lang="sv-SE" sz="2600" dirty="0"/>
              <a:t>Ankomstregistrerad av: </a:t>
            </a:r>
            <a:r>
              <a:rPr lang="sv-SE" sz="2600" b="1" dirty="0"/>
              <a:t>Självincheckning via mobil (Mobil)</a:t>
            </a:r>
            <a:endParaRPr lang="sv-SE" sz="2600" b="1">
              <a:cs typeface="Arial"/>
            </a:endParaRPr>
          </a:p>
          <a:p>
            <a:pPr marL="287655" indent="-287655">
              <a:lnSpc>
                <a:spcPct val="90000"/>
              </a:lnSpc>
            </a:pPr>
            <a:endParaRPr lang="sv-SE" sz="1300" b="1" dirty="0"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sv-SE" sz="1300" b="1" dirty="0"/>
            </a:br>
            <a:br>
              <a:rPr lang="sv-SE" sz="1300" b="1" dirty="0"/>
            </a:br>
            <a:endParaRPr lang="sv-SE" sz="1300" b="1"/>
          </a:p>
          <a:p>
            <a:pPr marL="287655" indent="-287655">
              <a:lnSpc>
                <a:spcPct val="90000"/>
              </a:lnSpc>
            </a:pPr>
            <a:endParaRPr lang="sv-SE" sz="1300"/>
          </a:p>
          <a:p>
            <a:pPr marL="0" indent="0">
              <a:lnSpc>
                <a:spcPct val="90000"/>
              </a:lnSpc>
              <a:buNone/>
            </a:pPr>
            <a:br>
              <a:rPr lang="sv-SE" sz="1300" dirty="0"/>
            </a:br>
            <a:endParaRPr lang="sv-SE" sz="13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pic>
        <p:nvPicPr>
          <p:cNvPr id="13" name="Bildobjekt 13" descr="En bild som visar text&#10;&#10;Automatiskt genererad beskrivning">
            <a:extLst>
              <a:ext uri="{FF2B5EF4-FFF2-40B4-BE49-F238E27FC236}">
                <a16:creationId xmlns:a16="http://schemas.microsoft.com/office/drawing/2014/main" id="{5CB1A649-9683-4A56-9FB7-02B1EFEA6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324" y="1489013"/>
            <a:ext cx="4745891" cy="1965203"/>
          </a:xfrm>
          <a:prstGeom prst="rect">
            <a:avLst/>
          </a:prstGeom>
        </p:spPr>
      </p:pic>
      <p:pic>
        <p:nvPicPr>
          <p:cNvPr id="14" name="Bildobjekt 14" descr="En bild som visar text&#10;&#10;Automatiskt genererad beskrivning">
            <a:extLst>
              <a:ext uri="{FF2B5EF4-FFF2-40B4-BE49-F238E27FC236}">
                <a16:creationId xmlns:a16="http://schemas.microsoft.com/office/drawing/2014/main" id="{517FE76B-C8D3-4CEB-803D-F96B11203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324" y="3978614"/>
            <a:ext cx="5195275" cy="141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5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Utveckling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>
                <a:cs typeface="Arial"/>
              </a:rPr>
              <a:t>Digitala kallelser</a:t>
            </a:r>
            <a:br>
              <a:rPr lang="sv-SE" dirty="0">
                <a:cs typeface="Arial"/>
              </a:rPr>
            </a:br>
            <a:r>
              <a:rPr lang="sv-SE" dirty="0">
                <a:cs typeface="Arial"/>
              </a:rPr>
              <a:t>Ny teknisk funktionalitet gällande kallelser till 1177.se inkorg. Kommer inte att driftsättas i samband med leveransen utav VAS 47 utan kommer i ett senare skede. Mer tydlig information kommer.</a:t>
            </a:r>
            <a:br>
              <a:rPr lang="sv-SE" dirty="0">
                <a:cs typeface="Arial"/>
              </a:rPr>
            </a:br>
            <a:r>
              <a:rPr lang="sv-SE" dirty="0">
                <a:cs typeface="Arial"/>
              </a:rPr>
              <a:t>Denna tekniska funktion möjliggör att vid avbokning i VAS genereras ett inkorgsmeddelande för patienten om "Avbokat besök". Samma sak gäller när en bokning flyttas "Åter till väntelista". Här får patienten ett inkorgsmeddelande om "Avbokat besök".</a:t>
            </a:r>
            <a:endParaRPr lang="sv-SE">
              <a:cs typeface="Arial" panose="020B0604020202020204"/>
            </a:endParaRPr>
          </a:p>
          <a:p>
            <a:pPr marL="287655" indent="-287655"/>
            <a:endParaRPr lang="sv-SE" dirty="0"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63846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5abb869-22e9-4cbe-937d-c6312ce7c9e8">JNJNANJ2M574-1297-2065</_dlc_DocId>
    <_dlc_DocIdUrl xmlns="c5abb869-22e9-4cbe-937d-c6312ce7c9e8">
      <Url>https://intra.regionhalland.se/nyheter/_layouts/DocIdRedir.aspx?ID=JNJNANJ2M574-1297-2065</Url>
      <Description>JNJNANJ2M574-1297-2065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F5D9F034779C418AFC3CDA47179D4D" ma:contentTypeVersion="1" ma:contentTypeDescription="Skapa ett nytt dokument." ma:contentTypeScope="" ma:versionID="3fb7aaaa0ba9755b9fe3a59718c871b3">
  <xsd:schema xmlns:xsd="http://www.w3.org/2001/XMLSchema" xmlns:xs="http://www.w3.org/2001/XMLSchema" xmlns:p="http://schemas.microsoft.com/office/2006/metadata/properties" xmlns:ns1="http://schemas.microsoft.com/sharepoint/v3" xmlns:ns2="c5abb869-22e9-4cbe-937d-c6312ce7c9e8" targetNamespace="http://schemas.microsoft.com/office/2006/metadata/properties" ma:root="true" ma:fieldsID="007e80e8db55f7ea18490b01576396e7" ns1:_="" ns2:_="">
    <xsd:import namespace="http://schemas.microsoft.com/sharepoint/v3"/>
    <xsd:import namespace="c5abb869-22e9-4cbe-937d-c6312ce7c9e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bb869-22e9-4cbe-937d-c6312ce7c9e8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1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A2437B-7B8D-4EC9-87E1-B1B3FAF5D3C8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c5abb869-22e9-4cbe-937d-c6312ce7c9e8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66B086-05B6-4304-8B05-11D5439563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5abb869-22e9-4cbe-937d-c6312ce7c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11851A-C42C-4ADD-9815-FAF5697ED8A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8</TotalTime>
  <Words>387</Words>
  <Application>Microsoft Office PowerPoint</Application>
  <PresentationFormat>Bredbild</PresentationFormat>
  <Paragraphs>38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2" baseType="lpstr">
      <vt:lpstr>Arial</vt:lpstr>
      <vt:lpstr>Region Halland - grön 1</vt:lpstr>
      <vt:lpstr>Information inför VAS 47.0  Driftsättning 3 nov 2021</vt:lpstr>
      <vt:lpstr>Dokumentation och Journalåtkomst  Driftsättning 3 nov 2021</vt:lpstr>
      <vt:lpstr>Felrättningar</vt:lpstr>
      <vt:lpstr>Generell Systemadministration  Driftsättning 3 nov 2021</vt:lpstr>
      <vt:lpstr>Remiss och svar  Driftsättning 3 nov 2021</vt:lpstr>
      <vt:lpstr>Felrättningar</vt:lpstr>
      <vt:lpstr>Patientadministration VAS och invånarstöd  Driftsättning 3 nov 2021</vt:lpstr>
      <vt:lpstr>Felrättningar</vt:lpstr>
      <vt:lpstr>Utveckling</vt:lpstr>
      <vt:lpstr>Information för VAS 47.1  Preliminärt datum för driftsättning av VAS 47.1 finns i dagsläget inte. Mer info kommer på vårdgivarwebben och intranätet.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Jönsson Hans RK STAB</cp:lastModifiedBy>
  <cp:revision>221</cp:revision>
  <dcterms:created xsi:type="dcterms:W3CDTF">2020-03-06T14:38:06Z</dcterms:created>
  <dcterms:modified xsi:type="dcterms:W3CDTF">2021-10-22T08:56:30Z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0x010100F0F5D9F034779C418AFC3CDA47179D4D</vt:lpwstr>
  </property>
  <property fmtid="{D5CDD505-2E9C-101B-9397-08002B2CF9AE}" pid="3" name="_dlc_DocIdItemGuid">
    <vt:lpwstr>314a216c-a65d-45bf-bcb1-6defb809ed4d</vt:lpwstr>
  </property>
</Properties>
</file>