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</p:sldIdLst>
  <p:sldSz cx="9144000" cy="6858000" type="screen4x3"/>
  <p:notesSz cx="6896100" cy="10033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D53DB7-0951-4D81-F04E-BA69FA72288C}" v="10" dt="2021-11-30T08:43:56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vensson Hanna RK HÄLSO- OCH SJUKVÅRD FOU" userId="S::hanna.svensson@regionhalland.se::9af9194a-9c73-4c58-9eba-fec8aef68b2b" providerId="AD" clId="Web-{BCD53DB7-0951-4D81-F04E-BA69FA72288C}"/>
    <pc:docChg chg="modSld">
      <pc:chgData name="Svensson Hanna RK HÄLSO- OCH SJUKVÅRD FOU" userId="S::hanna.svensson@regionhalland.se::9af9194a-9c73-4c58-9eba-fec8aef68b2b" providerId="AD" clId="Web-{BCD53DB7-0951-4D81-F04E-BA69FA72288C}" dt="2021-11-30T08:52:38.317" v="109" actId="20577"/>
      <pc:docMkLst>
        <pc:docMk/>
      </pc:docMkLst>
      <pc:sldChg chg="modSp">
        <pc:chgData name="Svensson Hanna RK HÄLSO- OCH SJUKVÅRD FOU" userId="S::hanna.svensson@regionhalland.se::9af9194a-9c73-4c58-9eba-fec8aef68b2b" providerId="AD" clId="Web-{BCD53DB7-0951-4D81-F04E-BA69FA72288C}" dt="2021-11-30T08:52:38.317" v="109" actId="20577"/>
        <pc:sldMkLst>
          <pc:docMk/>
          <pc:sldMk cId="3245408103" sldId="257"/>
        </pc:sldMkLst>
        <pc:spChg chg="mod">
          <ac:chgData name="Svensson Hanna RK HÄLSO- OCH SJUKVÅRD FOU" userId="S::hanna.svensson@regionhalland.se::9af9194a-9c73-4c58-9eba-fec8aef68b2b" providerId="AD" clId="Web-{BCD53DB7-0951-4D81-F04E-BA69FA72288C}" dt="2021-11-30T08:43:52.619" v="3" actId="20577"/>
          <ac:spMkLst>
            <pc:docMk/>
            <pc:sldMk cId="3245408103" sldId="257"/>
            <ac:spMk id="7" creationId="{00000000-0000-0000-0000-000000000000}"/>
          </ac:spMkLst>
        </pc:spChg>
        <pc:graphicFrameChg chg="modGraphic">
          <ac:chgData name="Svensson Hanna RK HÄLSO- OCH SJUKVÅRD FOU" userId="S::hanna.svensson@regionhalland.se::9af9194a-9c73-4c58-9eba-fec8aef68b2b" providerId="AD" clId="Web-{BCD53DB7-0951-4D81-F04E-BA69FA72288C}" dt="2021-11-30T08:52:38.317" v="109" actId="20577"/>
          <ac:graphicFrameMkLst>
            <pc:docMk/>
            <pc:sldMk cId="3245408103" sldId="257"/>
            <ac:graphicFrameMk id="4" creationId="{00000000-0000-0000-0000-000000000000}"/>
          </ac:graphicFrameMkLst>
        </pc:graphicFrameChg>
      </pc:sldChg>
    </pc:docChg>
  </pc:docChgLst>
  <pc:docChgLst>
    <pc:chgData name="Svensson Hanna RK HÄLSO- OCH SJUKVÅRD FOU" userId="S::hanna.svensson@regionhalland.se::9af9194a-9c73-4c58-9eba-fec8aef68b2b" providerId="AD" clId="Web-{739339F8-01EB-F6E2-CC97-0FC9A706677F}"/>
    <pc:docChg chg="modSld">
      <pc:chgData name="Svensson Hanna RK HÄLSO- OCH SJUKVÅRD FOU" userId="S::hanna.svensson@regionhalland.se::9af9194a-9c73-4c58-9eba-fec8aef68b2b" providerId="AD" clId="Web-{739339F8-01EB-F6E2-CC97-0FC9A706677F}" dt="2021-12-01T12:24:09.605" v="4" actId="20577"/>
      <pc:docMkLst>
        <pc:docMk/>
      </pc:docMkLst>
      <pc:sldChg chg="modSp">
        <pc:chgData name="Svensson Hanna RK HÄLSO- OCH SJUKVÅRD FOU" userId="S::hanna.svensson@regionhalland.se::9af9194a-9c73-4c58-9eba-fec8aef68b2b" providerId="AD" clId="Web-{739339F8-01EB-F6E2-CC97-0FC9A706677F}" dt="2021-12-01T12:24:09.605" v="4" actId="20577"/>
        <pc:sldMkLst>
          <pc:docMk/>
          <pc:sldMk cId="3245408103" sldId="257"/>
        </pc:sldMkLst>
        <pc:graphicFrameChg chg="modGraphic">
          <ac:chgData name="Svensson Hanna RK HÄLSO- OCH SJUKVÅRD FOU" userId="S::hanna.svensson@regionhalland.se::9af9194a-9c73-4c58-9eba-fec8aef68b2b" providerId="AD" clId="Web-{739339F8-01EB-F6E2-CC97-0FC9A706677F}" dt="2021-12-01T12:24:09.605" v="4" actId="20577"/>
          <ac:graphicFrameMkLst>
            <pc:docMk/>
            <pc:sldMk cId="3245408103" sldId="257"/>
            <ac:graphicFrameMk id="4" creationId="{00000000-0000-0000-0000-000000000000}"/>
          </ac:graphicFrameMkLst>
        </pc:graphicFrameChg>
      </pc:sldChg>
    </pc:docChg>
  </pc:docChgLst>
  <pc:docChgLst>
    <pc:chgData name="Svensson Hanna RK HÄLSO- OCH SJUKVÅRD FOU" userId="S::hanna.svensson@regionhalland.se::9af9194a-9c73-4c58-9eba-fec8aef68b2b" providerId="AD" clId="Web-{8375EFCA-BF4A-8B1B-02A5-5717D088DDC9}"/>
    <pc:docChg chg="modSld">
      <pc:chgData name="Svensson Hanna RK HÄLSO- OCH SJUKVÅRD FOU" userId="S::hanna.svensson@regionhalland.se::9af9194a-9c73-4c58-9eba-fec8aef68b2b" providerId="AD" clId="Web-{8375EFCA-BF4A-8B1B-02A5-5717D088DDC9}" dt="2021-11-26T10:12:46.939" v="44" actId="20577"/>
      <pc:docMkLst>
        <pc:docMk/>
      </pc:docMkLst>
      <pc:sldChg chg="modSp">
        <pc:chgData name="Svensson Hanna RK HÄLSO- OCH SJUKVÅRD FOU" userId="S::hanna.svensson@regionhalland.se::9af9194a-9c73-4c58-9eba-fec8aef68b2b" providerId="AD" clId="Web-{8375EFCA-BF4A-8B1B-02A5-5717D088DDC9}" dt="2021-11-26T10:12:46.939" v="44" actId="20577"/>
        <pc:sldMkLst>
          <pc:docMk/>
          <pc:sldMk cId="3245408103" sldId="257"/>
        </pc:sldMkLst>
        <pc:graphicFrameChg chg="modGraphic">
          <ac:chgData name="Svensson Hanna RK HÄLSO- OCH SJUKVÅRD FOU" userId="S::hanna.svensson@regionhalland.se::9af9194a-9c73-4c58-9eba-fec8aef68b2b" providerId="AD" clId="Web-{8375EFCA-BF4A-8B1B-02A5-5717D088DDC9}" dt="2021-11-26T10:12:46.939" v="44" actId="20577"/>
          <ac:graphicFrameMkLst>
            <pc:docMk/>
            <pc:sldMk cId="3245408103" sldId="257"/>
            <ac:graphicFrameMk id="4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B7D29C-18BF-4D84-A7A1-D7255E671C9F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B53E814D-9FCC-4C56-9B0E-975513AFE5A1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sz="1200" b="1" i="0" baseline="0"/>
            <a:t>Januari</a:t>
          </a:r>
        </a:p>
        <a:p>
          <a:r>
            <a:rPr lang="sv-SE" sz="1200"/>
            <a:t>- Utlysning av Doktorandmedel </a:t>
          </a:r>
          <a:r>
            <a:rPr lang="sv-SE" sz="1200" b="0" i="0" baseline="0">
              <a:latin typeface="Calibri"/>
            </a:rPr>
            <a:t>10/1</a:t>
          </a:r>
        </a:p>
        <a:p>
          <a:pPr rtl="0"/>
          <a:r>
            <a:rPr lang="sv-SE" sz="1200" b="0" i="0" baseline="0">
              <a:latin typeface="Calibri"/>
            </a:rPr>
            <a:t>- Löpande utlysning under året av Startbidrag</a:t>
          </a:r>
        </a:p>
      </dgm:t>
    </dgm:pt>
    <dgm:pt modelId="{D6AE897F-A2B5-4F67-9CB0-5EBC6C4B5C14}" type="parTrans" cxnId="{959D3C7F-27A9-4038-ACB4-BC2D85368E52}">
      <dgm:prSet/>
      <dgm:spPr/>
      <dgm:t>
        <a:bodyPr/>
        <a:lstStyle/>
        <a:p>
          <a:endParaRPr lang="sv-SE"/>
        </a:p>
      </dgm:t>
    </dgm:pt>
    <dgm:pt modelId="{1F653338-A7B7-4216-BF8C-6F8BD7765002}" type="sibTrans" cxnId="{959D3C7F-27A9-4038-ACB4-BC2D85368E52}">
      <dgm:prSet/>
      <dgm:spPr/>
      <dgm:t>
        <a:bodyPr/>
        <a:lstStyle/>
        <a:p>
          <a:endParaRPr lang="sv-SE"/>
        </a:p>
      </dgm:t>
    </dgm:pt>
    <dgm:pt modelId="{1783976F-6339-451E-9FD0-98F4E01B6FF6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sz="1200" b="1" i="0" baseline="0"/>
            <a:t>April</a:t>
          </a:r>
          <a:endParaRPr lang="sv-SE" sz="1200" b="0" i="0" baseline="0"/>
        </a:p>
      </dgm:t>
    </dgm:pt>
    <dgm:pt modelId="{6F353E14-46D8-4B10-A030-84C679AF4C93}" type="parTrans" cxnId="{2C6789E2-B5A9-4832-8CF6-A4302972DD96}">
      <dgm:prSet/>
      <dgm:spPr/>
      <dgm:t>
        <a:bodyPr/>
        <a:lstStyle/>
        <a:p>
          <a:endParaRPr lang="sv-SE"/>
        </a:p>
      </dgm:t>
    </dgm:pt>
    <dgm:pt modelId="{D47DF3C4-CDFB-42A7-9103-ECABCED44DFB}" type="sibTrans" cxnId="{2C6789E2-B5A9-4832-8CF6-A4302972DD96}">
      <dgm:prSet/>
      <dgm:spPr/>
      <dgm:t>
        <a:bodyPr/>
        <a:lstStyle/>
        <a:p>
          <a:endParaRPr lang="sv-SE"/>
        </a:p>
      </dgm:t>
    </dgm:pt>
    <dgm:pt modelId="{8A0B810D-F1BA-4723-8D42-EE27767E4A5B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baseline="0"/>
            <a:t>Maj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br>
            <a:rPr lang="sv-SE" sz="1200" b="1" i="0" baseline="0"/>
          </a:br>
          <a:r>
            <a:rPr lang="sv-SE" sz="1200" b="1" i="0" baseline="0"/>
            <a:t>- Utlysning Vetenskapliga rådet 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200" b="1" i="0" baseline="0"/>
        </a:p>
      </dgm:t>
    </dgm:pt>
    <dgm:pt modelId="{98C0E430-37A4-45E1-8CD4-D0453CC032C6}" type="parTrans" cxnId="{763745CB-3098-404B-90CB-848CACE72863}">
      <dgm:prSet/>
      <dgm:spPr/>
      <dgm:t>
        <a:bodyPr/>
        <a:lstStyle/>
        <a:p>
          <a:endParaRPr lang="sv-SE"/>
        </a:p>
      </dgm:t>
    </dgm:pt>
    <dgm:pt modelId="{89338B28-A19C-4C8F-BD0E-29AE48A0CF3A}" type="sibTrans" cxnId="{763745CB-3098-404B-90CB-848CACE72863}">
      <dgm:prSet/>
      <dgm:spPr/>
      <dgm:t>
        <a:bodyPr/>
        <a:lstStyle/>
        <a:p>
          <a:endParaRPr lang="sv-SE"/>
        </a:p>
      </dgm:t>
    </dgm:pt>
    <dgm:pt modelId="{1EF0CA8F-9971-47D1-88F8-09E63D4D615A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b="1" i="0" baseline="0"/>
            <a:t>Juli</a:t>
          </a:r>
        </a:p>
        <a:p>
          <a:endParaRPr lang="sv-SE"/>
        </a:p>
      </dgm:t>
    </dgm:pt>
    <dgm:pt modelId="{2ABA8D5D-789E-492B-9DC8-CDD18A325B6D}" type="parTrans" cxnId="{0C1B7814-871F-4C0A-95AA-08386DBE7F83}">
      <dgm:prSet/>
      <dgm:spPr/>
      <dgm:t>
        <a:bodyPr/>
        <a:lstStyle/>
        <a:p>
          <a:endParaRPr lang="sv-SE"/>
        </a:p>
      </dgm:t>
    </dgm:pt>
    <dgm:pt modelId="{554CEA9A-390D-4D4D-B6D8-F0C2F135F1F3}" type="sibTrans" cxnId="{0C1B7814-871F-4C0A-95AA-08386DBE7F83}">
      <dgm:prSet/>
      <dgm:spPr/>
      <dgm:t>
        <a:bodyPr/>
        <a:lstStyle/>
        <a:p>
          <a:endParaRPr lang="sv-SE"/>
        </a:p>
      </dgm:t>
    </dgm:pt>
    <dgm:pt modelId="{A4103F54-915F-41A8-9C10-6A60D78D7676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sz="1200" b="1" i="0" baseline="0"/>
            <a:t>Augusti</a:t>
          </a:r>
        </a:p>
      </dgm:t>
    </dgm:pt>
    <dgm:pt modelId="{8992191A-8DF6-44EF-8794-ECC7E9B344EF}" type="parTrans" cxnId="{0D8837A9-AA48-47C7-9833-88386A1EFE5B}">
      <dgm:prSet/>
      <dgm:spPr/>
      <dgm:t>
        <a:bodyPr/>
        <a:lstStyle/>
        <a:p>
          <a:endParaRPr lang="sv-SE"/>
        </a:p>
      </dgm:t>
    </dgm:pt>
    <dgm:pt modelId="{9898E64D-2CCB-4984-B7DA-B7781101D62C}" type="sibTrans" cxnId="{0D8837A9-AA48-47C7-9833-88386A1EFE5B}">
      <dgm:prSet/>
      <dgm:spPr/>
      <dgm:t>
        <a:bodyPr/>
        <a:lstStyle/>
        <a:p>
          <a:endParaRPr lang="sv-SE"/>
        </a:p>
      </dgm:t>
    </dgm:pt>
    <dgm:pt modelId="{7881E0BB-6531-4F44-BCE9-D53477CD15D9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sz="1200" b="1" i="0" baseline="0"/>
            <a:t>Februari</a:t>
          </a:r>
        </a:p>
        <a:p>
          <a:r>
            <a:rPr lang="sv-SE" sz="1200" b="1" i="0" baseline="0"/>
            <a:t>Sista ansökningsdag </a:t>
          </a:r>
          <a:r>
            <a:rPr lang="sv-SE" sz="1200" b="1" i="0" baseline="0">
              <a:latin typeface="Calibri"/>
            </a:rPr>
            <a:t>20/2</a:t>
          </a:r>
          <a:endParaRPr lang="sv-SE" sz="1200" b="1" i="0" baseline="0"/>
        </a:p>
        <a:p>
          <a:endParaRPr lang="sv-SE" sz="1200" b="1" i="0" baseline="0"/>
        </a:p>
      </dgm:t>
    </dgm:pt>
    <dgm:pt modelId="{49FBF5BA-70D7-4888-836B-6DF58C906A90}" type="sibTrans" cxnId="{2A695384-9A8A-4707-AA9E-4A5ED50ED06B}">
      <dgm:prSet/>
      <dgm:spPr/>
      <dgm:t>
        <a:bodyPr/>
        <a:lstStyle/>
        <a:p>
          <a:endParaRPr lang="sv-SE"/>
        </a:p>
      </dgm:t>
    </dgm:pt>
    <dgm:pt modelId="{A0D567CD-41FA-4D75-9D1E-94A6F2D50120}" type="parTrans" cxnId="{2A695384-9A8A-4707-AA9E-4A5ED50ED06B}">
      <dgm:prSet/>
      <dgm:spPr/>
      <dgm:t>
        <a:bodyPr/>
        <a:lstStyle/>
        <a:p>
          <a:endParaRPr lang="sv-SE"/>
        </a:p>
      </dgm:t>
    </dgm:pt>
    <dgm:pt modelId="{10BCDF86-0402-41CD-8A30-CB63C27450FE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sz="1200" b="1" i="0" baseline="0"/>
            <a:t>Mars</a:t>
          </a:r>
          <a:endParaRPr lang="sv-SE" sz="1200" b="1" i="0" baseline="0">
            <a:latin typeface="Calibri"/>
          </a:endParaRPr>
        </a:p>
        <a:p>
          <a:pPr rtl="0"/>
          <a:r>
            <a:rPr lang="sv-SE" sz="1200" b="1" i="0" baseline="0">
              <a:latin typeface="Calibri"/>
            </a:rPr>
            <a:t>    Beslut doktorandmedel</a:t>
          </a:r>
          <a:endParaRPr lang="sv-SE" sz="1200" b="1" i="0" baseline="0"/>
        </a:p>
      </dgm:t>
    </dgm:pt>
    <dgm:pt modelId="{5E3C0D5D-B01A-432B-8800-E30E3504E721}" type="sibTrans" cxnId="{2CC92931-66A4-4B21-8EC0-049678B5A9B3}">
      <dgm:prSet/>
      <dgm:spPr/>
      <dgm:t>
        <a:bodyPr/>
        <a:lstStyle/>
        <a:p>
          <a:endParaRPr lang="sv-SE"/>
        </a:p>
      </dgm:t>
    </dgm:pt>
    <dgm:pt modelId="{9A2D4F94-BBBF-4825-AD2B-2AEBB93AC5E7}" type="parTrans" cxnId="{2CC92931-66A4-4B21-8EC0-049678B5A9B3}">
      <dgm:prSet/>
      <dgm:spPr/>
      <dgm:t>
        <a:bodyPr/>
        <a:lstStyle/>
        <a:p>
          <a:endParaRPr lang="sv-SE"/>
        </a:p>
      </dgm:t>
    </dgm:pt>
    <dgm:pt modelId="{B170CCD8-9146-481C-87D0-192DBC2BA5AD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sz="1200" b="1" i="0" baseline="0"/>
            <a:t>December</a:t>
          </a:r>
        </a:p>
        <a:p>
          <a:r>
            <a:rPr lang="sv-SE" sz="1200" b="1" i="0" baseline="0"/>
            <a:t>Beslut Vetenskapliga rådet</a:t>
          </a:r>
        </a:p>
      </dgm:t>
    </dgm:pt>
    <dgm:pt modelId="{8C1AAF9D-ACEA-4B50-A9E2-4AEA4F851DDA}" type="sibTrans" cxnId="{9948A77F-DAC4-492B-893C-8068921BCAF2}">
      <dgm:prSet/>
      <dgm:spPr/>
      <dgm:t>
        <a:bodyPr/>
        <a:lstStyle/>
        <a:p>
          <a:endParaRPr lang="sv-SE"/>
        </a:p>
      </dgm:t>
    </dgm:pt>
    <dgm:pt modelId="{054C46EF-9ADE-4F3A-B5DC-C3C91CC07536}" type="parTrans" cxnId="{9948A77F-DAC4-492B-893C-8068921BCAF2}">
      <dgm:prSet/>
      <dgm:spPr/>
      <dgm:t>
        <a:bodyPr/>
        <a:lstStyle/>
        <a:p>
          <a:endParaRPr lang="sv-SE"/>
        </a:p>
      </dgm:t>
    </dgm:pt>
    <dgm:pt modelId="{3F8209FE-DCEA-46BA-A92D-181707B47950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sz="1200" b="1" i="0" baseline="0">
              <a:latin typeface="Calibri"/>
            </a:rPr>
            <a:t>September</a:t>
          </a:r>
          <a:endParaRPr lang="sv-SE" sz="1200" b="0" i="0" baseline="0"/>
        </a:p>
      </dgm:t>
    </dgm:pt>
    <dgm:pt modelId="{0CBC2BFF-9C5C-40E9-B6B5-A07B4120FDAF}" type="sibTrans" cxnId="{0FD77917-01F8-4E02-A351-E9008D3D31C3}">
      <dgm:prSet/>
      <dgm:spPr/>
      <dgm:t>
        <a:bodyPr/>
        <a:lstStyle/>
        <a:p>
          <a:endParaRPr lang="sv-SE"/>
        </a:p>
      </dgm:t>
    </dgm:pt>
    <dgm:pt modelId="{9E9BEF59-9D6C-4C46-9703-CDE11821424B}" type="parTrans" cxnId="{0FD77917-01F8-4E02-A351-E9008D3D31C3}">
      <dgm:prSet/>
      <dgm:spPr/>
      <dgm:t>
        <a:bodyPr/>
        <a:lstStyle/>
        <a:p>
          <a:endParaRPr lang="sv-SE"/>
        </a:p>
      </dgm:t>
    </dgm:pt>
    <dgm:pt modelId="{249613B6-6060-45CD-8AE1-82168DD708BC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sv-SE" sz="1200" b="1" i="0" baseline="0"/>
            <a:t>Juni</a:t>
          </a:r>
        </a:p>
        <a:p>
          <a:endParaRPr lang="sv-SE" sz="1200" b="1" i="0" baseline="0"/>
        </a:p>
      </dgm:t>
    </dgm:pt>
    <dgm:pt modelId="{F2B2605F-0AAA-4C62-995E-2627DADE9B5D}" type="parTrans" cxnId="{89BFB65F-60B8-4823-822D-B0E55EAAF2CB}">
      <dgm:prSet/>
      <dgm:spPr/>
      <dgm:t>
        <a:bodyPr/>
        <a:lstStyle/>
        <a:p>
          <a:endParaRPr lang="sv-SE"/>
        </a:p>
      </dgm:t>
    </dgm:pt>
    <dgm:pt modelId="{3CA7E5B6-F535-4A99-88E2-5254313F1B31}" type="sibTrans" cxnId="{89BFB65F-60B8-4823-822D-B0E55EAAF2CB}">
      <dgm:prSet/>
      <dgm:spPr/>
      <dgm:t>
        <a:bodyPr/>
        <a:lstStyle/>
        <a:p>
          <a:endParaRPr lang="sv-SE"/>
        </a:p>
      </dgm:t>
    </dgm:pt>
    <dgm:pt modelId="{9D35C445-ACA1-4297-90AE-20431C0D9FE1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i="0" baseline="0"/>
            <a:t>Oktober</a:t>
          </a:r>
          <a:endParaRPr lang="sv-SE" sz="1200" b="0" i="0" baseline="0"/>
        </a:p>
      </dgm:t>
    </dgm:pt>
    <dgm:pt modelId="{139095AF-FB25-4F0B-BA41-C0E20BA8B4EC}" type="parTrans" cxnId="{60A02C1E-75E9-4E1B-AD25-1A6BF42640F8}">
      <dgm:prSet/>
      <dgm:spPr/>
      <dgm:t>
        <a:bodyPr/>
        <a:lstStyle/>
        <a:p>
          <a:endParaRPr lang="sv-SE"/>
        </a:p>
      </dgm:t>
    </dgm:pt>
    <dgm:pt modelId="{8CC8773F-EA67-4659-93B9-25C2A7EAA659}" type="sibTrans" cxnId="{60A02C1E-75E9-4E1B-AD25-1A6BF42640F8}">
      <dgm:prSet/>
      <dgm:spPr/>
      <dgm:t>
        <a:bodyPr/>
        <a:lstStyle/>
        <a:p>
          <a:endParaRPr lang="sv-SE"/>
        </a:p>
      </dgm:t>
    </dgm:pt>
    <dgm:pt modelId="{1BD54076-3CD0-4FF1-9447-4167813BB914}">
      <dgm:prSet custT="1"/>
      <dgm:spPr/>
      <dgm:t>
        <a:bodyPr/>
        <a:lstStyle/>
        <a:p>
          <a:r>
            <a:rPr lang="sv-SE" sz="1200" b="1" i="0" baseline="0"/>
            <a:t>Utlysning externa medel, Sparbanksstiftelsen augusti/september</a:t>
          </a:r>
        </a:p>
      </dgm:t>
    </dgm:pt>
    <dgm:pt modelId="{3570FFF4-DEA7-4E82-93FC-CA0E8F0AB4DA}" type="parTrans" cxnId="{83BE3B1C-B26B-4EC1-A257-BDD5DBA4E318}">
      <dgm:prSet/>
      <dgm:spPr/>
      <dgm:t>
        <a:bodyPr/>
        <a:lstStyle/>
        <a:p>
          <a:endParaRPr lang="sv-SE"/>
        </a:p>
      </dgm:t>
    </dgm:pt>
    <dgm:pt modelId="{BCA9642F-943C-4EC4-AE9B-F3C6BA626E37}" type="sibTrans" cxnId="{83BE3B1C-B26B-4EC1-A257-BDD5DBA4E318}">
      <dgm:prSet/>
      <dgm:spPr/>
      <dgm:t>
        <a:bodyPr/>
        <a:lstStyle/>
        <a:p>
          <a:endParaRPr lang="sv-SE"/>
        </a:p>
      </dgm:t>
    </dgm:pt>
    <dgm:pt modelId="{A608DE9A-8A70-4CEF-B6EA-D8382100D4CC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sv-SE" sz="1200" b="1" i="0" baseline="0">
              <a:latin typeface="Calibri"/>
            </a:rPr>
            <a:t>-November Beslut</a:t>
          </a:r>
          <a:r>
            <a:rPr lang="sv-SE" sz="1200" b="1" i="0" baseline="0"/>
            <a:t> Sparbanksstiftelsen</a:t>
          </a:r>
          <a:endParaRPr lang="sv-SE" sz="1200" b="0" i="0" baseline="0">
            <a:latin typeface="Calibri"/>
          </a:endParaRPr>
        </a:p>
      </dgm:t>
    </dgm:pt>
    <dgm:pt modelId="{DCD5CC7D-EEA9-40E5-A33D-B5EBBC0BF9E8}" type="parTrans" cxnId="{F962AB7E-FA08-4121-BB6E-D3FE477C893B}">
      <dgm:prSet/>
      <dgm:spPr/>
      <dgm:t>
        <a:bodyPr/>
        <a:lstStyle/>
        <a:p>
          <a:endParaRPr lang="sv-SE"/>
        </a:p>
      </dgm:t>
    </dgm:pt>
    <dgm:pt modelId="{71F52025-1A3A-46E3-94FA-951EB0825117}" type="sibTrans" cxnId="{F962AB7E-FA08-4121-BB6E-D3FE477C893B}">
      <dgm:prSet/>
      <dgm:spPr/>
      <dgm:t>
        <a:bodyPr/>
        <a:lstStyle/>
        <a:p>
          <a:endParaRPr lang="sv-SE"/>
        </a:p>
      </dgm:t>
    </dgm:pt>
    <dgm:pt modelId="{DB7B9F9F-DFCF-49F2-B10E-FA6011FC0DC1}" type="pres">
      <dgm:prSet presAssocID="{41B7D29C-18BF-4D84-A7A1-D7255E671C9F}" presName="cycle" presStyleCnt="0">
        <dgm:presLayoutVars>
          <dgm:dir/>
          <dgm:resizeHandles val="exact"/>
        </dgm:presLayoutVars>
      </dgm:prSet>
      <dgm:spPr/>
    </dgm:pt>
    <dgm:pt modelId="{463050A9-7FA1-425B-ACF7-624A076623B0}" type="pres">
      <dgm:prSet presAssocID="{B53E814D-9FCC-4C56-9B0E-975513AFE5A1}" presName="node" presStyleLbl="node1" presStyleIdx="0" presStyleCnt="13" custScaleX="194703" custScaleY="246906" custRadScaleRad="87902" custRadScaleInc="-39767">
        <dgm:presLayoutVars>
          <dgm:bulletEnabled val="1"/>
        </dgm:presLayoutVars>
      </dgm:prSet>
      <dgm:spPr/>
    </dgm:pt>
    <dgm:pt modelId="{18B325D3-CDCB-4CD1-B2E8-26A67A15FD83}" type="pres">
      <dgm:prSet presAssocID="{B53E814D-9FCC-4C56-9B0E-975513AFE5A1}" presName="spNode" presStyleCnt="0"/>
      <dgm:spPr/>
    </dgm:pt>
    <dgm:pt modelId="{79D45637-E614-4FBE-8976-238D1FF45763}" type="pres">
      <dgm:prSet presAssocID="{1F653338-A7B7-4216-BF8C-6F8BD7765002}" presName="sibTrans" presStyleLbl="sibTrans1D1" presStyleIdx="0" presStyleCnt="13"/>
      <dgm:spPr/>
    </dgm:pt>
    <dgm:pt modelId="{9544C79E-C7F8-4B4B-B0E2-149C58D6E975}" type="pres">
      <dgm:prSet presAssocID="{7881E0BB-6531-4F44-BCE9-D53477CD15D9}" presName="node" presStyleLbl="node1" presStyleIdx="1" presStyleCnt="13" custScaleX="180695" custScaleY="195234" custRadScaleRad="108323" custRadScaleInc="33756">
        <dgm:presLayoutVars>
          <dgm:bulletEnabled val="1"/>
        </dgm:presLayoutVars>
      </dgm:prSet>
      <dgm:spPr/>
    </dgm:pt>
    <dgm:pt modelId="{774E5F5C-2333-4AE0-A026-0A734A181475}" type="pres">
      <dgm:prSet presAssocID="{7881E0BB-6531-4F44-BCE9-D53477CD15D9}" presName="spNode" presStyleCnt="0"/>
      <dgm:spPr/>
    </dgm:pt>
    <dgm:pt modelId="{93A531BB-E0C5-46E7-9F31-CA01466DEFC2}" type="pres">
      <dgm:prSet presAssocID="{49FBF5BA-70D7-4888-836B-6DF58C906A90}" presName="sibTrans" presStyleLbl="sibTrans1D1" presStyleIdx="1" presStyleCnt="13"/>
      <dgm:spPr/>
    </dgm:pt>
    <dgm:pt modelId="{D7A7C3F1-3193-42F0-BF60-A74236718916}" type="pres">
      <dgm:prSet presAssocID="{10BCDF86-0402-41CD-8A30-CB63C27450FE}" presName="node" presStyleLbl="node1" presStyleIdx="2" presStyleCnt="13" custScaleX="211730" custScaleY="189633" custRadScaleRad="110266" custRadScaleInc="16066">
        <dgm:presLayoutVars>
          <dgm:bulletEnabled val="1"/>
        </dgm:presLayoutVars>
      </dgm:prSet>
      <dgm:spPr/>
    </dgm:pt>
    <dgm:pt modelId="{EF6F5F22-B717-4B3B-A3DD-E99D48F171F1}" type="pres">
      <dgm:prSet presAssocID="{10BCDF86-0402-41CD-8A30-CB63C27450FE}" presName="spNode" presStyleCnt="0"/>
      <dgm:spPr/>
    </dgm:pt>
    <dgm:pt modelId="{FF3D2349-9A1B-419B-B8E9-BBE904093F13}" type="pres">
      <dgm:prSet presAssocID="{5E3C0D5D-B01A-432B-8800-E30E3504E721}" presName="sibTrans" presStyleLbl="sibTrans1D1" presStyleIdx="2" presStyleCnt="13"/>
      <dgm:spPr/>
    </dgm:pt>
    <dgm:pt modelId="{F7359C22-DEC8-4402-AF87-6329F6F0462B}" type="pres">
      <dgm:prSet presAssocID="{1783976F-6339-451E-9FD0-98F4E01B6FF6}" presName="node" presStyleLbl="node1" presStyleIdx="3" presStyleCnt="13" custScaleX="252922" custScaleY="217428" custRadScaleRad="110874" custRadScaleInc="-46151">
        <dgm:presLayoutVars>
          <dgm:bulletEnabled val="1"/>
        </dgm:presLayoutVars>
      </dgm:prSet>
      <dgm:spPr/>
    </dgm:pt>
    <dgm:pt modelId="{FDDB5642-E608-456D-A5A8-B2BB4CB03663}" type="pres">
      <dgm:prSet presAssocID="{1783976F-6339-451E-9FD0-98F4E01B6FF6}" presName="spNode" presStyleCnt="0"/>
      <dgm:spPr/>
    </dgm:pt>
    <dgm:pt modelId="{29CB1169-72C1-49A1-A4FC-2DC988503C19}" type="pres">
      <dgm:prSet presAssocID="{D47DF3C4-CDFB-42A7-9103-ECABCED44DFB}" presName="sibTrans" presStyleLbl="sibTrans1D1" presStyleIdx="3" presStyleCnt="13"/>
      <dgm:spPr/>
    </dgm:pt>
    <dgm:pt modelId="{FE18D7D2-B42B-4018-936B-853865EA158E}" type="pres">
      <dgm:prSet presAssocID="{8A0B810D-F1BA-4723-8D42-EE27767E4A5B}" presName="node" presStyleLbl="node1" presStyleIdx="4" presStyleCnt="13" custScaleX="186910" custScaleY="281323" custRadScaleRad="104247" custRadScaleInc="-47279">
        <dgm:presLayoutVars>
          <dgm:bulletEnabled val="1"/>
        </dgm:presLayoutVars>
      </dgm:prSet>
      <dgm:spPr/>
    </dgm:pt>
    <dgm:pt modelId="{96160B4D-2AE1-482D-8A8E-BDC79145FDA3}" type="pres">
      <dgm:prSet presAssocID="{8A0B810D-F1BA-4723-8D42-EE27767E4A5B}" presName="spNode" presStyleCnt="0"/>
      <dgm:spPr/>
    </dgm:pt>
    <dgm:pt modelId="{537ABD03-982D-4167-82D4-0AB147992A68}" type="pres">
      <dgm:prSet presAssocID="{89338B28-A19C-4C8F-BD0E-29AE48A0CF3A}" presName="sibTrans" presStyleLbl="sibTrans1D1" presStyleIdx="4" presStyleCnt="13"/>
      <dgm:spPr/>
    </dgm:pt>
    <dgm:pt modelId="{1C730AF9-DAE9-42A1-B7D7-67EFF2B3378B}" type="pres">
      <dgm:prSet presAssocID="{249613B6-6060-45CD-8AE1-82168DD708BC}" presName="node" presStyleLbl="node1" presStyleIdx="5" presStyleCnt="13" custScaleX="137878" custScaleY="124409" custRadScaleRad="104920" custRadScaleInc="-49611">
        <dgm:presLayoutVars>
          <dgm:bulletEnabled val="1"/>
        </dgm:presLayoutVars>
      </dgm:prSet>
      <dgm:spPr/>
    </dgm:pt>
    <dgm:pt modelId="{F6653D4B-CBDF-4ECC-BE19-203FF71CA01C}" type="pres">
      <dgm:prSet presAssocID="{249613B6-6060-45CD-8AE1-82168DD708BC}" presName="spNode" presStyleCnt="0"/>
      <dgm:spPr/>
    </dgm:pt>
    <dgm:pt modelId="{90E10BB1-3CA3-4F07-91C8-430F4EEF4B0C}" type="pres">
      <dgm:prSet presAssocID="{3CA7E5B6-F535-4A99-88E2-5254313F1B31}" presName="sibTrans" presStyleLbl="sibTrans1D1" presStyleIdx="5" presStyleCnt="13"/>
      <dgm:spPr/>
    </dgm:pt>
    <dgm:pt modelId="{C7DD7D37-3177-44C3-99EC-8C2636D2A798}" type="pres">
      <dgm:prSet presAssocID="{1EF0CA8F-9971-47D1-88F8-09E63D4D615A}" presName="node" presStyleLbl="node1" presStyleIdx="6" presStyleCnt="13" custScaleX="131792" custScaleY="148805" custRadScaleRad="86729" custRadScaleInc="-75077">
        <dgm:presLayoutVars>
          <dgm:bulletEnabled val="1"/>
        </dgm:presLayoutVars>
      </dgm:prSet>
      <dgm:spPr/>
    </dgm:pt>
    <dgm:pt modelId="{E0EF35AF-DF64-4D16-AAF8-C3642240D598}" type="pres">
      <dgm:prSet presAssocID="{1EF0CA8F-9971-47D1-88F8-09E63D4D615A}" presName="spNode" presStyleCnt="0"/>
      <dgm:spPr/>
    </dgm:pt>
    <dgm:pt modelId="{A154A845-451A-4B48-8104-CD804769D23D}" type="pres">
      <dgm:prSet presAssocID="{554CEA9A-390D-4D4D-B6D8-F0C2F135F1F3}" presName="sibTrans" presStyleLbl="sibTrans1D1" presStyleIdx="6" presStyleCnt="13"/>
      <dgm:spPr/>
    </dgm:pt>
    <dgm:pt modelId="{FAEF4EE6-8470-4EFA-A48B-58CB9B5340D2}" type="pres">
      <dgm:prSet presAssocID="{A4103F54-915F-41A8-9C10-6A60D78D7676}" presName="node" presStyleLbl="node1" presStyleIdx="7" presStyleCnt="13" custScaleX="161101" custScaleY="176482" custRadScaleRad="94896" custRadScaleInc="-38334">
        <dgm:presLayoutVars>
          <dgm:bulletEnabled val="1"/>
        </dgm:presLayoutVars>
      </dgm:prSet>
      <dgm:spPr/>
    </dgm:pt>
    <dgm:pt modelId="{FDA47B44-D75F-45F5-AB3C-C1E20A5C0868}" type="pres">
      <dgm:prSet presAssocID="{A4103F54-915F-41A8-9C10-6A60D78D7676}" presName="spNode" presStyleCnt="0"/>
      <dgm:spPr/>
    </dgm:pt>
    <dgm:pt modelId="{EF3E05AE-8023-4508-B3D2-7BC02C52AF40}" type="pres">
      <dgm:prSet presAssocID="{9898E64D-2CCB-4984-B7DA-B7781101D62C}" presName="sibTrans" presStyleLbl="sibTrans1D1" presStyleIdx="7" presStyleCnt="13"/>
      <dgm:spPr/>
    </dgm:pt>
    <dgm:pt modelId="{35FA688F-F348-46EC-B917-9DB0F0AFA631}" type="pres">
      <dgm:prSet presAssocID="{1BD54076-3CD0-4FF1-9447-4167813BB914}" presName="node" presStyleLbl="node1" presStyleIdx="8" presStyleCnt="13" custScaleX="216362" custScaleY="224227" custRadScaleRad="103464" custRadScaleInc="13246">
        <dgm:presLayoutVars>
          <dgm:bulletEnabled val="1"/>
        </dgm:presLayoutVars>
      </dgm:prSet>
      <dgm:spPr/>
    </dgm:pt>
    <dgm:pt modelId="{E9DF5272-C96E-4A0F-A1FA-02091433FC06}" type="pres">
      <dgm:prSet presAssocID="{1BD54076-3CD0-4FF1-9447-4167813BB914}" presName="spNode" presStyleCnt="0"/>
      <dgm:spPr/>
    </dgm:pt>
    <dgm:pt modelId="{772EBEE1-DF88-48A6-8AF2-A1AE85362961}" type="pres">
      <dgm:prSet presAssocID="{BCA9642F-943C-4EC4-AE9B-F3C6BA626E37}" presName="sibTrans" presStyleLbl="sibTrans1D1" presStyleIdx="8" presStyleCnt="13"/>
      <dgm:spPr/>
    </dgm:pt>
    <dgm:pt modelId="{CB2A3AEF-8DC7-4524-8A27-96C57B4F7E00}" type="pres">
      <dgm:prSet presAssocID="{3F8209FE-DCEA-46BA-A92D-181707B47950}" presName="node" presStyleLbl="node1" presStyleIdx="9" presStyleCnt="13" custScaleX="144189" custScaleY="195748" custRadScaleRad="96659" custRadScaleInc="32058">
        <dgm:presLayoutVars>
          <dgm:bulletEnabled val="1"/>
        </dgm:presLayoutVars>
      </dgm:prSet>
      <dgm:spPr/>
    </dgm:pt>
    <dgm:pt modelId="{F71483D2-DBC2-4C7D-896A-355C8E6E51EF}" type="pres">
      <dgm:prSet presAssocID="{3F8209FE-DCEA-46BA-A92D-181707B47950}" presName="spNode" presStyleCnt="0"/>
      <dgm:spPr/>
    </dgm:pt>
    <dgm:pt modelId="{95CD5E33-A5FE-46AD-879A-C80AB1379770}" type="pres">
      <dgm:prSet presAssocID="{0CBC2BFF-9C5C-40E9-B6B5-A07B4120FDAF}" presName="sibTrans" presStyleLbl="sibTrans1D1" presStyleIdx="9" presStyleCnt="13"/>
      <dgm:spPr/>
    </dgm:pt>
    <dgm:pt modelId="{61F9D403-039D-40F7-B44E-19D1253A3DA2}" type="pres">
      <dgm:prSet presAssocID="{9D35C445-ACA1-4297-90AE-20431C0D9FE1}" presName="node" presStyleLbl="node1" presStyleIdx="10" presStyleCnt="13" custScaleX="184897" custScaleY="133985">
        <dgm:presLayoutVars>
          <dgm:bulletEnabled val="1"/>
        </dgm:presLayoutVars>
      </dgm:prSet>
      <dgm:spPr/>
    </dgm:pt>
    <dgm:pt modelId="{6BEAB1CA-14FF-40FD-9568-14F42065EF59}" type="pres">
      <dgm:prSet presAssocID="{9D35C445-ACA1-4297-90AE-20431C0D9FE1}" presName="spNode" presStyleCnt="0"/>
      <dgm:spPr/>
    </dgm:pt>
    <dgm:pt modelId="{5135B1FA-2DC3-4FEE-8DF7-372AE5A2E88F}" type="pres">
      <dgm:prSet presAssocID="{8CC8773F-EA67-4659-93B9-25C2A7EAA659}" presName="sibTrans" presStyleLbl="sibTrans1D1" presStyleIdx="10" presStyleCnt="13"/>
      <dgm:spPr/>
    </dgm:pt>
    <dgm:pt modelId="{21DC29CB-08ED-4B71-BC9B-1ABC318BFB51}" type="pres">
      <dgm:prSet presAssocID="{A608DE9A-8A70-4CEF-B6EA-D8382100D4CC}" presName="node" presStyleLbl="node1" presStyleIdx="11" presStyleCnt="13" custScaleX="211509" custScaleY="281323" custRadScaleRad="104247" custRadScaleInc="-47279">
        <dgm:presLayoutVars>
          <dgm:bulletEnabled val="1"/>
        </dgm:presLayoutVars>
      </dgm:prSet>
      <dgm:spPr/>
    </dgm:pt>
    <dgm:pt modelId="{87F82E5A-04FC-419F-B1CF-1BEBF87DD3AF}" type="pres">
      <dgm:prSet presAssocID="{A608DE9A-8A70-4CEF-B6EA-D8382100D4CC}" presName="spNode" presStyleCnt="0"/>
      <dgm:spPr/>
    </dgm:pt>
    <dgm:pt modelId="{B30B9C56-A704-4D36-965A-EBD6B191775F}" type="pres">
      <dgm:prSet presAssocID="{71F52025-1A3A-46E3-94FA-951EB0825117}" presName="sibTrans" presStyleLbl="sibTrans1D1" presStyleIdx="11" presStyleCnt="13"/>
      <dgm:spPr/>
    </dgm:pt>
    <dgm:pt modelId="{743E6ED1-C92D-4EFF-B55B-7B012F1696FC}" type="pres">
      <dgm:prSet presAssocID="{B170CCD8-9146-481C-87D0-192DBC2BA5AD}" presName="node" presStyleLbl="node1" presStyleIdx="12" presStyleCnt="13" custScaleX="153464" custScaleY="198673" custRadScaleRad="105873" custRadScaleInc="-89076">
        <dgm:presLayoutVars>
          <dgm:bulletEnabled val="1"/>
        </dgm:presLayoutVars>
      </dgm:prSet>
      <dgm:spPr/>
    </dgm:pt>
    <dgm:pt modelId="{39256362-F8CD-4AC9-8851-1995495FBE25}" type="pres">
      <dgm:prSet presAssocID="{B170CCD8-9146-481C-87D0-192DBC2BA5AD}" presName="spNode" presStyleCnt="0"/>
      <dgm:spPr/>
    </dgm:pt>
    <dgm:pt modelId="{49653F5E-F410-4460-AD06-C56C1C2D72A4}" type="pres">
      <dgm:prSet presAssocID="{8C1AAF9D-ACEA-4B50-A9E2-4AEA4F851DDA}" presName="sibTrans" presStyleLbl="sibTrans1D1" presStyleIdx="12" presStyleCnt="13"/>
      <dgm:spPr/>
    </dgm:pt>
  </dgm:ptLst>
  <dgm:cxnLst>
    <dgm:cxn modelId="{F134610D-9D32-4E5A-B411-67B8DDF0EB63}" type="presOf" srcId="{9D35C445-ACA1-4297-90AE-20431C0D9FE1}" destId="{61F9D403-039D-40F7-B44E-19D1253A3DA2}" srcOrd="0" destOrd="0" presId="urn:microsoft.com/office/officeart/2005/8/layout/cycle6"/>
    <dgm:cxn modelId="{721C610F-23D8-48D8-B30F-378321DFFCF2}" type="presOf" srcId="{71F52025-1A3A-46E3-94FA-951EB0825117}" destId="{B30B9C56-A704-4D36-965A-EBD6B191775F}" srcOrd="0" destOrd="0" presId="urn:microsoft.com/office/officeart/2005/8/layout/cycle6"/>
    <dgm:cxn modelId="{0C1B7814-871F-4C0A-95AA-08386DBE7F83}" srcId="{41B7D29C-18BF-4D84-A7A1-D7255E671C9F}" destId="{1EF0CA8F-9971-47D1-88F8-09E63D4D615A}" srcOrd="6" destOrd="0" parTransId="{2ABA8D5D-789E-492B-9DC8-CDD18A325B6D}" sibTransId="{554CEA9A-390D-4D4D-B6D8-F0C2F135F1F3}"/>
    <dgm:cxn modelId="{0FD77917-01F8-4E02-A351-E9008D3D31C3}" srcId="{41B7D29C-18BF-4D84-A7A1-D7255E671C9F}" destId="{3F8209FE-DCEA-46BA-A92D-181707B47950}" srcOrd="9" destOrd="0" parTransId="{9E9BEF59-9D6C-4C46-9703-CDE11821424B}" sibTransId="{0CBC2BFF-9C5C-40E9-B6B5-A07B4120FDAF}"/>
    <dgm:cxn modelId="{38E8B319-08F0-4206-80D3-22B42B922A6F}" type="presOf" srcId="{49FBF5BA-70D7-4888-836B-6DF58C906A90}" destId="{93A531BB-E0C5-46E7-9F31-CA01466DEFC2}" srcOrd="0" destOrd="0" presId="urn:microsoft.com/office/officeart/2005/8/layout/cycle6"/>
    <dgm:cxn modelId="{83BE3B1C-B26B-4EC1-A257-BDD5DBA4E318}" srcId="{41B7D29C-18BF-4D84-A7A1-D7255E671C9F}" destId="{1BD54076-3CD0-4FF1-9447-4167813BB914}" srcOrd="8" destOrd="0" parTransId="{3570FFF4-DEA7-4E82-93FC-CA0E8F0AB4DA}" sibTransId="{BCA9642F-943C-4EC4-AE9B-F3C6BA626E37}"/>
    <dgm:cxn modelId="{D3F8D01C-4723-425D-B3AC-6C39D58C98D5}" type="presOf" srcId="{10BCDF86-0402-41CD-8A30-CB63C27450FE}" destId="{D7A7C3F1-3193-42F0-BF60-A74236718916}" srcOrd="0" destOrd="0" presId="urn:microsoft.com/office/officeart/2005/8/layout/cycle6"/>
    <dgm:cxn modelId="{60A02C1E-75E9-4E1B-AD25-1A6BF42640F8}" srcId="{41B7D29C-18BF-4D84-A7A1-D7255E671C9F}" destId="{9D35C445-ACA1-4297-90AE-20431C0D9FE1}" srcOrd="10" destOrd="0" parTransId="{139095AF-FB25-4F0B-BA41-C0E20BA8B4EC}" sibTransId="{8CC8773F-EA67-4659-93B9-25C2A7EAA659}"/>
    <dgm:cxn modelId="{8686E327-7E63-4776-B3C0-3B12E77FF29A}" type="presOf" srcId="{89338B28-A19C-4C8F-BD0E-29AE48A0CF3A}" destId="{537ABD03-982D-4167-82D4-0AB147992A68}" srcOrd="0" destOrd="0" presId="urn:microsoft.com/office/officeart/2005/8/layout/cycle6"/>
    <dgm:cxn modelId="{2CC92931-66A4-4B21-8EC0-049678B5A9B3}" srcId="{41B7D29C-18BF-4D84-A7A1-D7255E671C9F}" destId="{10BCDF86-0402-41CD-8A30-CB63C27450FE}" srcOrd="2" destOrd="0" parTransId="{9A2D4F94-BBBF-4825-AD2B-2AEBB93AC5E7}" sibTransId="{5E3C0D5D-B01A-432B-8800-E30E3504E721}"/>
    <dgm:cxn modelId="{89BFB65F-60B8-4823-822D-B0E55EAAF2CB}" srcId="{41B7D29C-18BF-4D84-A7A1-D7255E671C9F}" destId="{249613B6-6060-45CD-8AE1-82168DD708BC}" srcOrd="5" destOrd="0" parTransId="{F2B2605F-0AAA-4C62-995E-2627DADE9B5D}" sibTransId="{3CA7E5B6-F535-4A99-88E2-5254313F1B31}"/>
    <dgm:cxn modelId="{A8CDF841-2D91-4B45-8E5B-69622CF7FF11}" type="presOf" srcId="{BCA9642F-943C-4EC4-AE9B-F3C6BA626E37}" destId="{772EBEE1-DF88-48A6-8AF2-A1AE85362961}" srcOrd="0" destOrd="0" presId="urn:microsoft.com/office/officeart/2005/8/layout/cycle6"/>
    <dgm:cxn modelId="{F9068C44-5F05-417D-AEF6-D2E13F89C461}" type="presOf" srcId="{3CA7E5B6-F535-4A99-88E2-5254313F1B31}" destId="{90E10BB1-3CA3-4F07-91C8-430F4EEF4B0C}" srcOrd="0" destOrd="0" presId="urn:microsoft.com/office/officeart/2005/8/layout/cycle6"/>
    <dgm:cxn modelId="{DF1BDA44-FE46-4560-9B0D-BC31DC9983FE}" type="presOf" srcId="{D47DF3C4-CDFB-42A7-9103-ECABCED44DFB}" destId="{29CB1169-72C1-49A1-A4FC-2DC988503C19}" srcOrd="0" destOrd="0" presId="urn:microsoft.com/office/officeart/2005/8/layout/cycle6"/>
    <dgm:cxn modelId="{967B1B4B-858A-4E25-91F6-95F76408AF92}" type="presOf" srcId="{5E3C0D5D-B01A-432B-8800-E30E3504E721}" destId="{FF3D2349-9A1B-419B-B8E9-BBE904093F13}" srcOrd="0" destOrd="0" presId="urn:microsoft.com/office/officeart/2005/8/layout/cycle6"/>
    <dgm:cxn modelId="{96C3064F-F03E-4193-8629-9C94081BFACC}" type="presOf" srcId="{8A0B810D-F1BA-4723-8D42-EE27767E4A5B}" destId="{FE18D7D2-B42B-4018-936B-853865EA158E}" srcOrd="0" destOrd="0" presId="urn:microsoft.com/office/officeart/2005/8/layout/cycle6"/>
    <dgm:cxn modelId="{8F73CA4F-CC33-4269-9D2B-D531B4B62298}" type="presOf" srcId="{A608DE9A-8A70-4CEF-B6EA-D8382100D4CC}" destId="{21DC29CB-08ED-4B71-BC9B-1ABC318BFB51}" srcOrd="0" destOrd="0" presId="urn:microsoft.com/office/officeart/2005/8/layout/cycle6"/>
    <dgm:cxn modelId="{D7C9A271-146F-4B74-BB4A-B76DA1A83461}" type="presOf" srcId="{249613B6-6060-45CD-8AE1-82168DD708BC}" destId="{1C730AF9-DAE9-42A1-B7D7-67EFF2B3378B}" srcOrd="0" destOrd="0" presId="urn:microsoft.com/office/officeart/2005/8/layout/cycle6"/>
    <dgm:cxn modelId="{D9F4DC72-143E-4856-AB0B-E9BA9DAE1BCA}" type="presOf" srcId="{1783976F-6339-451E-9FD0-98F4E01B6FF6}" destId="{F7359C22-DEC8-4402-AF87-6329F6F0462B}" srcOrd="0" destOrd="0" presId="urn:microsoft.com/office/officeart/2005/8/layout/cycle6"/>
    <dgm:cxn modelId="{F962AB7E-FA08-4121-BB6E-D3FE477C893B}" srcId="{41B7D29C-18BF-4D84-A7A1-D7255E671C9F}" destId="{A608DE9A-8A70-4CEF-B6EA-D8382100D4CC}" srcOrd="11" destOrd="0" parTransId="{DCD5CC7D-EEA9-40E5-A33D-B5EBBC0BF9E8}" sibTransId="{71F52025-1A3A-46E3-94FA-951EB0825117}"/>
    <dgm:cxn modelId="{959D3C7F-27A9-4038-ACB4-BC2D85368E52}" srcId="{41B7D29C-18BF-4D84-A7A1-D7255E671C9F}" destId="{B53E814D-9FCC-4C56-9B0E-975513AFE5A1}" srcOrd="0" destOrd="0" parTransId="{D6AE897F-A2B5-4F67-9CB0-5EBC6C4B5C14}" sibTransId="{1F653338-A7B7-4216-BF8C-6F8BD7765002}"/>
    <dgm:cxn modelId="{9948A77F-DAC4-492B-893C-8068921BCAF2}" srcId="{41B7D29C-18BF-4D84-A7A1-D7255E671C9F}" destId="{B170CCD8-9146-481C-87D0-192DBC2BA5AD}" srcOrd="12" destOrd="0" parTransId="{054C46EF-9ADE-4F3A-B5DC-C3C91CC07536}" sibTransId="{8C1AAF9D-ACEA-4B50-A9E2-4AEA4F851DDA}"/>
    <dgm:cxn modelId="{2A695384-9A8A-4707-AA9E-4A5ED50ED06B}" srcId="{41B7D29C-18BF-4D84-A7A1-D7255E671C9F}" destId="{7881E0BB-6531-4F44-BCE9-D53477CD15D9}" srcOrd="1" destOrd="0" parTransId="{A0D567CD-41FA-4D75-9D1E-94A6F2D50120}" sibTransId="{49FBF5BA-70D7-4888-836B-6DF58C906A90}"/>
    <dgm:cxn modelId="{9360C284-2694-423B-A70B-478D00000F96}" type="presOf" srcId="{9898E64D-2CCB-4984-B7DA-B7781101D62C}" destId="{EF3E05AE-8023-4508-B3D2-7BC02C52AF40}" srcOrd="0" destOrd="0" presId="urn:microsoft.com/office/officeart/2005/8/layout/cycle6"/>
    <dgm:cxn modelId="{6ED32390-C366-496F-8BCD-A06AACEA4694}" type="presOf" srcId="{0CBC2BFF-9C5C-40E9-B6B5-A07B4120FDAF}" destId="{95CD5E33-A5FE-46AD-879A-C80AB1379770}" srcOrd="0" destOrd="0" presId="urn:microsoft.com/office/officeart/2005/8/layout/cycle6"/>
    <dgm:cxn modelId="{FD63D195-9359-4339-9928-C64F80261FC2}" type="presOf" srcId="{8C1AAF9D-ACEA-4B50-A9E2-4AEA4F851DDA}" destId="{49653F5E-F410-4460-AD06-C56C1C2D72A4}" srcOrd="0" destOrd="0" presId="urn:microsoft.com/office/officeart/2005/8/layout/cycle6"/>
    <dgm:cxn modelId="{0FA7599D-89D8-4F77-8819-010057BD3A0C}" type="presOf" srcId="{1BD54076-3CD0-4FF1-9447-4167813BB914}" destId="{35FA688F-F348-46EC-B917-9DB0F0AFA631}" srcOrd="0" destOrd="0" presId="urn:microsoft.com/office/officeart/2005/8/layout/cycle6"/>
    <dgm:cxn modelId="{F0F4F5A0-5DCE-4072-A018-FF6D27D139C2}" type="presOf" srcId="{41B7D29C-18BF-4D84-A7A1-D7255E671C9F}" destId="{DB7B9F9F-DFCF-49F2-B10E-FA6011FC0DC1}" srcOrd="0" destOrd="0" presId="urn:microsoft.com/office/officeart/2005/8/layout/cycle6"/>
    <dgm:cxn modelId="{90B50BA6-D4AE-4B18-B0E5-D4C02F40993C}" type="presOf" srcId="{8CC8773F-EA67-4659-93B9-25C2A7EAA659}" destId="{5135B1FA-2DC3-4FEE-8DF7-372AE5A2E88F}" srcOrd="0" destOrd="0" presId="urn:microsoft.com/office/officeart/2005/8/layout/cycle6"/>
    <dgm:cxn modelId="{0D8837A9-AA48-47C7-9833-88386A1EFE5B}" srcId="{41B7D29C-18BF-4D84-A7A1-D7255E671C9F}" destId="{A4103F54-915F-41A8-9C10-6A60D78D7676}" srcOrd="7" destOrd="0" parTransId="{8992191A-8DF6-44EF-8794-ECC7E9B344EF}" sibTransId="{9898E64D-2CCB-4984-B7DA-B7781101D62C}"/>
    <dgm:cxn modelId="{9BE5CEAB-A090-42DF-98FC-5CDA2D144232}" type="presOf" srcId="{B170CCD8-9146-481C-87D0-192DBC2BA5AD}" destId="{743E6ED1-C92D-4EFF-B55B-7B012F1696FC}" srcOrd="0" destOrd="0" presId="urn:microsoft.com/office/officeart/2005/8/layout/cycle6"/>
    <dgm:cxn modelId="{5F3367B7-369E-428E-A0DE-914ECC68FFB4}" type="presOf" srcId="{554CEA9A-390D-4D4D-B6D8-F0C2F135F1F3}" destId="{A154A845-451A-4B48-8104-CD804769D23D}" srcOrd="0" destOrd="0" presId="urn:microsoft.com/office/officeart/2005/8/layout/cycle6"/>
    <dgm:cxn modelId="{9A73D8B7-CAC5-48DD-B079-9891F0844F76}" type="presOf" srcId="{1F653338-A7B7-4216-BF8C-6F8BD7765002}" destId="{79D45637-E614-4FBE-8976-238D1FF45763}" srcOrd="0" destOrd="0" presId="urn:microsoft.com/office/officeart/2005/8/layout/cycle6"/>
    <dgm:cxn modelId="{763745CB-3098-404B-90CB-848CACE72863}" srcId="{41B7D29C-18BF-4D84-A7A1-D7255E671C9F}" destId="{8A0B810D-F1BA-4723-8D42-EE27767E4A5B}" srcOrd="4" destOrd="0" parTransId="{98C0E430-37A4-45E1-8CD4-D0453CC032C6}" sibTransId="{89338B28-A19C-4C8F-BD0E-29AE48A0CF3A}"/>
    <dgm:cxn modelId="{DB6D2CD0-0A29-4C39-B321-52CE81D50F2D}" type="presOf" srcId="{7881E0BB-6531-4F44-BCE9-D53477CD15D9}" destId="{9544C79E-C7F8-4B4B-B0E2-149C58D6E975}" srcOrd="0" destOrd="0" presId="urn:microsoft.com/office/officeart/2005/8/layout/cycle6"/>
    <dgm:cxn modelId="{2C6789E2-B5A9-4832-8CF6-A4302972DD96}" srcId="{41B7D29C-18BF-4D84-A7A1-D7255E671C9F}" destId="{1783976F-6339-451E-9FD0-98F4E01B6FF6}" srcOrd="3" destOrd="0" parTransId="{6F353E14-46D8-4B10-A030-84C679AF4C93}" sibTransId="{D47DF3C4-CDFB-42A7-9103-ECABCED44DFB}"/>
    <dgm:cxn modelId="{552011E4-8259-494B-8374-11CEEA76E579}" type="presOf" srcId="{B53E814D-9FCC-4C56-9B0E-975513AFE5A1}" destId="{463050A9-7FA1-425B-ACF7-624A076623B0}" srcOrd="0" destOrd="0" presId="urn:microsoft.com/office/officeart/2005/8/layout/cycle6"/>
    <dgm:cxn modelId="{E6EDA8EF-186F-4FDD-AE00-40BDFC1853DA}" type="presOf" srcId="{3F8209FE-DCEA-46BA-A92D-181707B47950}" destId="{CB2A3AEF-8DC7-4524-8A27-96C57B4F7E00}" srcOrd="0" destOrd="0" presId="urn:microsoft.com/office/officeart/2005/8/layout/cycle6"/>
    <dgm:cxn modelId="{4C78A9F2-0BCF-4E19-BD39-C372D2CFF696}" type="presOf" srcId="{A4103F54-915F-41A8-9C10-6A60D78D7676}" destId="{FAEF4EE6-8470-4EFA-A48B-58CB9B5340D2}" srcOrd="0" destOrd="0" presId="urn:microsoft.com/office/officeart/2005/8/layout/cycle6"/>
    <dgm:cxn modelId="{25F0D8F4-7B23-4F47-9572-C3F93C82E484}" type="presOf" srcId="{1EF0CA8F-9971-47D1-88F8-09E63D4D615A}" destId="{C7DD7D37-3177-44C3-99EC-8C2636D2A798}" srcOrd="0" destOrd="0" presId="urn:microsoft.com/office/officeart/2005/8/layout/cycle6"/>
    <dgm:cxn modelId="{328A8CB3-2DF8-403F-8AD8-DF3E904FE295}" type="presParOf" srcId="{DB7B9F9F-DFCF-49F2-B10E-FA6011FC0DC1}" destId="{463050A9-7FA1-425B-ACF7-624A076623B0}" srcOrd="0" destOrd="0" presId="urn:microsoft.com/office/officeart/2005/8/layout/cycle6"/>
    <dgm:cxn modelId="{9DED9426-2CC1-4CDF-9F06-9AA49E5919AE}" type="presParOf" srcId="{DB7B9F9F-DFCF-49F2-B10E-FA6011FC0DC1}" destId="{18B325D3-CDCB-4CD1-B2E8-26A67A15FD83}" srcOrd="1" destOrd="0" presId="urn:microsoft.com/office/officeart/2005/8/layout/cycle6"/>
    <dgm:cxn modelId="{ADF66AA4-C0CA-4333-888A-191658E59B64}" type="presParOf" srcId="{DB7B9F9F-DFCF-49F2-B10E-FA6011FC0DC1}" destId="{79D45637-E614-4FBE-8976-238D1FF45763}" srcOrd="2" destOrd="0" presId="urn:microsoft.com/office/officeart/2005/8/layout/cycle6"/>
    <dgm:cxn modelId="{B3A316FA-D034-4E49-9999-3BDD479AFF5B}" type="presParOf" srcId="{DB7B9F9F-DFCF-49F2-B10E-FA6011FC0DC1}" destId="{9544C79E-C7F8-4B4B-B0E2-149C58D6E975}" srcOrd="3" destOrd="0" presId="urn:microsoft.com/office/officeart/2005/8/layout/cycle6"/>
    <dgm:cxn modelId="{B907D499-E5C1-4067-8940-DFAFE2451271}" type="presParOf" srcId="{DB7B9F9F-DFCF-49F2-B10E-FA6011FC0DC1}" destId="{774E5F5C-2333-4AE0-A026-0A734A181475}" srcOrd="4" destOrd="0" presId="urn:microsoft.com/office/officeart/2005/8/layout/cycle6"/>
    <dgm:cxn modelId="{39E6E2BC-B26E-43DA-98C4-FDE6A27001E9}" type="presParOf" srcId="{DB7B9F9F-DFCF-49F2-B10E-FA6011FC0DC1}" destId="{93A531BB-E0C5-46E7-9F31-CA01466DEFC2}" srcOrd="5" destOrd="0" presId="urn:microsoft.com/office/officeart/2005/8/layout/cycle6"/>
    <dgm:cxn modelId="{26B680A1-4414-4454-BFDF-D0E3F8B4A21E}" type="presParOf" srcId="{DB7B9F9F-DFCF-49F2-B10E-FA6011FC0DC1}" destId="{D7A7C3F1-3193-42F0-BF60-A74236718916}" srcOrd="6" destOrd="0" presId="urn:microsoft.com/office/officeart/2005/8/layout/cycle6"/>
    <dgm:cxn modelId="{FE94606D-165C-4165-A910-1C78311EEC87}" type="presParOf" srcId="{DB7B9F9F-DFCF-49F2-B10E-FA6011FC0DC1}" destId="{EF6F5F22-B717-4B3B-A3DD-E99D48F171F1}" srcOrd="7" destOrd="0" presId="urn:microsoft.com/office/officeart/2005/8/layout/cycle6"/>
    <dgm:cxn modelId="{B7B54B89-F159-4595-9739-C4351C59B7DF}" type="presParOf" srcId="{DB7B9F9F-DFCF-49F2-B10E-FA6011FC0DC1}" destId="{FF3D2349-9A1B-419B-B8E9-BBE904093F13}" srcOrd="8" destOrd="0" presId="urn:microsoft.com/office/officeart/2005/8/layout/cycle6"/>
    <dgm:cxn modelId="{F1B4F1B9-7ED9-4396-A234-FB34DEEF0B71}" type="presParOf" srcId="{DB7B9F9F-DFCF-49F2-B10E-FA6011FC0DC1}" destId="{F7359C22-DEC8-4402-AF87-6329F6F0462B}" srcOrd="9" destOrd="0" presId="urn:microsoft.com/office/officeart/2005/8/layout/cycle6"/>
    <dgm:cxn modelId="{45B9F49B-75A4-4842-8BF4-3B1F98645D07}" type="presParOf" srcId="{DB7B9F9F-DFCF-49F2-B10E-FA6011FC0DC1}" destId="{FDDB5642-E608-456D-A5A8-B2BB4CB03663}" srcOrd="10" destOrd="0" presId="urn:microsoft.com/office/officeart/2005/8/layout/cycle6"/>
    <dgm:cxn modelId="{FED269F8-AFE4-4EF8-8A28-A1A9F00DBC78}" type="presParOf" srcId="{DB7B9F9F-DFCF-49F2-B10E-FA6011FC0DC1}" destId="{29CB1169-72C1-49A1-A4FC-2DC988503C19}" srcOrd="11" destOrd="0" presId="urn:microsoft.com/office/officeart/2005/8/layout/cycle6"/>
    <dgm:cxn modelId="{2E78AB57-58B0-415F-A030-9516285E7D1C}" type="presParOf" srcId="{DB7B9F9F-DFCF-49F2-B10E-FA6011FC0DC1}" destId="{FE18D7D2-B42B-4018-936B-853865EA158E}" srcOrd="12" destOrd="0" presId="urn:microsoft.com/office/officeart/2005/8/layout/cycle6"/>
    <dgm:cxn modelId="{CFA87B90-39E1-4815-B78A-9E142CFE0076}" type="presParOf" srcId="{DB7B9F9F-DFCF-49F2-B10E-FA6011FC0DC1}" destId="{96160B4D-2AE1-482D-8A8E-BDC79145FDA3}" srcOrd="13" destOrd="0" presId="urn:microsoft.com/office/officeart/2005/8/layout/cycle6"/>
    <dgm:cxn modelId="{AF74BC4F-3E65-45D8-B856-D96F07C51CC3}" type="presParOf" srcId="{DB7B9F9F-DFCF-49F2-B10E-FA6011FC0DC1}" destId="{537ABD03-982D-4167-82D4-0AB147992A68}" srcOrd="14" destOrd="0" presId="urn:microsoft.com/office/officeart/2005/8/layout/cycle6"/>
    <dgm:cxn modelId="{547445C1-E1E6-48BC-B73B-CE0B9A8FBEE3}" type="presParOf" srcId="{DB7B9F9F-DFCF-49F2-B10E-FA6011FC0DC1}" destId="{1C730AF9-DAE9-42A1-B7D7-67EFF2B3378B}" srcOrd="15" destOrd="0" presId="urn:microsoft.com/office/officeart/2005/8/layout/cycle6"/>
    <dgm:cxn modelId="{090BAD96-0C37-420D-B363-74D07809A3F0}" type="presParOf" srcId="{DB7B9F9F-DFCF-49F2-B10E-FA6011FC0DC1}" destId="{F6653D4B-CBDF-4ECC-BE19-203FF71CA01C}" srcOrd="16" destOrd="0" presId="urn:microsoft.com/office/officeart/2005/8/layout/cycle6"/>
    <dgm:cxn modelId="{F1418433-1F0F-4A3F-AE37-C49D11D81D8B}" type="presParOf" srcId="{DB7B9F9F-DFCF-49F2-B10E-FA6011FC0DC1}" destId="{90E10BB1-3CA3-4F07-91C8-430F4EEF4B0C}" srcOrd="17" destOrd="0" presId="urn:microsoft.com/office/officeart/2005/8/layout/cycle6"/>
    <dgm:cxn modelId="{8874810E-3FB1-4B3E-AD35-3933ECC40B7C}" type="presParOf" srcId="{DB7B9F9F-DFCF-49F2-B10E-FA6011FC0DC1}" destId="{C7DD7D37-3177-44C3-99EC-8C2636D2A798}" srcOrd="18" destOrd="0" presId="urn:microsoft.com/office/officeart/2005/8/layout/cycle6"/>
    <dgm:cxn modelId="{F8744B33-389F-4008-8728-75C5F8C44C88}" type="presParOf" srcId="{DB7B9F9F-DFCF-49F2-B10E-FA6011FC0DC1}" destId="{E0EF35AF-DF64-4D16-AAF8-C3642240D598}" srcOrd="19" destOrd="0" presId="urn:microsoft.com/office/officeart/2005/8/layout/cycle6"/>
    <dgm:cxn modelId="{D953BCAD-74AC-44FF-8656-46A3B0D502CF}" type="presParOf" srcId="{DB7B9F9F-DFCF-49F2-B10E-FA6011FC0DC1}" destId="{A154A845-451A-4B48-8104-CD804769D23D}" srcOrd="20" destOrd="0" presId="urn:microsoft.com/office/officeart/2005/8/layout/cycle6"/>
    <dgm:cxn modelId="{BE60974F-C333-4D4F-9FF3-120C54339787}" type="presParOf" srcId="{DB7B9F9F-DFCF-49F2-B10E-FA6011FC0DC1}" destId="{FAEF4EE6-8470-4EFA-A48B-58CB9B5340D2}" srcOrd="21" destOrd="0" presId="urn:microsoft.com/office/officeart/2005/8/layout/cycle6"/>
    <dgm:cxn modelId="{91CEBFD2-1556-4080-BA29-AC170EEBD519}" type="presParOf" srcId="{DB7B9F9F-DFCF-49F2-B10E-FA6011FC0DC1}" destId="{FDA47B44-D75F-45F5-AB3C-C1E20A5C0868}" srcOrd="22" destOrd="0" presId="urn:microsoft.com/office/officeart/2005/8/layout/cycle6"/>
    <dgm:cxn modelId="{B9B706F7-0893-4BC3-849F-C8BC114E2010}" type="presParOf" srcId="{DB7B9F9F-DFCF-49F2-B10E-FA6011FC0DC1}" destId="{EF3E05AE-8023-4508-B3D2-7BC02C52AF40}" srcOrd="23" destOrd="0" presId="urn:microsoft.com/office/officeart/2005/8/layout/cycle6"/>
    <dgm:cxn modelId="{140ADD1E-F5A2-40F1-8405-C7C68306D798}" type="presParOf" srcId="{DB7B9F9F-DFCF-49F2-B10E-FA6011FC0DC1}" destId="{35FA688F-F348-46EC-B917-9DB0F0AFA631}" srcOrd="24" destOrd="0" presId="urn:microsoft.com/office/officeart/2005/8/layout/cycle6"/>
    <dgm:cxn modelId="{B2F67EC8-DECA-4F80-9562-AD7CFCE675B0}" type="presParOf" srcId="{DB7B9F9F-DFCF-49F2-B10E-FA6011FC0DC1}" destId="{E9DF5272-C96E-4A0F-A1FA-02091433FC06}" srcOrd="25" destOrd="0" presId="urn:microsoft.com/office/officeart/2005/8/layout/cycle6"/>
    <dgm:cxn modelId="{B99217C0-1BE6-4B42-B56C-629D9654E5D7}" type="presParOf" srcId="{DB7B9F9F-DFCF-49F2-B10E-FA6011FC0DC1}" destId="{772EBEE1-DF88-48A6-8AF2-A1AE85362961}" srcOrd="26" destOrd="0" presId="urn:microsoft.com/office/officeart/2005/8/layout/cycle6"/>
    <dgm:cxn modelId="{7C1D3E5D-CFBC-479E-93F6-7318CBA122ED}" type="presParOf" srcId="{DB7B9F9F-DFCF-49F2-B10E-FA6011FC0DC1}" destId="{CB2A3AEF-8DC7-4524-8A27-96C57B4F7E00}" srcOrd="27" destOrd="0" presId="urn:microsoft.com/office/officeart/2005/8/layout/cycle6"/>
    <dgm:cxn modelId="{F9F34E21-B52D-4EBC-9658-AB1BA6B5DE5B}" type="presParOf" srcId="{DB7B9F9F-DFCF-49F2-B10E-FA6011FC0DC1}" destId="{F71483D2-DBC2-4C7D-896A-355C8E6E51EF}" srcOrd="28" destOrd="0" presId="urn:microsoft.com/office/officeart/2005/8/layout/cycle6"/>
    <dgm:cxn modelId="{ECD9B58C-78DD-48D4-BFFA-069C1E8306C4}" type="presParOf" srcId="{DB7B9F9F-DFCF-49F2-B10E-FA6011FC0DC1}" destId="{95CD5E33-A5FE-46AD-879A-C80AB1379770}" srcOrd="29" destOrd="0" presId="urn:microsoft.com/office/officeart/2005/8/layout/cycle6"/>
    <dgm:cxn modelId="{03BFC84D-8175-4107-BC18-3FCD4D19DDCD}" type="presParOf" srcId="{DB7B9F9F-DFCF-49F2-B10E-FA6011FC0DC1}" destId="{61F9D403-039D-40F7-B44E-19D1253A3DA2}" srcOrd="30" destOrd="0" presId="urn:microsoft.com/office/officeart/2005/8/layout/cycle6"/>
    <dgm:cxn modelId="{3C3378FA-6D57-4494-89CE-430D6FB5B8B6}" type="presParOf" srcId="{DB7B9F9F-DFCF-49F2-B10E-FA6011FC0DC1}" destId="{6BEAB1CA-14FF-40FD-9568-14F42065EF59}" srcOrd="31" destOrd="0" presId="urn:microsoft.com/office/officeart/2005/8/layout/cycle6"/>
    <dgm:cxn modelId="{531EDCDA-F809-46E9-AFC0-B1CEE0763015}" type="presParOf" srcId="{DB7B9F9F-DFCF-49F2-B10E-FA6011FC0DC1}" destId="{5135B1FA-2DC3-4FEE-8DF7-372AE5A2E88F}" srcOrd="32" destOrd="0" presId="urn:microsoft.com/office/officeart/2005/8/layout/cycle6"/>
    <dgm:cxn modelId="{EFDA7542-5427-476F-BAC2-7E962BBA3C5C}" type="presParOf" srcId="{DB7B9F9F-DFCF-49F2-B10E-FA6011FC0DC1}" destId="{21DC29CB-08ED-4B71-BC9B-1ABC318BFB51}" srcOrd="33" destOrd="0" presId="urn:microsoft.com/office/officeart/2005/8/layout/cycle6"/>
    <dgm:cxn modelId="{BFEE6F9D-505B-406E-9405-189DBBB19EF4}" type="presParOf" srcId="{DB7B9F9F-DFCF-49F2-B10E-FA6011FC0DC1}" destId="{87F82E5A-04FC-419F-B1CF-1BEBF87DD3AF}" srcOrd="34" destOrd="0" presId="urn:microsoft.com/office/officeart/2005/8/layout/cycle6"/>
    <dgm:cxn modelId="{94309744-AF8C-40D9-BBD4-634F52D50CD2}" type="presParOf" srcId="{DB7B9F9F-DFCF-49F2-B10E-FA6011FC0DC1}" destId="{B30B9C56-A704-4D36-965A-EBD6B191775F}" srcOrd="35" destOrd="0" presId="urn:microsoft.com/office/officeart/2005/8/layout/cycle6"/>
    <dgm:cxn modelId="{23761341-C9F6-4C15-81BE-73CB1B0493C6}" type="presParOf" srcId="{DB7B9F9F-DFCF-49F2-B10E-FA6011FC0DC1}" destId="{743E6ED1-C92D-4EFF-B55B-7B012F1696FC}" srcOrd="36" destOrd="0" presId="urn:microsoft.com/office/officeart/2005/8/layout/cycle6"/>
    <dgm:cxn modelId="{116CBAB4-6551-461F-A621-C5E09E7BC941}" type="presParOf" srcId="{DB7B9F9F-DFCF-49F2-B10E-FA6011FC0DC1}" destId="{39256362-F8CD-4AC9-8851-1995495FBE25}" srcOrd="37" destOrd="0" presId="urn:microsoft.com/office/officeart/2005/8/layout/cycle6"/>
    <dgm:cxn modelId="{3CF17019-2F04-4C18-A030-E0FA3E79B99F}" type="presParOf" srcId="{DB7B9F9F-DFCF-49F2-B10E-FA6011FC0DC1}" destId="{49653F5E-F410-4460-AD06-C56C1C2D72A4}" srcOrd="38" destOrd="0" presId="urn:microsoft.com/office/officeart/2005/8/layout/cycle6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3050A9-7FA1-425B-ACF7-624A076623B0}">
      <dsp:nvSpPr>
        <dsp:cNvPr id="0" name=""/>
        <dsp:cNvSpPr/>
      </dsp:nvSpPr>
      <dsp:spPr>
        <a:xfrm>
          <a:off x="2992634" y="67612"/>
          <a:ext cx="1607664" cy="132515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i="0" kern="1200" baseline="0"/>
            <a:t>Januari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kern="1200"/>
            <a:t>- Utlysning av Doktorandmedel </a:t>
          </a:r>
          <a:r>
            <a:rPr lang="sv-SE" sz="1200" b="0" i="0" kern="1200" baseline="0">
              <a:latin typeface="Calibri"/>
            </a:rPr>
            <a:t>10/1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0" i="0" kern="1200" baseline="0">
              <a:latin typeface="Calibri"/>
            </a:rPr>
            <a:t>- Löpande utlysning under året av Startbidrag</a:t>
          </a:r>
        </a:p>
      </dsp:txBody>
      <dsp:txXfrm>
        <a:off x="3057323" y="132301"/>
        <a:ext cx="1478286" cy="1195780"/>
      </dsp:txXfrm>
    </dsp:sp>
    <dsp:sp modelId="{79D45637-E614-4FBE-8976-238D1FF45763}">
      <dsp:nvSpPr>
        <dsp:cNvPr id="0" name=""/>
        <dsp:cNvSpPr/>
      </dsp:nvSpPr>
      <dsp:spPr>
        <a:xfrm>
          <a:off x="4422857" y="-1161654"/>
          <a:ext cx="5955010" cy="5955010"/>
        </a:xfrm>
        <a:custGeom>
          <a:avLst/>
          <a:gdLst/>
          <a:ahLst/>
          <a:cxnLst/>
          <a:rect l="0" t="0" r="0" b="0"/>
          <a:pathLst>
            <a:path>
              <a:moveTo>
                <a:pt x="179551" y="1959176"/>
              </a:moveTo>
              <a:arcTo wR="2977505" hR="2977505" stAng="11999953" swAng="70120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4C79E-C7F8-4B4B-B0E2-149C58D6E975}">
      <dsp:nvSpPr>
        <dsp:cNvPr id="0" name=""/>
        <dsp:cNvSpPr/>
      </dsp:nvSpPr>
      <dsp:spPr>
        <a:xfrm>
          <a:off x="4869937" y="48007"/>
          <a:ext cx="1492000" cy="104783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i="0" kern="1200" baseline="0"/>
            <a:t>Februari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i="0" kern="1200" baseline="0"/>
            <a:t>Sista ansökningsdag </a:t>
          </a:r>
          <a:r>
            <a:rPr lang="sv-SE" sz="1200" b="1" i="0" kern="1200" baseline="0">
              <a:latin typeface="Calibri"/>
            </a:rPr>
            <a:t>20/2</a:t>
          </a:r>
          <a:endParaRPr lang="sv-SE" sz="1200" b="1" i="0" kern="1200" baseline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200" b="1" i="0" kern="1200" baseline="0"/>
        </a:p>
      </dsp:txBody>
      <dsp:txXfrm>
        <a:off x="4921088" y="99158"/>
        <a:ext cx="1389698" cy="945530"/>
      </dsp:txXfrm>
    </dsp:sp>
    <dsp:sp modelId="{93A531BB-E0C5-46E7-9F31-CA01466DEFC2}">
      <dsp:nvSpPr>
        <dsp:cNvPr id="0" name=""/>
        <dsp:cNvSpPr/>
      </dsp:nvSpPr>
      <dsp:spPr>
        <a:xfrm>
          <a:off x="6039923" y="-713724"/>
          <a:ext cx="5955010" cy="5955010"/>
        </a:xfrm>
        <a:custGeom>
          <a:avLst/>
          <a:gdLst/>
          <a:ahLst/>
          <a:cxnLst/>
          <a:rect l="0" t="0" r="0" b="0"/>
          <a:pathLst>
            <a:path>
              <a:moveTo>
                <a:pt x="238872" y="1808990"/>
              </a:moveTo>
              <a:arcTo wR="2977505" hR="2977505" stAng="12186413" swAng="70580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A7C3F1-3193-42F0-BF60-A74236718916}">
      <dsp:nvSpPr>
        <dsp:cNvPr id="0" name=""/>
        <dsp:cNvSpPr/>
      </dsp:nvSpPr>
      <dsp:spPr>
        <a:xfrm>
          <a:off x="5839271" y="1038720"/>
          <a:ext cx="1748256" cy="101777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i="0" kern="1200" baseline="0"/>
            <a:t>Mars</a:t>
          </a:r>
          <a:endParaRPr lang="sv-SE" sz="1200" b="1" i="0" kern="1200" baseline="0">
            <a:latin typeface="Calibri"/>
          </a:endParaRP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i="0" kern="1200" baseline="0">
              <a:latin typeface="Calibri"/>
            </a:rPr>
            <a:t>    Beslut doktorandmedel</a:t>
          </a:r>
          <a:endParaRPr lang="sv-SE" sz="1200" b="1" i="0" kern="1200" baseline="0"/>
        </a:p>
      </dsp:txBody>
      <dsp:txXfrm>
        <a:off x="5888954" y="1088403"/>
        <a:ext cx="1648890" cy="918405"/>
      </dsp:txXfrm>
    </dsp:sp>
    <dsp:sp modelId="{FF3D2349-9A1B-419B-B8E9-BBE904093F13}">
      <dsp:nvSpPr>
        <dsp:cNvPr id="0" name=""/>
        <dsp:cNvSpPr/>
      </dsp:nvSpPr>
      <dsp:spPr>
        <a:xfrm>
          <a:off x="1042447" y="-649292"/>
          <a:ext cx="5955010" cy="5955010"/>
        </a:xfrm>
        <a:custGeom>
          <a:avLst/>
          <a:gdLst/>
          <a:ahLst/>
          <a:cxnLst/>
          <a:rect l="0" t="0" r="0" b="0"/>
          <a:pathLst>
            <a:path>
              <a:moveTo>
                <a:pt x="5942643" y="2706403"/>
              </a:moveTo>
              <a:arcTo wR="2977505" hR="2977505" stAng="21286559" swAng="70238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59C22-DEC8-4402-AF87-6329F6F0462B}">
      <dsp:nvSpPr>
        <dsp:cNvPr id="0" name=""/>
        <dsp:cNvSpPr/>
      </dsp:nvSpPr>
      <dsp:spPr>
        <a:xfrm>
          <a:off x="6120532" y="2118364"/>
          <a:ext cx="2088379" cy="116694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i="0" kern="1200" baseline="0"/>
            <a:t>April</a:t>
          </a:r>
          <a:endParaRPr lang="sv-SE" sz="1200" b="0" i="0" kern="1200" baseline="0"/>
        </a:p>
      </dsp:txBody>
      <dsp:txXfrm>
        <a:off x="6177498" y="2175330"/>
        <a:ext cx="1974447" cy="1053016"/>
      </dsp:txXfrm>
    </dsp:sp>
    <dsp:sp modelId="{29CB1169-72C1-49A1-A4FC-2DC988503C19}">
      <dsp:nvSpPr>
        <dsp:cNvPr id="0" name=""/>
        <dsp:cNvSpPr/>
      </dsp:nvSpPr>
      <dsp:spPr>
        <a:xfrm>
          <a:off x="1966295" y="-1602589"/>
          <a:ext cx="5955010" cy="5955010"/>
        </a:xfrm>
        <a:custGeom>
          <a:avLst/>
          <a:gdLst/>
          <a:ahLst/>
          <a:cxnLst/>
          <a:rect l="0" t="0" r="0" b="0"/>
          <a:pathLst>
            <a:path>
              <a:moveTo>
                <a:pt x="5259797" y="4889750"/>
              </a:moveTo>
              <a:arcTo wR="2977505" hR="2977505" stAng="2397501" swAng="272842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18D7D2-B42B-4018-936B-853865EA158E}">
      <dsp:nvSpPr>
        <dsp:cNvPr id="0" name=""/>
        <dsp:cNvSpPr/>
      </dsp:nvSpPr>
      <dsp:spPr>
        <a:xfrm>
          <a:off x="6169971" y="3463807"/>
          <a:ext cx="1543317" cy="1509876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i="0" kern="1200" baseline="0"/>
            <a:t>Maj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sv-SE" sz="1200" b="1" i="0" kern="1200" baseline="0"/>
          </a:br>
          <a:r>
            <a:rPr lang="sv-SE" sz="1200" b="1" i="0" kern="1200" baseline="0"/>
            <a:t>- Utlysning Vetenskapliga rådet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200" b="1" i="0" kern="1200" baseline="0"/>
        </a:p>
      </dsp:txBody>
      <dsp:txXfrm>
        <a:off x="6243677" y="3537513"/>
        <a:ext cx="1395905" cy="1362464"/>
      </dsp:txXfrm>
    </dsp:sp>
    <dsp:sp modelId="{537ABD03-982D-4167-82D4-0AB147992A68}">
      <dsp:nvSpPr>
        <dsp:cNvPr id="0" name=""/>
        <dsp:cNvSpPr/>
      </dsp:nvSpPr>
      <dsp:spPr>
        <a:xfrm>
          <a:off x="964114" y="664215"/>
          <a:ext cx="5955010" cy="5955010"/>
        </a:xfrm>
        <a:custGeom>
          <a:avLst/>
          <a:gdLst/>
          <a:ahLst/>
          <a:cxnLst/>
          <a:rect l="0" t="0" r="0" b="0"/>
          <a:pathLst>
            <a:path>
              <a:moveTo>
                <a:pt x="5639454" y="4311509"/>
              </a:moveTo>
              <a:arcTo wR="2977505" hR="2977505" stAng="1597032" swAng="258294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730AF9-DAE9-42A1-B7D7-67EFF2B3378B}">
      <dsp:nvSpPr>
        <dsp:cNvPr id="0" name=""/>
        <dsp:cNvSpPr/>
      </dsp:nvSpPr>
      <dsp:spPr>
        <a:xfrm>
          <a:off x="5646483" y="5173735"/>
          <a:ext cx="1138460" cy="6677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i="0" kern="1200" baseline="0"/>
            <a:t>Juni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200" b="1" i="0" kern="1200" baseline="0"/>
        </a:p>
      </dsp:txBody>
      <dsp:txXfrm>
        <a:off x="5679078" y="5206330"/>
        <a:ext cx="1073270" cy="602520"/>
      </dsp:txXfrm>
    </dsp:sp>
    <dsp:sp modelId="{90E10BB1-3CA3-4F07-91C8-430F4EEF4B0C}">
      <dsp:nvSpPr>
        <dsp:cNvPr id="0" name=""/>
        <dsp:cNvSpPr/>
      </dsp:nvSpPr>
      <dsp:spPr>
        <a:xfrm>
          <a:off x="4627160" y="467001"/>
          <a:ext cx="5955010" cy="5955010"/>
        </a:xfrm>
        <a:custGeom>
          <a:avLst/>
          <a:gdLst/>
          <a:ahLst/>
          <a:cxnLst/>
          <a:rect l="0" t="0" r="0" b="0"/>
          <a:pathLst>
            <a:path>
              <a:moveTo>
                <a:pt x="1206625" y="5371147"/>
              </a:moveTo>
              <a:arcTo wR="2977505" hR="2977505" stAng="7589701" swAng="62880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D7D37-3177-44C3-99EC-8C2636D2A798}">
      <dsp:nvSpPr>
        <dsp:cNvPr id="0" name=""/>
        <dsp:cNvSpPr/>
      </dsp:nvSpPr>
      <dsp:spPr>
        <a:xfrm>
          <a:off x="4335948" y="5357221"/>
          <a:ext cx="1088208" cy="79864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b="1" i="0" kern="1200" baseline="0"/>
            <a:t>Juli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700" kern="1200"/>
        </a:p>
      </dsp:txBody>
      <dsp:txXfrm>
        <a:off x="4374935" y="5396208"/>
        <a:ext cx="1010234" cy="720670"/>
      </dsp:txXfrm>
    </dsp:sp>
    <dsp:sp modelId="{A154A845-451A-4B48-8104-CD804769D23D}">
      <dsp:nvSpPr>
        <dsp:cNvPr id="0" name=""/>
        <dsp:cNvSpPr/>
      </dsp:nvSpPr>
      <dsp:spPr>
        <a:xfrm>
          <a:off x="-1069346" y="1196273"/>
          <a:ext cx="5955010" cy="5955010"/>
        </a:xfrm>
        <a:custGeom>
          <a:avLst/>
          <a:gdLst/>
          <a:ahLst/>
          <a:cxnLst/>
          <a:rect l="0" t="0" r="0" b="0"/>
          <a:pathLst>
            <a:path>
              <a:moveTo>
                <a:pt x="5403324" y="4704045"/>
              </a:moveTo>
              <a:arcTo wR="2977505" hR="2977505" stAng="2126447" swAng="384994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EF4EE6-8470-4EFA-A48B-58CB9B5340D2}">
      <dsp:nvSpPr>
        <dsp:cNvPr id="0" name=""/>
        <dsp:cNvSpPr/>
      </dsp:nvSpPr>
      <dsp:spPr>
        <a:xfrm>
          <a:off x="2793346" y="5648447"/>
          <a:ext cx="1330212" cy="94718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i="0" kern="1200" baseline="0"/>
            <a:t>Augusti</a:t>
          </a:r>
        </a:p>
      </dsp:txBody>
      <dsp:txXfrm>
        <a:off x="2839584" y="5694685"/>
        <a:ext cx="1237736" cy="854712"/>
      </dsp:txXfrm>
    </dsp:sp>
    <dsp:sp modelId="{EF3E05AE-8023-4508-B3D2-7BC02C52AF40}">
      <dsp:nvSpPr>
        <dsp:cNvPr id="0" name=""/>
        <dsp:cNvSpPr/>
      </dsp:nvSpPr>
      <dsp:spPr>
        <a:xfrm>
          <a:off x="-3156587" y="2762409"/>
          <a:ext cx="5955010" cy="5955010"/>
        </a:xfrm>
        <a:custGeom>
          <a:avLst/>
          <a:gdLst/>
          <a:ahLst/>
          <a:cxnLst/>
          <a:rect l="0" t="0" r="0" b="0"/>
          <a:pathLst>
            <a:path>
              <a:moveTo>
                <a:pt x="5949776" y="3153973"/>
              </a:moveTo>
              <a:arcTo wR="2977505" hR="2977505" stAng="203865" swAng="303175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FA688F-F348-46EC-B917-9DB0F0AFA631}">
      <dsp:nvSpPr>
        <dsp:cNvPr id="0" name=""/>
        <dsp:cNvSpPr/>
      </dsp:nvSpPr>
      <dsp:spPr>
        <a:xfrm>
          <a:off x="979197" y="5002169"/>
          <a:ext cx="1786503" cy="12034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i="0" kern="1200" baseline="0"/>
            <a:t>Utlysning externa medel, Sparbanksstiftelsen augusti/september</a:t>
          </a:r>
        </a:p>
      </dsp:txBody>
      <dsp:txXfrm>
        <a:off x="1037944" y="5060916"/>
        <a:ext cx="1669009" cy="1085945"/>
      </dsp:txXfrm>
    </dsp:sp>
    <dsp:sp modelId="{772EBEE1-DF88-48A6-8AF2-A1AE85362961}">
      <dsp:nvSpPr>
        <dsp:cNvPr id="0" name=""/>
        <dsp:cNvSpPr/>
      </dsp:nvSpPr>
      <dsp:spPr>
        <a:xfrm>
          <a:off x="1258991" y="2826282"/>
          <a:ext cx="5955010" cy="5955010"/>
        </a:xfrm>
        <a:custGeom>
          <a:avLst/>
          <a:gdLst/>
          <a:ahLst/>
          <a:cxnLst/>
          <a:rect l="0" t="0" r="0" b="0"/>
          <a:pathLst>
            <a:path>
              <a:moveTo>
                <a:pt x="110659" y="2173307"/>
              </a:moveTo>
              <a:arcTo wR="2977505" hR="2977505" stAng="11740181" swAng="30320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A3AEF-8DC7-4524-8A27-96C57B4F7E00}">
      <dsp:nvSpPr>
        <dsp:cNvPr id="0" name=""/>
        <dsp:cNvSpPr/>
      </dsp:nvSpPr>
      <dsp:spPr>
        <a:xfrm>
          <a:off x="628650" y="3697092"/>
          <a:ext cx="1190570" cy="105059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i="0" kern="1200" baseline="0">
              <a:latin typeface="Calibri"/>
            </a:rPr>
            <a:t>September</a:t>
          </a:r>
          <a:endParaRPr lang="sv-SE" sz="1200" b="0" i="0" kern="1200" baseline="0"/>
        </a:p>
      </dsp:txBody>
      <dsp:txXfrm>
        <a:off x="679936" y="3748378"/>
        <a:ext cx="1087998" cy="948018"/>
      </dsp:txXfrm>
    </dsp:sp>
    <dsp:sp modelId="{95CD5E33-A5FE-46AD-879A-C80AB1379770}">
      <dsp:nvSpPr>
        <dsp:cNvPr id="0" name=""/>
        <dsp:cNvSpPr/>
      </dsp:nvSpPr>
      <dsp:spPr>
        <a:xfrm>
          <a:off x="880806" y="-421130"/>
          <a:ext cx="5955010" cy="5955010"/>
        </a:xfrm>
        <a:custGeom>
          <a:avLst/>
          <a:gdLst/>
          <a:ahLst/>
          <a:cxnLst/>
          <a:rect l="0" t="0" r="0" b="0"/>
          <a:pathLst>
            <a:path>
              <a:moveTo>
                <a:pt x="225745" y="4114762"/>
              </a:moveTo>
              <a:arcTo wR="2977505" hR="2977505" stAng="9452730" swAng="424102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9D403-039D-40F7-B44E-19D1253A3DA2}">
      <dsp:nvSpPr>
        <dsp:cNvPr id="0" name=""/>
        <dsp:cNvSpPr/>
      </dsp:nvSpPr>
      <dsp:spPr>
        <a:xfrm>
          <a:off x="244890" y="2623657"/>
          <a:ext cx="1526696" cy="7191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i="0" kern="1200" baseline="0"/>
            <a:t>Oktober</a:t>
          </a:r>
          <a:endParaRPr lang="sv-SE" sz="1200" b="0" i="0" kern="1200" baseline="0"/>
        </a:p>
      </dsp:txBody>
      <dsp:txXfrm>
        <a:off x="279994" y="2658761"/>
        <a:ext cx="1456488" cy="648897"/>
      </dsp:txXfrm>
    </dsp:sp>
    <dsp:sp modelId="{5135B1FA-2DC3-4FEE-8DF7-372AE5A2E88F}">
      <dsp:nvSpPr>
        <dsp:cNvPr id="0" name=""/>
        <dsp:cNvSpPr/>
      </dsp:nvSpPr>
      <dsp:spPr>
        <a:xfrm>
          <a:off x="-38182" y="-2675055"/>
          <a:ext cx="5955010" cy="5955010"/>
        </a:xfrm>
        <a:custGeom>
          <a:avLst/>
          <a:gdLst/>
          <a:ahLst/>
          <a:cxnLst/>
          <a:rect l="0" t="0" r="0" b="0"/>
          <a:pathLst>
            <a:path>
              <a:moveTo>
                <a:pt x="1111598" y="5297834"/>
              </a:moveTo>
              <a:arcTo wR="2977505" hR="2977505" stAng="7728283" swAng="15865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C29CB-08ED-4B71-BC9B-1ABC318BFB51}">
      <dsp:nvSpPr>
        <dsp:cNvPr id="0" name=""/>
        <dsp:cNvSpPr/>
      </dsp:nvSpPr>
      <dsp:spPr>
        <a:xfrm>
          <a:off x="409540" y="1023421"/>
          <a:ext cx="1746432" cy="150987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i="0" kern="1200" baseline="0">
              <a:latin typeface="Calibri"/>
            </a:rPr>
            <a:t>-November Beslut</a:t>
          </a:r>
          <a:r>
            <a:rPr lang="sv-SE" sz="1200" b="1" i="0" kern="1200" baseline="0"/>
            <a:t> Sparbanksstiftelsen</a:t>
          </a:r>
          <a:endParaRPr lang="sv-SE" sz="1200" b="0" i="0" kern="1200" baseline="0">
            <a:latin typeface="Calibri"/>
          </a:endParaRPr>
        </a:p>
      </dsp:txBody>
      <dsp:txXfrm>
        <a:off x="483246" y="1097127"/>
        <a:ext cx="1599020" cy="1362464"/>
      </dsp:txXfrm>
    </dsp:sp>
    <dsp:sp modelId="{B30B9C56-A704-4D36-965A-EBD6B191775F}">
      <dsp:nvSpPr>
        <dsp:cNvPr id="0" name=""/>
        <dsp:cNvSpPr/>
      </dsp:nvSpPr>
      <dsp:spPr>
        <a:xfrm>
          <a:off x="-3161518" y="-4080213"/>
          <a:ext cx="5955010" cy="5955010"/>
        </a:xfrm>
        <a:custGeom>
          <a:avLst/>
          <a:gdLst/>
          <a:ahLst/>
          <a:cxnLst/>
          <a:rect l="0" t="0" r="0" b="0"/>
          <a:pathLst>
            <a:path>
              <a:moveTo>
                <a:pt x="5058674" y="5106889"/>
              </a:moveTo>
              <a:arcTo wR="2977505" hR="2977505" stAng="2739364" swAng="52695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E6ED1-C92D-4EFF-B55B-7B012F1696FC}">
      <dsp:nvSpPr>
        <dsp:cNvPr id="0" name=""/>
        <dsp:cNvSpPr/>
      </dsp:nvSpPr>
      <dsp:spPr>
        <a:xfrm>
          <a:off x="1481337" y="255884"/>
          <a:ext cx="1267153" cy="106628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i="0" kern="1200" baseline="0"/>
            <a:t>December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200" b="1" i="0" kern="1200" baseline="0"/>
            <a:t>Beslut Vetenskapliga rådet</a:t>
          </a:r>
        </a:p>
      </dsp:txBody>
      <dsp:txXfrm>
        <a:off x="1533389" y="307936"/>
        <a:ext cx="1163049" cy="962185"/>
      </dsp:txXfrm>
    </dsp:sp>
    <dsp:sp modelId="{49653F5E-F410-4460-AD06-C56C1C2D72A4}">
      <dsp:nvSpPr>
        <dsp:cNvPr id="0" name=""/>
        <dsp:cNvSpPr/>
      </dsp:nvSpPr>
      <dsp:spPr>
        <a:xfrm>
          <a:off x="-2748078" y="-956586"/>
          <a:ext cx="5955010" cy="5955010"/>
        </a:xfrm>
        <a:custGeom>
          <a:avLst/>
          <a:gdLst/>
          <a:ahLst/>
          <a:cxnLst/>
          <a:rect l="0" t="0" r="0" b="0"/>
          <a:pathLst>
            <a:path>
              <a:moveTo>
                <a:pt x="5499429" y="1394647"/>
              </a:moveTo>
              <a:arcTo wR="2977505" hR="2977505" stAng="19673160" swAng="608406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9246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800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640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80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4755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948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24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402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878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089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B4E98-595D-4539-8237-6E1C811E7F07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713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B4E98-595D-4539-8237-6E1C811E7F07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F7536-B349-4003-A3DF-CD5B702E742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018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83443558"/>
              </p:ext>
            </p:extLst>
          </p:nvPr>
        </p:nvGraphicFramePr>
        <p:xfrm>
          <a:off x="395536" y="116632"/>
          <a:ext cx="820891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2699792" y="3068960"/>
            <a:ext cx="3371751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2000" b="1" err="1"/>
              <a:t>Årshjul</a:t>
            </a:r>
            <a:r>
              <a:rPr lang="sv-SE" sz="2000" b="1"/>
              <a:t> 2022</a:t>
            </a:r>
          </a:p>
          <a:p>
            <a:pPr algn="ctr"/>
            <a:r>
              <a:rPr lang="sv-SE" sz="2000"/>
              <a:t>Forskningsanslag</a:t>
            </a:r>
          </a:p>
          <a:p>
            <a:pPr algn="ctr"/>
            <a:r>
              <a:rPr lang="sv-SE" sz="2000" b="1"/>
              <a:t>inom Region Halland</a:t>
            </a:r>
          </a:p>
        </p:txBody>
      </p:sp>
    </p:spTree>
    <p:extLst>
      <p:ext uri="{BB962C8B-B14F-4D97-AF65-F5344CB8AC3E}">
        <p14:creationId xmlns:p14="http://schemas.microsoft.com/office/powerpoint/2010/main" val="3245408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amarbetsdokument" ma:contentTypeID="0x0101007F769A9CD5FD4E528769AB582DB6CAD30055E11783CBE17746B85DBC70A7C64F41" ma:contentTypeVersion="4" ma:contentTypeDescription="Innehållstyp för Dokument" ma:contentTypeScope="" ma:versionID="a3056130106e154ed393cacf44dedb4f">
  <xsd:schema xmlns:xsd="http://www.w3.org/2001/XMLSchema" xmlns:xs="http://www.w3.org/2001/XMLSchema" xmlns:p="http://schemas.microsoft.com/office/2006/metadata/properties" xmlns:ns2="http://schemas.microsoft.com/sharepoint/v4" xmlns:ns3="2aa47358-b8e8-4590-9ab8-e9372e014451" xmlns:ns4="17990808-a536-4c73-a8b3-8d1b46ad02d8" targetNamespace="http://schemas.microsoft.com/office/2006/metadata/properties" ma:root="true" ma:fieldsID="35d95a0887154f485b2171e992434c31" ns2:_="" ns3:_="" ns4:_="">
    <xsd:import namespace="http://schemas.microsoft.com/sharepoint/v4"/>
    <xsd:import namespace="2aa47358-b8e8-4590-9ab8-e9372e014451"/>
    <xsd:import namespace="17990808-a536-4c73-a8b3-8d1b46ad02d8"/>
    <xsd:element name="properties">
      <xsd:complexType>
        <xsd:sequence>
          <xsd:element name="documentManagement">
            <xsd:complexType>
              <xsd:all>
                <xsd:element ref="ns2:RHI_Team_DocumentType"/>
                <xsd:element ref="ns3:_x00c5_r"/>
                <xsd:element ref="ns3:Enhet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RHI_Team_DocumentType" ma:index="8" ma:displayName="Dokumenttyp" ma:format="Dropdown" ma:internalName="RHI_Team_DocumentType">
      <xsd:simpleType>
        <xsd:restriction base="dms:Choice">
          <xsd:enumeration value="Ekonomi"/>
          <xsd:enumeration value="Interna rutiner och manualer"/>
          <xsd:enumeration value="Minnesanteckningar processmöten"/>
          <xsd:enumeration value="Aktivitetsplan"/>
          <xsd:enumeration value="Processkarta"/>
          <xsd:enumeration value="Arbetsmaterial inom process"/>
          <xsd:enumeration value="Minnesanteckning APT"/>
          <xsd:enumeration value="Minnesanteckningar FoU ledning"/>
          <xsd:enumeration value="Minnesanteckning Utvecklingsdag FoU ledning"/>
          <xsd:enumeration value="Minnesanteckning Utvecklingsdag FoU Halland"/>
          <xsd:enumeration value="Omvärldsbevakning"/>
          <xsd:enumeration value="Personal"/>
          <xsd:enumeration value="Presentationsmaterial om FoU Halland"/>
          <xsd:enumeration value="Verksamhetsplan/bokslut"/>
          <xsd:enumeration value="Utbildning läkare - rutiner och blanketter för uppdrag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a47358-b8e8-4590-9ab8-e9372e014451" elementFormDefault="qualified">
    <xsd:import namespace="http://schemas.microsoft.com/office/2006/documentManagement/types"/>
    <xsd:import namespace="http://schemas.microsoft.com/office/infopath/2007/PartnerControls"/>
    <xsd:element name="_x00c5_r" ma:index="9" ma:displayName="Årtal" ma:default="2018" ma:format="Dropdown" ma:internalName="_x00c5_r">
      <xsd:simpleType>
        <xsd:restriction base="dms:Choice">
          <xsd:enumeration value="2015"/>
          <xsd:enumeration value="2016"/>
          <xsd:enumeration value="2017"/>
          <xsd:enumeration value="2018"/>
          <xsd:enumeration value="2019"/>
          <xsd:enumeration value="2020"/>
        </xsd:restriction>
      </xsd:simpleType>
    </xsd:element>
    <xsd:element name="Enhet" ma:index="10" ma:displayName="Process" ma:default="FoU övergripande" ma:format="Dropdown" ma:internalName="Enhet">
      <xsd:simpleType>
        <xsd:restriction base="dms:Choice">
          <xsd:enumeration value="FoU övergripande"/>
          <xsd:enumeration value="Utbildning läkare"/>
          <xsd:enumeration value="VFU sjuksköterskor"/>
          <xsd:enumeration value="Vård- och omsorgscollege"/>
          <xsd:enumeration value="Kliniskt träningscentrum"/>
          <xsd:enumeration value="Vetenskaplig metodik"/>
          <xsd:enumeration value="FoU stöd"/>
          <xsd:enumeration value="FoU-medel"/>
          <xsd:enumeration value="Ledningens uppdrag"/>
          <xsd:enumeration value="Bibliotek"/>
          <xsd:enumeration value="Informatik och kommunikatio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990808-a536-4c73-a8b3-8d1b46ad02d8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2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HI_Team_DocumentType xmlns="http://schemas.microsoft.com/sharepoint/v4">Arbetsmaterial inom process</RHI_Team_DocumentType>
    <_x00c5_r xmlns="2aa47358-b8e8-4590-9ab8-e9372e014451">2018</_x00c5_r>
    <Enhet xmlns="2aa47358-b8e8-4590-9ab8-e9372e014451">FoU-medel</Enhet>
    <_dlc_DocId xmlns="17990808-a536-4c73-a8b3-8d1b46ad02d8">UKM4TCJ4TX2J-2-439</_dlc_DocId>
    <_dlc_DocIdUrl xmlns="17990808-a536-4c73-a8b3-8d1b46ad02d8">
      <Url>https://intra.regionhalland.se/webbplatser/fouuhalland/_layouts/DocIdRedir.aspx?ID=UKM4TCJ4TX2J-2-439</Url>
      <Description>UKM4TCJ4TX2J-2-439</Description>
    </_dlc_DocIdUrl>
  </documentManagement>
</p:properties>
</file>

<file path=customXml/itemProps1.xml><?xml version="1.0" encoding="utf-8"?>
<ds:datastoreItem xmlns:ds="http://schemas.openxmlformats.org/officeDocument/2006/customXml" ds:itemID="{9563DD47-98A4-4A7D-BD4B-808BBD4794D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B173AC2E-BDB0-429A-88A7-06659F6310E4}">
  <ds:schemaRefs>
    <ds:schemaRef ds:uri="17990808-a536-4c73-a8b3-8d1b46ad02d8"/>
    <ds:schemaRef ds:uri="2aa47358-b8e8-4590-9ab8-e9372e01445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CFF823-062E-4FB3-A3FB-A162EFEC71B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5A1E97A-07D1-48EC-AD0D-99CE66759F7E}">
  <ds:schemaRefs>
    <ds:schemaRef ds:uri="17990808-a536-4c73-a8b3-8d1b46ad02d8"/>
    <ds:schemaRef ds:uri="2aa47358-b8e8-4590-9ab8-e9372e01445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Bildspel på skärmen (4:3)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Landstinget Halland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Bergsten Ulrika RK HÄLSO- OCH SJUKVÅRD FOU</dc:creator>
  <cp:revision>5</cp:revision>
  <cp:lastPrinted>2019-08-21T10:22:32Z</cp:lastPrinted>
  <dcterms:created xsi:type="dcterms:W3CDTF">2018-04-17T08:01:07Z</dcterms:created>
  <dcterms:modified xsi:type="dcterms:W3CDTF">2021-12-01T12:24:11Z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0x0101007F769A9CD5FD4E528769AB582DB6CAD30055E11783CBE17746B85DBC70A7C64F41</vt:lpwstr>
  </property>
  <property fmtid="{D5CDD505-2E9C-101B-9397-08002B2CF9AE}" pid="3" name="_dlc_DocIdItemGuid">
    <vt:lpwstr>5b06703f-b6cb-434e-8222-4afa685935a6</vt:lpwstr>
  </property>
</Properties>
</file>