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3"/>
  </p:notesMasterIdLst>
  <p:handoutMasterIdLst>
    <p:handoutMasterId r:id="rId14"/>
  </p:handoutMasterIdLst>
  <p:sldIdLst>
    <p:sldId id="284" r:id="rId5"/>
    <p:sldId id="299" r:id="rId6"/>
    <p:sldId id="302" r:id="rId7"/>
    <p:sldId id="303" r:id="rId8"/>
    <p:sldId id="305" r:id="rId9"/>
    <p:sldId id="308" r:id="rId10"/>
    <p:sldId id="309" r:id="rId11"/>
    <p:sldId id="28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99"/>
            <p14:sldId id="302"/>
            <p14:sldId id="303"/>
            <p14:sldId id="305"/>
            <p14:sldId id="308"/>
            <p14:sldId id="309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B77DAD-1F29-4354-B3DC-61C6F0032095}" v="123" dt="2022-01-10T08:32:49.641"/>
    <p1510:client id="{3B13E15E-E506-46F8-887F-D88897D84FA4}" v="1" dt="2022-01-10T10:43:42.1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2022-01-24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2022-01-24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xmlns="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xmlns="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xmlns="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xmlns="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xmlns="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xmlns="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xmlns="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xmlns="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xmlns="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xmlns="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xmlns="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xmlns="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xmlns="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xmlns="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xmlns="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xmlns="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xmlns="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xmlns="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xmlns="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xmlns="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xmlns="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xmlns="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xmlns="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xmlns="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xmlns="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xmlns="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xmlns="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xmlns="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xmlns="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xmlns="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1378843"/>
            <a:ext cx="8642350" cy="1590780"/>
          </a:xfrm>
        </p:spPr>
        <p:txBody>
          <a:bodyPr/>
          <a:lstStyle/>
          <a:p>
            <a:r>
              <a:rPr lang="sv-SE"/>
              <a:t>Information inför VAS 47.1</a:t>
            </a:r>
            <a:br>
              <a:rPr lang="sv-SE"/>
            </a:br>
            <a:r>
              <a:rPr lang="sv-SE"/>
              <a:t/>
            </a: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Dokumentation och Journalåtkomst</a:t>
            </a:r>
            <a:br>
              <a:rPr lang="sv-SE"/>
            </a:br>
            <a:r>
              <a:rPr lang="sv-SE"/>
              <a:t/>
            </a: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2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xmlns="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Generell Systemadministration</a:t>
            </a:r>
            <a:br>
              <a:rPr lang="sv-SE"/>
            </a:br>
            <a:r>
              <a:rPr lang="sv-SE"/>
              <a:t/>
            </a: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887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Felrättningar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87655" indent="-287655"/>
            <a:r>
              <a:rPr lang="sv-SE">
                <a:cs typeface="Arial"/>
              </a:rPr>
              <a:t>Rättat så att klinik inte </a:t>
            </a:r>
            <a:r>
              <a:rPr lang="sv-SE">
                <a:ea typeface="+mn-lt"/>
                <a:cs typeface="+mn-lt"/>
              </a:rPr>
              <a:t>måste väljas vid uthopp till NCS och övriga integrationer efter att VAS varit i Paus-läge. </a:t>
            </a:r>
            <a:endParaRPr lang="sv-SE">
              <a:cs typeface="Arial"/>
            </a:endParaRPr>
          </a:p>
          <a:p>
            <a:pPr marL="0" indent="0">
              <a:buNone/>
            </a:pPr>
            <a:r>
              <a:rPr lang="sv-SE">
                <a:cs typeface="Arial"/>
              </a:rPr>
              <a:t>    Felmeddelande</a:t>
            </a:r>
          </a:p>
          <a:p>
            <a:pPr marL="287655" indent="-287655"/>
            <a:endParaRPr lang="sv-SE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Bildobjekt 7" descr="En bild som visar text&#10;&#10;Automatiskt genererad beskrivning">
            <a:extLst>
              <a:ext uri="{FF2B5EF4-FFF2-40B4-BE49-F238E27FC236}">
                <a16:creationId xmlns:a16="http://schemas.microsoft.com/office/drawing/2014/main" xmlns="" id="{EF96537D-24EB-4ACE-B018-8BDBDD54C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906" y="2715829"/>
            <a:ext cx="2743200" cy="149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9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xmlns="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Remiss och svar</a:t>
            </a:r>
            <a:br>
              <a:rPr lang="sv-SE"/>
            </a:br>
            <a:r>
              <a:rPr lang="sv-SE"/>
              <a:t/>
            </a: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594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xmlns="" id="{2ACB7F7F-04C5-42B9-A48D-97A64881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Patientadministration VAS och invånarstöd</a:t>
            </a:r>
            <a:br>
              <a:rPr lang="sv-SE"/>
            </a:br>
            <a:r>
              <a:rPr lang="sv-SE"/>
              <a:t/>
            </a:r>
            <a:br>
              <a:rPr lang="sv-SE"/>
            </a:br>
            <a:r>
              <a:rPr lang="sv-SE" sz="2000"/>
              <a:t>Driftsättning 26 jan 2022</a:t>
            </a:r>
            <a:endParaRPr lang="sv-SE" sz="2000">
              <a:solidFill>
                <a:srgbClr val="FF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371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Byte av ansvarig HOSP i DR16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>
                <a:effectLst/>
                <a:ea typeface="DotumChe" panose="020B0503020000020004" pitchFamily="49" charset="-127"/>
              </a:rPr>
              <a:t>När ansvarig HOSP ändras i DR16 ”slår det igen” till bl.a. formulär JO1, men inte till formulär AN3, AN5 och AN8. Rättning är gjord för detta, </a:t>
            </a:r>
            <a:r>
              <a:rPr lang="sv-SE">
                <a:ea typeface="DotumChe" panose="020B0503020000020004" pitchFamily="49" charset="-127"/>
              </a:rPr>
              <a:t>när </a:t>
            </a:r>
            <a:r>
              <a:rPr lang="sv-SE">
                <a:effectLst/>
                <a:ea typeface="DotumChe" panose="020B0503020000020004" pitchFamily="49" charset="-127"/>
              </a:rPr>
              <a:t>ansvarig HOSP ändras i DR16  ”slår det igenom” till samtliga formulär.  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35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70665539-6B9D-46C0-A149-71BD101C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/>
              <a:t>Information VAS 48.0</a:t>
            </a:r>
            <a:r>
              <a:rPr lang="sv-SE"/>
              <a:t/>
            </a:r>
            <a:br>
              <a:rPr lang="sv-SE"/>
            </a:br>
            <a:r>
              <a:rPr lang="sv-SE" sz="1800"/>
              <a:t/>
            </a:r>
            <a:br>
              <a:rPr lang="sv-SE" sz="1800"/>
            </a:br>
            <a:r>
              <a:rPr lang="sv-SE" sz="1800"/>
              <a:t>Preliminärt datum för driftsättning av VAS 48.0 finns i dagsläget inte.</a:t>
            </a:r>
            <a:br>
              <a:rPr lang="sv-SE" sz="1800"/>
            </a:br>
            <a:r>
              <a:rPr lang="sv-SE" sz="1800"/>
              <a:t>Mer info kommer på vårdgivarwebben och intranätet.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F0CBC9C335214B8DEC43858F80D3B4" ma:contentTypeVersion="2" ma:contentTypeDescription="Skapa ett nytt dokument." ma:contentTypeScope="" ma:versionID="7c5f825e5463ceedcae44d3ee22a0a6f">
  <xsd:schema xmlns:xsd="http://www.w3.org/2001/XMLSchema" xmlns:xs="http://www.w3.org/2001/XMLSchema" xmlns:p="http://schemas.microsoft.com/office/2006/metadata/properties" xmlns:ns2="4b179360-0b30-43e1-bbf2-4dcda62774cc" targetNamespace="http://schemas.microsoft.com/office/2006/metadata/properties" ma:root="true" ma:fieldsID="6c980b6067310ad493471dbc7f2541dc" ns2:_="">
    <xsd:import namespace="4b179360-0b30-43e1-bbf2-4dcda62774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79360-0b30-43e1-bbf2-4dcda6277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B6D4CB-26B5-424E-8DA7-E351EF8543A0}">
  <ds:schemaRefs>
    <ds:schemaRef ds:uri="4b179360-0b30-43e1-bbf2-4dcda62774c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2437B-7B8D-4EC9-87E1-B1B3FAF5D3C8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4b179360-0b30-43e1-bbf2-4dcda62774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0</TotalTime>
  <Words>102</Words>
  <Application>Microsoft Macintosh PowerPoint</Application>
  <PresentationFormat>Bredbild</PresentationFormat>
  <Paragraphs>23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DotumChe</vt:lpstr>
      <vt:lpstr>Region Halland - grön 1</vt:lpstr>
      <vt:lpstr>Information inför VAS 47.1  Driftsättning 26 jan 2022</vt:lpstr>
      <vt:lpstr>Dokumentation och Journalåtkomst  Driftsättning 26 jan 2022</vt:lpstr>
      <vt:lpstr>Generell Systemadministration  Driftsättning 26 jan 2022</vt:lpstr>
      <vt:lpstr>Felrättningar</vt:lpstr>
      <vt:lpstr>Remiss och svar  Driftsättning 26 jan 2022</vt:lpstr>
      <vt:lpstr>Patientadministration VAS och invånarstöd  Driftsättning 26 jan 2022</vt:lpstr>
      <vt:lpstr>Byte av ansvarig HOSP i DR16</vt:lpstr>
      <vt:lpstr>Information VAS 48.0  Preliminärt datum för driftsättning av VAS 48.0 finns i dagsläget inte. Mer info kommer på vårdgivarwebben och intranätet.</vt:lpstr>
    </vt:vector>
  </TitlesOfParts>
  <Company>Region Halland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Jönsson Hans RK STAB</cp:lastModifiedBy>
  <cp:revision>3</cp:revision>
  <dcterms:created xsi:type="dcterms:W3CDTF">2020-03-06T14:38:06Z</dcterms:created>
  <dcterms:modified xsi:type="dcterms:W3CDTF">2022-01-24T09:13:42Z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0x010100A5F0CBC9C335214B8DEC43858F80D3B4</vt:lpwstr>
  </property>
  <property fmtid="{D5CDD505-2E9C-101B-9397-08002B2CF9AE}" pid="3" name="_dlc_DocIdItemGuid">
    <vt:lpwstr>2d487368-3642-47e8-8c8d-c72876f39afc</vt:lpwstr>
  </property>
</Properties>
</file>