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6" r:id="rId6"/>
    <p:sldMasterId id="2147483681" r:id="rId7"/>
  </p:sldMasterIdLst>
  <p:notesMasterIdLst>
    <p:notesMasterId r:id="rId12"/>
  </p:notesMasterIdLst>
  <p:handoutMasterIdLst>
    <p:handoutMasterId r:id="rId13"/>
  </p:handoutMasterIdLst>
  <p:sldIdLst>
    <p:sldId id="328" r:id="rId8"/>
    <p:sldId id="329" r:id="rId9"/>
    <p:sldId id="330" r:id="rId10"/>
    <p:sldId id="331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>
            <p14:sldId id="328"/>
            <p14:sldId id="329"/>
            <p14:sldId id="330"/>
            <p14:sldId id="331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8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87F27-7364-4F2F-9973-5DA266E7EBC3}" v="13" dt="2022-02-14T09:59:01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4" autoAdjust="0"/>
    <p:restoredTop sz="66078" autoAdjust="0"/>
  </p:normalViewPr>
  <p:slideViewPr>
    <p:cSldViewPr snapToGrid="0">
      <p:cViewPr varScale="1">
        <p:scale>
          <a:sx n="74" d="100"/>
          <a:sy n="7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oglund Annelie RK" userId="19202c1e-0019-4752-9e05-13ef54abf508" providerId="ADAL" clId="{3D087F27-7364-4F2F-9973-5DA266E7EBC3}"/>
    <pc:docChg chg="custSel addSld delSld modSld delSection modSection">
      <pc:chgData name="Skoglund Annelie RK" userId="19202c1e-0019-4752-9e05-13ef54abf508" providerId="ADAL" clId="{3D087F27-7364-4F2F-9973-5DA266E7EBC3}" dt="2022-02-14T09:59:01.884" v="58" actId="1076"/>
      <pc:docMkLst>
        <pc:docMk/>
      </pc:docMkLst>
      <pc:sldChg chg="del">
        <pc:chgData name="Skoglund Annelie RK" userId="19202c1e-0019-4752-9e05-13ef54abf508" providerId="ADAL" clId="{3D087F27-7364-4F2F-9973-5DA266E7EBC3}" dt="2022-02-14T09:57:37.547" v="45" actId="2696"/>
        <pc:sldMkLst>
          <pc:docMk/>
          <pc:sldMk cId="9187270" sldId="263"/>
        </pc:sldMkLst>
      </pc:sldChg>
      <pc:sldChg chg="del">
        <pc:chgData name="Skoglund Annelie RK" userId="19202c1e-0019-4752-9e05-13ef54abf508" providerId="ADAL" clId="{3D087F27-7364-4F2F-9973-5DA266E7EBC3}" dt="2022-02-14T09:56:22.718" v="32" actId="2696"/>
        <pc:sldMkLst>
          <pc:docMk/>
          <pc:sldMk cId="1526386496" sldId="284"/>
        </pc:sldMkLst>
      </pc:sldChg>
      <pc:sldChg chg="del">
        <pc:chgData name="Skoglund Annelie RK" userId="19202c1e-0019-4752-9e05-13ef54abf508" providerId="ADAL" clId="{3D087F27-7364-4F2F-9973-5DA266E7EBC3}" dt="2022-02-14T09:58:29.256" v="54" actId="2696"/>
        <pc:sldMkLst>
          <pc:docMk/>
          <pc:sldMk cId="1233159797" sldId="286"/>
        </pc:sldMkLst>
      </pc:sldChg>
      <pc:sldChg chg="addSp modSp del mod modClrScheme chgLayout">
        <pc:chgData name="Skoglund Annelie RK" userId="19202c1e-0019-4752-9e05-13ef54abf508" providerId="ADAL" clId="{3D087F27-7364-4F2F-9973-5DA266E7EBC3}" dt="2022-02-14T09:50:19.463" v="2" actId="2696"/>
        <pc:sldMkLst>
          <pc:docMk/>
          <pc:sldMk cId="4002034646" sldId="287"/>
        </pc:sldMkLst>
        <pc:spChg chg="mod ord">
          <ac:chgData name="Skoglund Annelie RK" userId="19202c1e-0019-4752-9e05-13ef54abf508" providerId="ADAL" clId="{3D087F27-7364-4F2F-9973-5DA266E7EBC3}" dt="2022-02-14T09:49:53.194" v="0" actId="700"/>
          <ac:spMkLst>
            <pc:docMk/>
            <pc:sldMk cId="4002034646" sldId="287"/>
            <ac:spMk id="2" creationId="{682E5AF8-66C2-47F6-AB7F-9F5AFCA21823}"/>
          </ac:spMkLst>
        </pc:spChg>
        <pc:spChg chg="mod ord">
          <ac:chgData name="Skoglund Annelie RK" userId="19202c1e-0019-4752-9e05-13ef54abf508" providerId="ADAL" clId="{3D087F27-7364-4F2F-9973-5DA266E7EBC3}" dt="2022-02-14T09:49:53.194" v="0" actId="700"/>
          <ac:spMkLst>
            <pc:docMk/>
            <pc:sldMk cId="4002034646" sldId="287"/>
            <ac:spMk id="3" creationId="{0B614739-4C87-4BB3-92D5-C6ED9F75083C}"/>
          </ac:spMkLst>
        </pc:spChg>
        <pc:spChg chg="mod ord">
          <ac:chgData name="Skoglund Annelie RK" userId="19202c1e-0019-4752-9e05-13ef54abf508" providerId="ADAL" clId="{3D087F27-7364-4F2F-9973-5DA266E7EBC3}" dt="2022-02-14T09:49:53.194" v="0" actId="700"/>
          <ac:spMkLst>
            <pc:docMk/>
            <pc:sldMk cId="4002034646" sldId="287"/>
            <ac:spMk id="4" creationId="{81BA9C13-6CA4-4153-AD6F-792B086C220A}"/>
          </ac:spMkLst>
        </pc:spChg>
        <pc:spChg chg="add mod ord">
          <ac:chgData name="Skoglund Annelie RK" userId="19202c1e-0019-4752-9e05-13ef54abf508" providerId="ADAL" clId="{3D087F27-7364-4F2F-9973-5DA266E7EBC3}" dt="2022-02-14T09:49:53.194" v="0" actId="700"/>
          <ac:spMkLst>
            <pc:docMk/>
            <pc:sldMk cId="4002034646" sldId="287"/>
            <ac:spMk id="8" creationId="{2E4150A7-5CA7-4864-A8FA-DB946CB6E517}"/>
          </ac:spMkLst>
        </pc:spChg>
        <pc:spChg chg="add mod ord">
          <ac:chgData name="Skoglund Annelie RK" userId="19202c1e-0019-4752-9e05-13ef54abf508" providerId="ADAL" clId="{3D087F27-7364-4F2F-9973-5DA266E7EBC3}" dt="2022-02-14T09:49:53.194" v="0" actId="700"/>
          <ac:spMkLst>
            <pc:docMk/>
            <pc:sldMk cId="4002034646" sldId="287"/>
            <ac:spMk id="12" creationId="{EEB7A37A-4865-47BE-AC18-548C14B829FD}"/>
          </ac:spMkLst>
        </pc:spChg>
      </pc:sldChg>
      <pc:sldChg chg="del">
        <pc:chgData name="Skoglund Annelie RK" userId="19202c1e-0019-4752-9e05-13ef54abf508" providerId="ADAL" clId="{3D087F27-7364-4F2F-9973-5DA266E7EBC3}" dt="2022-02-14T09:56:16.228" v="30" actId="2696"/>
        <pc:sldMkLst>
          <pc:docMk/>
          <pc:sldMk cId="759680872" sldId="288"/>
        </pc:sldMkLst>
      </pc:sldChg>
      <pc:sldChg chg="del">
        <pc:chgData name="Skoglund Annelie RK" userId="19202c1e-0019-4752-9e05-13ef54abf508" providerId="ADAL" clId="{3D087F27-7364-4F2F-9973-5DA266E7EBC3}" dt="2022-02-14T09:56:35.022" v="36" actId="2696"/>
        <pc:sldMkLst>
          <pc:docMk/>
          <pc:sldMk cId="17922399" sldId="299"/>
        </pc:sldMkLst>
      </pc:sldChg>
      <pc:sldChg chg="del">
        <pc:chgData name="Skoglund Annelie RK" userId="19202c1e-0019-4752-9e05-13ef54abf508" providerId="ADAL" clId="{3D087F27-7364-4F2F-9973-5DA266E7EBC3}" dt="2022-02-14T09:56:19.279" v="31" actId="2696"/>
        <pc:sldMkLst>
          <pc:docMk/>
          <pc:sldMk cId="3922202260" sldId="300"/>
        </pc:sldMkLst>
      </pc:sldChg>
      <pc:sldChg chg="del">
        <pc:chgData name="Skoglund Annelie RK" userId="19202c1e-0019-4752-9e05-13ef54abf508" providerId="ADAL" clId="{3D087F27-7364-4F2F-9973-5DA266E7EBC3}" dt="2022-02-14T09:56:37.973" v="37" actId="2696"/>
        <pc:sldMkLst>
          <pc:docMk/>
          <pc:sldMk cId="1049933824" sldId="302"/>
        </pc:sldMkLst>
      </pc:sldChg>
      <pc:sldChg chg="del">
        <pc:chgData name="Skoglund Annelie RK" userId="19202c1e-0019-4752-9e05-13ef54abf508" providerId="ADAL" clId="{3D087F27-7364-4F2F-9973-5DA266E7EBC3}" dt="2022-02-14T09:56:44.237" v="39" actId="2696"/>
        <pc:sldMkLst>
          <pc:docMk/>
          <pc:sldMk cId="2112255511" sldId="303"/>
        </pc:sldMkLst>
      </pc:sldChg>
      <pc:sldChg chg="del">
        <pc:chgData name="Skoglund Annelie RK" userId="19202c1e-0019-4752-9e05-13ef54abf508" providerId="ADAL" clId="{3D087F27-7364-4F2F-9973-5DA266E7EBC3}" dt="2022-02-14T09:56:28.978" v="34" actId="2696"/>
        <pc:sldMkLst>
          <pc:docMk/>
          <pc:sldMk cId="3616817384" sldId="305"/>
        </pc:sldMkLst>
      </pc:sldChg>
      <pc:sldChg chg="del">
        <pc:chgData name="Skoglund Annelie RK" userId="19202c1e-0019-4752-9e05-13ef54abf508" providerId="ADAL" clId="{3D087F27-7364-4F2F-9973-5DA266E7EBC3}" dt="2022-02-14T09:56:32.071" v="35" actId="2696"/>
        <pc:sldMkLst>
          <pc:docMk/>
          <pc:sldMk cId="1869562810" sldId="306"/>
        </pc:sldMkLst>
      </pc:sldChg>
      <pc:sldChg chg="del">
        <pc:chgData name="Skoglund Annelie RK" userId="19202c1e-0019-4752-9e05-13ef54abf508" providerId="ADAL" clId="{3D087F27-7364-4F2F-9973-5DA266E7EBC3}" dt="2022-02-14T09:56:25.680" v="33" actId="2696"/>
        <pc:sldMkLst>
          <pc:docMk/>
          <pc:sldMk cId="3325193072" sldId="308"/>
        </pc:sldMkLst>
      </pc:sldChg>
      <pc:sldChg chg="del">
        <pc:chgData name="Skoglund Annelie RK" userId="19202c1e-0019-4752-9e05-13ef54abf508" providerId="ADAL" clId="{3D087F27-7364-4F2F-9973-5DA266E7EBC3}" dt="2022-02-14T09:56:40.555" v="38" actId="2696"/>
        <pc:sldMkLst>
          <pc:docMk/>
          <pc:sldMk cId="1981893415" sldId="309"/>
        </pc:sldMkLst>
      </pc:sldChg>
      <pc:sldChg chg="del">
        <pc:chgData name="Skoglund Annelie RK" userId="19202c1e-0019-4752-9e05-13ef54abf508" providerId="ADAL" clId="{3D087F27-7364-4F2F-9973-5DA266E7EBC3}" dt="2022-02-14T09:56:47.125" v="40" actId="2696"/>
        <pc:sldMkLst>
          <pc:docMk/>
          <pc:sldMk cId="3016851289" sldId="311"/>
        </pc:sldMkLst>
      </pc:sldChg>
      <pc:sldChg chg="del">
        <pc:chgData name="Skoglund Annelie RK" userId="19202c1e-0019-4752-9e05-13ef54abf508" providerId="ADAL" clId="{3D087F27-7364-4F2F-9973-5DA266E7EBC3}" dt="2022-02-14T09:56:50.840" v="41" actId="2696"/>
        <pc:sldMkLst>
          <pc:docMk/>
          <pc:sldMk cId="2099025810" sldId="312"/>
        </pc:sldMkLst>
      </pc:sldChg>
      <pc:sldChg chg="del">
        <pc:chgData name="Skoglund Annelie RK" userId="19202c1e-0019-4752-9e05-13ef54abf508" providerId="ADAL" clId="{3D087F27-7364-4F2F-9973-5DA266E7EBC3}" dt="2022-02-14T09:56:53.843" v="42" actId="2696"/>
        <pc:sldMkLst>
          <pc:docMk/>
          <pc:sldMk cId="24096327" sldId="313"/>
        </pc:sldMkLst>
      </pc:sldChg>
      <pc:sldChg chg="del">
        <pc:chgData name="Skoglund Annelie RK" userId="19202c1e-0019-4752-9e05-13ef54abf508" providerId="ADAL" clId="{3D087F27-7364-4F2F-9973-5DA266E7EBC3}" dt="2022-02-14T09:57:37.547" v="45" actId="2696"/>
        <pc:sldMkLst>
          <pc:docMk/>
          <pc:sldMk cId="4206918178" sldId="314"/>
        </pc:sldMkLst>
      </pc:sldChg>
      <pc:sldChg chg="del">
        <pc:chgData name="Skoglund Annelie RK" userId="19202c1e-0019-4752-9e05-13ef54abf508" providerId="ADAL" clId="{3D087F27-7364-4F2F-9973-5DA266E7EBC3}" dt="2022-02-14T09:57:37.547" v="45" actId="2696"/>
        <pc:sldMkLst>
          <pc:docMk/>
          <pc:sldMk cId="1099833238" sldId="315"/>
        </pc:sldMkLst>
      </pc:sldChg>
      <pc:sldChg chg="del">
        <pc:chgData name="Skoglund Annelie RK" userId="19202c1e-0019-4752-9e05-13ef54abf508" providerId="ADAL" clId="{3D087F27-7364-4F2F-9973-5DA266E7EBC3}" dt="2022-02-14T09:57:37.547" v="45" actId="2696"/>
        <pc:sldMkLst>
          <pc:docMk/>
          <pc:sldMk cId="2857132770" sldId="316"/>
        </pc:sldMkLst>
      </pc:sldChg>
      <pc:sldChg chg="del">
        <pc:chgData name="Skoglund Annelie RK" userId="19202c1e-0019-4752-9e05-13ef54abf508" providerId="ADAL" clId="{3D087F27-7364-4F2F-9973-5DA266E7EBC3}" dt="2022-02-14T09:57:04.738" v="43" actId="2696"/>
        <pc:sldMkLst>
          <pc:docMk/>
          <pc:sldMk cId="3966680827" sldId="318"/>
        </pc:sldMkLst>
      </pc:sldChg>
      <pc:sldChg chg="del">
        <pc:chgData name="Skoglund Annelie RK" userId="19202c1e-0019-4752-9e05-13ef54abf508" providerId="ADAL" clId="{3D087F27-7364-4F2F-9973-5DA266E7EBC3}" dt="2022-02-14T09:58:09.841" v="49" actId="2696"/>
        <pc:sldMkLst>
          <pc:docMk/>
          <pc:sldMk cId="3407297785" sldId="319"/>
        </pc:sldMkLst>
      </pc:sldChg>
      <pc:sldChg chg="del">
        <pc:chgData name="Skoglund Annelie RK" userId="19202c1e-0019-4752-9e05-13ef54abf508" providerId="ADAL" clId="{3D087F27-7364-4F2F-9973-5DA266E7EBC3}" dt="2022-02-14T09:58:13.747" v="50" actId="2696"/>
        <pc:sldMkLst>
          <pc:docMk/>
          <pc:sldMk cId="878912829" sldId="320"/>
        </pc:sldMkLst>
      </pc:sldChg>
      <pc:sldChg chg="del">
        <pc:chgData name="Skoglund Annelie RK" userId="19202c1e-0019-4752-9e05-13ef54abf508" providerId="ADAL" clId="{3D087F27-7364-4F2F-9973-5DA266E7EBC3}" dt="2022-02-14T09:57:52.048" v="46" actId="2696"/>
        <pc:sldMkLst>
          <pc:docMk/>
          <pc:sldMk cId="144941493" sldId="321"/>
        </pc:sldMkLst>
      </pc:sldChg>
      <pc:sldChg chg="del">
        <pc:chgData name="Skoglund Annelie RK" userId="19202c1e-0019-4752-9e05-13ef54abf508" providerId="ADAL" clId="{3D087F27-7364-4F2F-9973-5DA266E7EBC3}" dt="2022-02-14T09:58:18.384" v="51" actId="2696"/>
        <pc:sldMkLst>
          <pc:docMk/>
          <pc:sldMk cId="4158667537" sldId="322"/>
        </pc:sldMkLst>
      </pc:sldChg>
      <pc:sldChg chg="del">
        <pc:chgData name="Skoglund Annelie RK" userId="19202c1e-0019-4752-9e05-13ef54abf508" providerId="ADAL" clId="{3D087F27-7364-4F2F-9973-5DA266E7EBC3}" dt="2022-02-14T09:58:21.437" v="52" actId="2696"/>
        <pc:sldMkLst>
          <pc:docMk/>
          <pc:sldMk cId="673576282" sldId="323"/>
        </pc:sldMkLst>
      </pc:sldChg>
      <pc:sldChg chg="del">
        <pc:chgData name="Skoglund Annelie RK" userId="19202c1e-0019-4752-9e05-13ef54abf508" providerId="ADAL" clId="{3D087F27-7364-4F2F-9973-5DA266E7EBC3}" dt="2022-02-14T09:58:24.350" v="53" actId="2696"/>
        <pc:sldMkLst>
          <pc:docMk/>
          <pc:sldMk cId="434882963" sldId="324"/>
        </pc:sldMkLst>
      </pc:sldChg>
      <pc:sldChg chg="del">
        <pc:chgData name="Skoglund Annelie RK" userId="19202c1e-0019-4752-9e05-13ef54abf508" providerId="ADAL" clId="{3D087F27-7364-4F2F-9973-5DA266E7EBC3}" dt="2022-02-14T09:58:01.450" v="47" actId="2696"/>
        <pc:sldMkLst>
          <pc:docMk/>
          <pc:sldMk cId="3605483104" sldId="326"/>
        </pc:sldMkLst>
      </pc:sldChg>
      <pc:sldChg chg="del">
        <pc:chgData name="Skoglund Annelie RK" userId="19202c1e-0019-4752-9e05-13ef54abf508" providerId="ADAL" clId="{3D087F27-7364-4F2F-9973-5DA266E7EBC3}" dt="2022-02-14T09:58:05.940" v="48" actId="2696"/>
        <pc:sldMkLst>
          <pc:docMk/>
          <pc:sldMk cId="1997974132" sldId="327"/>
        </pc:sldMkLst>
      </pc:sldChg>
      <pc:sldChg chg="modSp new mod">
        <pc:chgData name="Skoglund Annelie RK" userId="19202c1e-0019-4752-9e05-13ef54abf508" providerId="ADAL" clId="{3D087F27-7364-4F2F-9973-5DA266E7EBC3}" dt="2022-02-14T09:50:31.282" v="3"/>
        <pc:sldMkLst>
          <pc:docMk/>
          <pc:sldMk cId="2085848302" sldId="328"/>
        </pc:sldMkLst>
        <pc:spChg chg="mod">
          <ac:chgData name="Skoglund Annelie RK" userId="19202c1e-0019-4752-9e05-13ef54abf508" providerId="ADAL" clId="{3D087F27-7364-4F2F-9973-5DA266E7EBC3}" dt="2022-02-14T09:50:31.282" v="3"/>
          <ac:spMkLst>
            <pc:docMk/>
            <pc:sldMk cId="2085848302" sldId="328"/>
            <ac:spMk id="2" creationId="{39F23EC1-9833-4E20-ADA0-A0B32643CB03}"/>
          </ac:spMkLst>
        </pc:spChg>
      </pc:sldChg>
      <pc:sldChg chg="new del">
        <pc:chgData name="Skoglund Annelie RK" userId="19202c1e-0019-4752-9e05-13ef54abf508" providerId="ADAL" clId="{3D087F27-7364-4F2F-9973-5DA266E7EBC3}" dt="2022-02-14T09:51:29.797" v="7" actId="2696"/>
        <pc:sldMkLst>
          <pc:docMk/>
          <pc:sldMk cId="487844054" sldId="329"/>
        </pc:sldMkLst>
      </pc:sldChg>
      <pc:sldChg chg="addSp delSp modSp new mod">
        <pc:chgData name="Skoglund Annelie RK" userId="19202c1e-0019-4752-9e05-13ef54abf508" providerId="ADAL" clId="{3D087F27-7364-4F2F-9973-5DA266E7EBC3}" dt="2022-02-14T09:58:52.772" v="56" actId="1076"/>
        <pc:sldMkLst>
          <pc:docMk/>
          <pc:sldMk cId="1150291504" sldId="329"/>
        </pc:sldMkLst>
        <pc:spChg chg="del">
          <ac:chgData name="Skoglund Annelie RK" userId="19202c1e-0019-4752-9e05-13ef54abf508" providerId="ADAL" clId="{3D087F27-7364-4F2F-9973-5DA266E7EBC3}" dt="2022-02-14T09:52:36.663" v="13" actId="26606"/>
          <ac:spMkLst>
            <pc:docMk/>
            <pc:sldMk cId="1150291504" sldId="329"/>
            <ac:spMk id="2" creationId="{A665C859-CC9D-4583-B181-8C7E10CD3629}"/>
          </ac:spMkLst>
        </pc:spChg>
        <pc:spChg chg="mod">
          <ac:chgData name="Skoglund Annelie RK" userId="19202c1e-0019-4752-9e05-13ef54abf508" providerId="ADAL" clId="{3D087F27-7364-4F2F-9973-5DA266E7EBC3}" dt="2022-02-14T09:52:36.663" v="13" actId="26606"/>
          <ac:spMkLst>
            <pc:docMk/>
            <pc:sldMk cId="1150291504" sldId="329"/>
            <ac:spMk id="3" creationId="{C454895D-B360-4E11-AAA0-0EAE04185E44}"/>
          </ac:spMkLst>
        </pc:spChg>
        <pc:spChg chg="mod">
          <ac:chgData name="Skoglund Annelie RK" userId="19202c1e-0019-4752-9e05-13ef54abf508" providerId="ADAL" clId="{3D087F27-7364-4F2F-9973-5DA266E7EBC3}" dt="2022-02-14T09:52:36.663" v="13" actId="26606"/>
          <ac:spMkLst>
            <pc:docMk/>
            <pc:sldMk cId="1150291504" sldId="329"/>
            <ac:spMk id="4" creationId="{855717FC-E72C-44B2-AFB7-13DD5D21EF60}"/>
          </ac:spMkLst>
        </pc:spChg>
        <pc:spChg chg="mod">
          <ac:chgData name="Skoglund Annelie RK" userId="19202c1e-0019-4752-9e05-13ef54abf508" providerId="ADAL" clId="{3D087F27-7364-4F2F-9973-5DA266E7EBC3}" dt="2022-02-14T09:52:36.663" v="13" actId="26606"/>
          <ac:spMkLst>
            <pc:docMk/>
            <pc:sldMk cId="1150291504" sldId="329"/>
            <ac:spMk id="5" creationId="{85D43D55-6246-4641-AB62-619B94044D98}"/>
          </ac:spMkLst>
        </pc:spChg>
        <pc:spChg chg="mod">
          <ac:chgData name="Skoglund Annelie RK" userId="19202c1e-0019-4752-9e05-13ef54abf508" providerId="ADAL" clId="{3D087F27-7364-4F2F-9973-5DA266E7EBC3}" dt="2022-02-14T09:52:36.663" v="13" actId="26606"/>
          <ac:spMkLst>
            <pc:docMk/>
            <pc:sldMk cId="1150291504" sldId="329"/>
            <ac:spMk id="6" creationId="{14D42ECF-61E8-4FF4-8206-A318A4A6244E}"/>
          </ac:spMkLst>
        </pc:spChg>
        <pc:picChg chg="add mod ord">
          <ac:chgData name="Skoglund Annelie RK" userId="19202c1e-0019-4752-9e05-13ef54abf508" providerId="ADAL" clId="{3D087F27-7364-4F2F-9973-5DA266E7EBC3}" dt="2022-02-14T09:58:52.772" v="56" actId="1076"/>
          <ac:picMkLst>
            <pc:docMk/>
            <pc:sldMk cId="1150291504" sldId="329"/>
            <ac:picMk id="7" creationId="{B015C26B-8D18-4B68-BCBC-180892FFFF7A}"/>
          </ac:picMkLst>
        </pc:picChg>
      </pc:sldChg>
      <pc:sldChg chg="new del">
        <pc:chgData name="Skoglund Annelie RK" userId="19202c1e-0019-4752-9e05-13ef54abf508" providerId="ADAL" clId="{3D087F27-7364-4F2F-9973-5DA266E7EBC3}" dt="2022-02-14T09:50:48.071" v="5" actId="2696"/>
        <pc:sldMkLst>
          <pc:docMk/>
          <pc:sldMk cId="2520224741" sldId="329"/>
        </pc:sldMkLst>
      </pc:sldChg>
      <pc:sldChg chg="addSp delSp modSp new mod">
        <pc:chgData name="Skoglund Annelie RK" userId="19202c1e-0019-4752-9e05-13ef54abf508" providerId="ADAL" clId="{3D087F27-7364-4F2F-9973-5DA266E7EBC3}" dt="2022-02-14T09:59:01.884" v="58" actId="1076"/>
        <pc:sldMkLst>
          <pc:docMk/>
          <pc:sldMk cId="2656181239" sldId="330"/>
        </pc:sldMkLst>
        <pc:spChg chg="del">
          <ac:chgData name="Skoglund Annelie RK" userId="19202c1e-0019-4752-9e05-13ef54abf508" providerId="ADAL" clId="{3D087F27-7364-4F2F-9973-5DA266E7EBC3}" dt="2022-02-14T09:53:19.555" v="18" actId="26606"/>
          <ac:spMkLst>
            <pc:docMk/>
            <pc:sldMk cId="2656181239" sldId="330"/>
            <ac:spMk id="2" creationId="{6E4951BC-2844-41BF-BE7C-07CD0AC7F47E}"/>
          </ac:spMkLst>
        </pc:spChg>
        <pc:spChg chg="mod">
          <ac:chgData name="Skoglund Annelie RK" userId="19202c1e-0019-4752-9e05-13ef54abf508" providerId="ADAL" clId="{3D087F27-7364-4F2F-9973-5DA266E7EBC3}" dt="2022-02-14T09:53:19.555" v="18" actId="26606"/>
          <ac:spMkLst>
            <pc:docMk/>
            <pc:sldMk cId="2656181239" sldId="330"/>
            <ac:spMk id="3" creationId="{CCB40EF2-C91D-4C2A-916B-1624F3DFBED6}"/>
          </ac:spMkLst>
        </pc:spChg>
        <pc:spChg chg="mod">
          <ac:chgData name="Skoglund Annelie RK" userId="19202c1e-0019-4752-9e05-13ef54abf508" providerId="ADAL" clId="{3D087F27-7364-4F2F-9973-5DA266E7EBC3}" dt="2022-02-14T09:53:19.555" v="18" actId="26606"/>
          <ac:spMkLst>
            <pc:docMk/>
            <pc:sldMk cId="2656181239" sldId="330"/>
            <ac:spMk id="4" creationId="{F1204F6B-D33C-463F-BFD8-A9002A2152D9}"/>
          </ac:spMkLst>
        </pc:spChg>
        <pc:spChg chg="mod">
          <ac:chgData name="Skoglund Annelie RK" userId="19202c1e-0019-4752-9e05-13ef54abf508" providerId="ADAL" clId="{3D087F27-7364-4F2F-9973-5DA266E7EBC3}" dt="2022-02-14T09:53:19.555" v="18" actId="26606"/>
          <ac:spMkLst>
            <pc:docMk/>
            <pc:sldMk cId="2656181239" sldId="330"/>
            <ac:spMk id="5" creationId="{28B067D2-FCA2-48B2-9151-B48AFD9E4081}"/>
          </ac:spMkLst>
        </pc:spChg>
        <pc:spChg chg="mod">
          <ac:chgData name="Skoglund Annelie RK" userId="19202c1e-0019-4752-9e05-13ef54abf508" providerId="ADAL" clId="{3D087F27-7364-4F2F-9973-5DA266E7EBC3}" dt="2022-02-14T09:53:19.555" v="18" actId="26606"/>
          <ac:spMkLst>
            <pc:docMk/>
            <pc:sldMk cId="2656181239" sldId="330"/>
            <ac:spMk id="6" creationId="{C98F2423-A722-4A3E-B2D9-7B0CCD9551E9}"/>
          </ac:spMkLst>
        </pc:spChg>
        <pc:picChg chg="add mod ord">
          <ac:chgData name="Skoglund Annelie RK" userId="19202c1e-0019-4752-9e05-13ef54abf508" providerId="ADAL" clId="{3D087F27-7364-4F2F-9973-5DA266E7EBC3}" dt="2022-02-14T09:59:01.884" v="58" actId="1076"/>
          <ac:picMkLst>
            <pc:docMk/>
            <pc:sldMk cId="2656181239" sldId="330"/>
            <ac:picMk id="7" creationId="{C01BA160-EE04-425A-8C68-522468019105}"/>
          </ac:picMkLst>
        </pc:picChg>
      </pc:sldChg>
      <pc:sldChg chg="addSp modSp new mod">
        <pc:chgData name="Skoglund Annelie RK" userId="19202c1e-0019-4752-9e05-13ef54abf508" providerId="ADAL" clId="{3D087F27-7364-4F2F-9973-5DA266E7EBC3}" dt="2022-02-14T09:55:06.176" v="29" actId="1076"/>
        <pc:sldMkLst>
          <pc:docMk/>
          <pc:sldMk cId="1672779289" sldId="331"/>
        </pc:sldMkLst>
        <pc:spChg chg="mod">
          <ac:chgData name="Skoglund Annelie RK" userId="19202c1e-0019-4752-9e05-13ef54abf508" providerId="ADAL" clId="{3D087F27-7364-4F2F-9973-5DA266E7EBC3}" dt="2022-02-14T09:54:50.303" v="27"/>
          <ac:spMkLst>
            <pc:docMk/>
            <pc:sldMk cId="1672779289" sldId="331"/>
            <ac:spMk id="3" creationId="{25DD2E9B-6D72-42E6-B436-E7EFB2259AA3}"/>
          </ac:spMkLst>
        </pc:spChg>
        <pc:picChg chg="add mod">
          <ac:chgData name="Skoglund Annelie RK" userId="19202c1e-0019-4752-9e05-13ef54abf508" providerId="ADAL" clId="{3D087F27-7364-4F2F-9973-5DA266E7EBC3}" dt="2022-02-14T09:54:14.560" v="25" actId="1076"/>
          <ac:picMkLst>
            <pc:docMk/>
            <pc:sldMk cId="1672779289" sldId="331"/>
            <ac:picMk id="7" creationId="{AE46ED12-D8D4-445D-AD05-5D020D018AD1}"/>
          </ac:picMkLst>
        </pc:picChg>
        <pc:picChg chg="add mod">
          <ac:chgData name="Skoglund Annelie RK" userId="19202c1e-0019-4752-9e05-13ef54abf508" providerId="ADAL" clId="{3D087F27-7364-4F2F-9973-5DA266E7EBC3}" dt="2022-02-14T09:55:06.176" v="29" actId="1076"/>
          <ac:picMkLst>
            <pc:docMk/>
            <pc:sldMk cId="1672779289" sldId="331"/>
            <ac:picMk id="8" creationId="{5774AB28-A892-425F-96F8-5B60FFCCC18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5.sv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EFBFA82-2251-4362-9B5B-56907653C5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523"/>
          <a:stretch/>
        </p:blipFill>
        <p:spPr>
          <a:xfrm>
            <a:off x="0" y="-1"/>
            <a:ext cx="12204000" cy="526005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2855913" y="1624647"/>
            <a:ext cx="6480176" cy="1960229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white">
          <a:xfrm>
            <a:off x="2855913" y="1155083"/>
            <a:ext cx="6480176" cy="468000"/>
          </a:xfrm>
        </p:spPr>
        <p:txBody>
          <a:bodyPr/>
          <a:lstStyle>
            <a:lvl1pPr marL="0" indent="0" algn="ctr">
              <a:buNone/>
              <a:defRPr sz="1500" b="1" cap="all" baseline="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476000" y="5648360"/>
            <a:ext cx="3240000" cy="6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99" userDrawn="1">
          <p15:clr>
            <a:srgbClr val="FBAE40"/>
          </p15:clr>
        </p15:guide>
        <p15:guide id="2" pos="5881" userDrawn="1">
          <p15:clr>
            <a:srgbClr val="FBAE40"/>
          </p15:clr>
        </p15:guide>
        <p15:guide id="3" orient="horz" pos="3861" userDrawn="1">
          <p15:clr>
            <a:srgbClr val="FBAE40"/>
          </p15:clr>
        </p15:guide>
        <p15:guide id="4" orient="horz" pos="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585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39243" y="2157658"/>
            <a:ext cx="6840000" cy="147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662"/>
          <a:stretch/>
        </p:blipFill>
        <p:spPr>
          <a:xfrm>
            <a:off x="0" y="0"/>
            <a:ext cx="12192000" cy="52587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2855913" y="1624647"/>
            <a:ext cx="6480176" cy="1960229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white">
          <a:xfrm>
            <a:off x="2855913" y="1155083"/>
            <a:ext cx="6480176" cy="468000"/>
          </a:xfrm>
        </p:spPr>
        <p:txBody>
          <a:bodyPr/>
          <a:lstStyle>
            <a:lvl1pPr marL="0" indent="0" algn="ctr">
              <a:buNone/>
              <a:defRPr sz="1500" b="1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476000" y="5648360"/>
            <a:ext cx="3240000" cy="6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99">
          <p15:clr>
            <a:srgbClr val="FBAE40"/>
          </p15:clr>
        </p15:guide>
        <p15:guide id="2" pos="588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282766" y="-1153360"/>
            <a:ext cx="4972179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83296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1185">
          <p15:clr>
            <a:srgbClr val="FBAE40"/>
          </p15:clr>
        </p15:guide>
        <p15:guide id="4" orient="horz" pos="265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416931"/>
            <a:ext cx="1188000" cy="937895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574398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A434828-FBBF-492E-8B83-5FFCEB4094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282766" y="-1153360"/>
            <a:ext cx="49721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 userDrawn="1">
          <p15:clr>
            <a:srgbClr val="FBAE40"/>
          </p15:clr>
        </p15:guide>
        <p15:guide id="4" orient="horz" pos="118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39243" y="2157658"/>
            <a:ext cx="6840000" cy="147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>
            <a:extLst>
              <a:ext uri="{FF2B5EF4-FFF2-40B4-BE49-F238E27FC236}">
                <a16:creationId xmlns:a16="http://schemas.microsoft.com/office/drawing/2014/main" id="{D0729EA6-0780-4443-8DB3-52BBEF11F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642"/>
          <a:stretch/>
        </p:blipFill>
        <p:spPr>
          <a:xfrm>
            <a:off x="0" y="0"/>
            <a:ext cx="12192000" cy="525984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2855913" y="1624647"/>
            <a:ext cx="6480176" cy="1960229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white">
          <a:xfrm>
            <a:off x="2855913" y="1155083"/>
            <a:ext cx="6480176" cy="468000"/>
          </a:xfrm>
        </p:spPr>
        <p:txBody>
          <a:bodyPr/>
          <a:lstStyle>
            <a:lvl1pPr marL="0" indent="0" algn="ctr">
              <a:buNone/>
              <a:defRPr sz="1500" b="1" cap="all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476000" y="5648360"/>
            <a:ext cx="3240000" cy="6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1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99">
          <p15:clr>
            <a:srgbClr val="FBAE40"/>
          </p15:clr>
        </p15:guide>
        <p15:guide id="2" pos="588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1485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1185" userDrawn="1">
          <p15:clr>
            <a:srgbClr val="FBAE40"/>
          </p15:clr>
        </p15:guide>
        <p15:guide id="4" orient="horz" pos="2659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5427503-8F5C-43FE-80C5-009D43F4AA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932" t="16888"/>
          <a:stretch/>
        </p:blipFill>
        <p:spPr>
          <a:xfrm>
            <a:off x="0" y="0"/>
            <a:ext cx="5187269" cy="569987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1713A689-75AF-4143-9A40-61C1DF8CCC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282766" y="-1153360"/>
            <a:ext cx="49721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1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5800" y="1877619"/>
            <a:ext cx="8280400" cy="23400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600" spc="0" baseline="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015665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1185">
          <p15:clr>
            <a:srgbClr val="FBAE40"/>
          </p15:clr>
        </p15:guide>
        <p15:guide id="4" orient="horz" pos="265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416931"/>
            <a:ext cx="1188000" cy="937895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574398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03875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0120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7628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7543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1498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181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4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416931"/>
            <a:ext cx="1188000" cy="937895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574398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  <p15:guide id="2" pos="6856" userDrawn="1">
          <p15:clr>
            <a:srgbClr val="FBAE40"/>
          </p15:clr>
        </p15:guide>
        <p15:guide id="3" orient="horz" pos="1616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3049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5246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39243" y="2157658"/>
            <a:ext cx="6840000" cy="147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2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79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88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200775"/>
            <a:ext cx="12192000" cy="6567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356350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356350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356350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52" r:id="rId6"/>
    <p:sldLayoutId id="2147483653" r:id="rId7"/>
    <p:sldLayoutId id="2147483657" r:id="rId8"/>
    <p:sldLayoutId id="2147483658" r:id="rId9"/>
    <p:sldLayoutId id="2147483659" r:id="rId10"/>
    <p:sldLayoutId id="2147483660" r:id="rId11"/>
    <p:sldLayoutId id="2147483655" r:id="rId12"/>
    <p:sldLayoutId id="2147483665" r:id="rId13"/>
    <p:sldLayoutId id="214748366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8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 userDrawn="1">
          <p15:clr>
            <a:srgbClr val="F26B43"/>
          </p15:clr>
        </p15:guide>
        <p15:guide id="4" pos="717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200775"/>
            <a:ext cx="12192000" cy="6567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356350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356350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356350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06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200775"/>
            <a:ext cx="12192000" cy="6567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356350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356350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356350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9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3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06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F23EC1-9833-4E20-ADA0-A0B32643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4800" dirty="0"/>
              <a:t>MittVaccin</a:t>
            </a:r>
            <a:br>
              <a:rPr lang="sv-SE" altLang="sv-SE" sz="4800" dirty="0"/>
            </a:br>
            <a:r>
              <a:rPr lang="sv-SE" altLang="sv-SE" sz="4800" dirty="0"/>
              <a:t>Ny release 18/2</a:t>
            </a:r>
            <a:br>
              <a:rPr lang="sv-SE" altLang="sv-SE" sz="48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8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54895D-B360-4E11-AAA0-0EAE0418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altLang="sv-SE" b="0"/>
              <a:t>Om dos som redan är given registreras igen visas ett varningsmeddelande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B015C26B-8D18-4B68-BCBC-180892FFF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2225" y="1634013"/>
            <a:ext cx="6527228" cy="35899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5717FC-E72C-44B2-AFB7-13DD5D21EF6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356350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D43D55-6246-4641-AB62-619B94044D9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356350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D42ECF-61E8-4FF4-8206-A318A4A624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356350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29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B40EF2-C91D-4C2A-916B-1624F3DF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altLang="sv-SE" b="0"/>
              <a:t>Om ett vaccinationsdatum framåt i tiden anges visas ett varningsmeddelande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C01BA160-EE04-425A-8C68-522468019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643" y="1420589"/>
            <a:ext cx="7436997" cy="37370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204F6B-D33C-463F-BFD8-A9002A2152D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356350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B067D2-FCA2-48B2-9151-B48AFD9E40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356350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8F2423-A722-4A3E-B2D9-7B0CCD9551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356350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18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F73D65-3146-4E03-9A13-CC749414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DD2E9B-6D72-42E6-B436-E7EFB2259A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alt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en hälsodeklaration är ifylld inom samma vårdgivare visas ingen siffra i SHJ – Nu finns det en knapp i </a:t>
            </a:r>
            <a:r>
              <a:rPr lang="sv-SE" altLang="sv-SE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kundvyn</a:t>
            </a:r>
            <a:r>
              <a:rPr lang="sv-SE" alt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visar invånarens HD gjorda inom samma vårdgivare </a:t>
            </a:r>
          </a:p>
          <a:p>
            <a:r>
              <a:rPr lang="sv-SE" alt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När man skapar en ny kund och gör slagning mot PU och invånaren har skyddade uppgifter visas SKYDDAD och SKYDDAD på förnamn respektive efternamn. Inga andra uppgifter inhämtas.</a:t>
            </a:r>
          </a:p>
          <a:p>
            <a:pPr>
              <a:defRPr/>
            </a:pP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Migrerade vaccinationer från </a:t>
            </a:r>
            <a:r>
              <a:rPr lang="sv-SE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Svevac</a:t>
            </a: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Givna vaccinationer visas i </a:t>
            </a:r>
            <a:r>
              <a:rPr lang="sv-SE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kundvyn</a:t>
            </a: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Fullständig rapport på givna, ändrade, raderade uppgifter och hälsodeklarationer visas under knappen </a:t>
            </a:r>
            <a:r>
              <a:rPr lang="sv-SE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Svevac</a:t>
            </a: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Patientkort i </a:t>
            </a:r>
            <a:r>
              <a:rPr lang="sv-SE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kundvyn</a:t>
            </a:r>
            <a:r>
              <a:rPr lang="sv-SE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C150BB-BF06-4243-9AC1-FF077A88FC7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0C80E7-C390-4961-97BB-D276C48574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5A8A53-8B9C-4BA5-881B-A2CA1B39B0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7" name="Bildobjekt 2">
            <a:extLst>
              <a:ext uri="{FF2B5EF4-FFF2-40B4-BE49-F238E27FC236}">
                <a16:creationId xmlns:a16="http://schemas.microsoft.com/office/drawing/2014/main" id="{AE46ED12-D8D4-445D-AD05-5D020D018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957" y="2032649"/>
            <a:ext cx="19621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2">
            <a:extLst>
              <a:ext uri="{FF2B5EF4-FFF2-40B4-BE49-F238E27FC236}">
                <a16:creationId xmlns:a16="http://schemas.microsoft.com/office/drawing/2014/main" id="{5774AB28-A892-425F-96F8-5B60FFCCC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99" y="4711678"/>
            <a:ext cx="1924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77928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.potx" id="{7AFAC2CF-56D2-4235-B60F-49F719056130}" vid="{74489A16-4C05-4527-B3E9-414BC34BF35F}"/>
    </a:ext>
  </a:extLst>
</a:theme>
</file>

<file path=ppt/theme/theme2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.potx" id="{7AFAC2CF-56D2-4235-B60F-49F719056130}" vid="{0FD61AE0-8EDC-4F97-B7D0-D2BDFEC26C38}"/>
    </a:ext>
  </a:extLst>
</a:theme>
</file>

<file path=ppt/theme/theme3.xml><?xml version="1.0" encoding="utf-8"?>
<a:theme xmlns:a="http://schemas.openxmlformats.org/drawingml/2006/main" name="Region Halland - grön 2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.potx" id="{7AFAC2CF-56D2-4235-B60F-49F719056130}" vid="{06A0ED62-A0DA-462C-B25A-0473618605D6}"/>
    </a:ext>
  </a:extLst>
</a:theme>
</file>

<file path=ppt/theme/theme4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5abb869-22e9-4cbe-937d-c6312ce7c9e8">JNJNANJ2M574-3656-14</_dlc_DocId>
    <_dlc_DocIdUrl xmlns="c5abb869-22e9-4cbe-937d-c6312ce7c9e8">
      <Url>https://intra.regionhalland.se/var-organisation/mal-uppdrag/Stratsys-Verksamhetsplanering/_layouts/DocIdRedir.aspx?ID=JNJNANJ2M574-3656-14</Url>
      <Description>JNJNANJ2M574-3656-14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B6C73F18A29949902BEFF57F990FDF" ma:contentTypeVersion="1" ma:contentTypeDescription="Skapa ett nytt dokument." ma:contentTypeScope="" ma:versionID="9fb28c660650b955f9f1fe340357d218">
  <xsd:schema xmlns:xsd="http://www.w3.org/2001/XMLSchema" xmlns:xs="http://www.w3.org/2001/XMLSchema" xmlns:p="http://schemas.microsoft.com/office/2006/metadata/properties" xmlns:ns1="http://schemas.microsoft.com/sharepoint/v3" xmlns:ns2="c5abb869-22e9-4cbe-937d-c6312ce7c9e8" targetNamespace="http://schemas.microsoft.com/office/2006/metadata/properties" ma:root="true" ma:fieldsID="d6fbae61454621d40689179675d57e25" ns1:_="" ns2:_="">
    <xsd:import namespace="http://schemas.microsoft.com/sharepoint/v3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DF3ED-D6E8-4AC5-BA8A-F75053019696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c5abb869-22e9-4cbe-937d-c6312ce7c9e8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D0A995B-32FF-4BA6-A062-C8BE626A58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F853AB-BA81-46A4-8B0D-E4F4EFC1601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0FCF5EE-DC77-4B2A-8597-EF05B140A1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- blå</Template>
  <TotalTime>790</TotalTime>
  <Words>139</Words>
  <Application>Microsoft Office PowerPoint</Application>
  <PresentationFormat>Bredbild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Region Halland - blå</vt:lpstr>
      <vt:lpstr>Region Halland - grön 1</vt:lpstr>
      <vt:lpstr>Region Halland - grön 2</vt:lpstr>
      <vt:lpstr>MittVaccin Ny release 18/2 </vt:lpstr>
      <vt:lpstr>Om dos som redan är given registreras igen visas ett varningsmeddelande  </vt:lpstr>
      <vt:lpstr>Om ett vaccinationsdatum framåt i tiden anges visas ett varningsmeddelande 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>class='Open'</cp:keywords>
  <cp:lastModifiedBy>Skoglund Annelie RK</cp:lastModifiedBy>
  <cp:revision>30</cp:revision>
  <dcterms:created xsi:type="dcterms:W3CDTF">2020-01-08T07:53:46Z</dcterms:created>
  <dcterms:modified xsi:type="dcterms:W3CDTF">2022-02-14T09:59:07Z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0x010100C0B6C73F18A29949902BEFF57F990FDF</vt:lpwstr>
  </property>
  <property fmtid="{D5CDD505-2E9C-101B-9397-08002B2CF9AE}" pid="3" name="_dlc_DocIdItemGuid">
    <vt:lpwstr>2cb367d6-dda2-461a-9605-3949d4f58428</vt:lpwstr>
  </property>
</Properties>
</file>