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3.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4"/>
    <p:sldMasterId id="2147483780" r:id="rId5"/>
    <p:sldMasterId id="2147483799" r:id="rId6"/>
    <p:sldMasterId id="2147483820" r:id="rId7"/>
  </p:sldMasterIdLst>
  <p:notesMasterIdLst>
    <p:notesMasterId r:id="rId23"/>
  </p:notesMasterIdLst>
  <p:handoutMasterIdLst>
    <p:handoutMasterId r:id="rId24"/>
  </p:handoutMasterIdLst>
  <p:sldIdLst>
    <p:sldId id="298" r:id="rId8"/>
    <p:sldId id="2142534341" r:id="rId9"/>
    <p:sldId id="2142534340" r:id="rId10"/>
    <p:sldId id="496" r:id="rId11"/>
    <p:sldId id="503" r:id="rId12"/>
    <p:sldId id="2142534321" r:id="rId13"/>
    <p:sldId id="2142534314" r:id="rId14"/>
    <p:sldId id="2142534335" r:id="rId15"/>
    <p:sldId id="533" r:id="rId16"/>
    <p:sldId id="1093" r:id="rId17"/>
    <p:sldId id="1162" r:id="rId18"/>
    <p:sldId id="2142534343" r:id="rId19"/>
    <p:sldId id="536" r:id="rId20"/>
    <p:sldId id="517" r:id="rId21"/>
    <p:sldId id="528" r:id="rId22"/>
  </p:sldIdLst>
  <p:sldSz cx="12193588" cy="7621588"/>
  <p:notesSz cx="6662738" cy="9926638"/>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609676" algn="l" rtl="0" fontAlgn="base">
      <a:spcBef>
        <a:spcPct val="0"/>
      </a:spcBef>
      <a:spcAft>
        <a:spcPct val="0"/>
      </a:spcAft>
      <a:defRPr kern="1200">
        <a:solidFill>
          <a:schemeClr val="tx1"/>
        </a:solidFill>
        <a:latin typeface="Arial" charset="0"/>
        <a:ea typeface="+mn-ea"/>
        <a:cs typeface="Arial" charset="0"/>
      </a:defRPr>
    </a:lvl2pPr>
    <a:lvl3pPr marL="1219352" algn="l" rtl="0" fontAlgn="base">
      <a:spcBef>
        <a:spcPct val="0"/>
      </a:spcBef>
      <a:spcAft>
        <a:spcPct val="0"/>
      </a:spcAft>
      <a:defRPr kern="1200">
        <a:solidFill>
          <a:schemeClr val="tx1"/>
        </a:solidFill>
        <a:latin typeface="Arial" charset="0"/>
        <a:ea typeface="+mn-ea"/>
        <a:cs typeface="Arial" charset="0"/>
      </a:defRPr>
    </a:lvl3pPr>
    <a:lvl4pPr marL="1829029" algn="l" rtl="0" fontAlgn="base">
      <a:spcBef>
        <a:spcPct val="0"/>
      </a:spcBef>
      <a:spcAft>
        <a:spcPct val="0"/>
      </a:spcAft>
      <a:defRPr kern="1200">
        <a:solidFill>
          <a:schemeClr val="tx1"/>
        </a:solidFill>
        <a:latin typeface="Arial" charset="0"/>
        <a:ea typeface="+mn-ea"/>
        <a:cs typeface="Arial" charset="0"/>
      </a:defRPr>
    </a:lvl4pPr>
    <a:lvl5pPr marL="2438705" algn="l" rtl="0" fontAlgn="base">
      <a:spcBef>
        <a:spcPct val="0"/>
      </a:spcBef>
      <a:spcAft>
        <a:spcPct val="0"/>
      </a:spcAft>
      <a:defRPr kern="1200">
        <a:solidFill>
          <a:schemeClr val="tx1"/>
        </a:solidFill>
        <a:latin typeface="Arial" charset="0"/>
        <a:ea typeface="+mn-ea"/>
        <a:cs typeface="Arial" charset="0"/>
      </a:defRPr>
    </a:lvl5pPr>
    <a:lvl6pPr marL="3048381" algn="l" defTabSz="1219352" rtl="0" eaLnBrk="1" latinLnBrk="0" hangingPunct="1">
      <a:defRPr kern="1200">
        <a:solidFill>
          <a:schemeClr val="tx1"/>
        </a:solidFill>
        <a:latin typeface="Arial" charset="0"/>
        <a:ea typeface="+mn-ea"/>
        <a:cs typeface="Arial" charset="0"/>
      </a:defRPr>
    </a:lvl6pPr>
    <a:lvl7pPr marL="3658057" algn="l" defTabSz="1219352" rtl="0" eaLnBrk="1" latinLnBrk="0" hangingPunct="1">
      <a:defRPr kern="1200">
        <a:solidFill>
          <a:schemeClr val="tx1"/>
        </a:solidFill>
        <a:latin typeface="Arial" charset="0"/>
        <a:ea typeface="+mn-ea"/>
        <a:cs typeface="Arial" charset="0"/>
      </a:defRPr>
    </a:lvl7pPr>
    <a:lvl8pPr marL="4267733" algn="l" defTabSz="1219352" rtl="0" eaLnBrk="1" latinLnBrk="0" hangingPunct="1">
      <a:defRPr kern="1200">
        <a:solidFill>
          <a:schemeClr val="tx1"/>
        </a:solidFill>
        <a:latin typeface="Arial" charset="0"/>
        <a:ea typeface="+mn-ea"/>
        <a:cs typeface="Arial" charset="0"/>
      </a:defRPr>
    </a:lvl8pPr>
    <a:lvl9pPr marL="4877410" algn="l" defTabSz="1219352"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401"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09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CCAC"/>
    <a:srgbClr val="FBE1E8"/>
    <a:srgbClr val="B0D0A6"/>
    <a:srgbClr val="E2CFA3"/>
    <a:srgbClr val="E6CCE1"/>
    <a:srgbClr val="FEF4F0"/>
    <a:srgbClr val="C6DAC0"/>
    <a:srgbClr val="E96191"/>
    <a:srgbClr val="DA002F"/>
    <a:srgbClr val="A661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39628" autoAdjust="0"/>
  </p:normalViewPr>
  <p:slideViewPr>
    <p:cSldViewPr>
      <p:cViewPr varScale="1">
        <p:scale>
          <a:sx n="24" d="100"/>
          <a:sy n="24" d="100"/>
        </p:scale>
        <p:origin x="2336" y="32"/>
      </p:cViewPr>
      <p:guideLst>
        <p:guide orient="horz" pos="2401"/>
        <p:guide pos="3841"/>
      </p:guideLst>
    </p:cSldViewPr>
  </p:slideViewPr>
  <p:notesTextViewPr>
    <p:cViewPr>
      <p:scale>
        <a:sx n="1" d="1"/>
        <a:sy n="1" d="1"/>
      </p:scale>
      <p:origin x="0" y="0"/>
    </p:cViewPr>
  </p:notesTextViewPr>
  <p:sorterViewPr>
    <p:cViewPr varScale="1">
      <p:scale>
        <a:sx n="100" d="100"/>
        <a:sy n="100" d="100"/>
      </p:scale>
      <p:origin x="0" y="1800"/>
    </p:cViewPr>
  </p:sorterViewPr>
  <p:notesViewPr>
    <p:cSldViewPr>
      <p:cViewPr varScale="1">
        <p:scale>
          <a:sx n="85" d="100"/>
          <a:sy n="85" d="100"/>
        </p:scale>
        <p:origin x="-3186" y="-90"/>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E53889-B602-453D-9B4A-40F56DFA9FD0}" type="doc">
      <dgm:prSet loTypeId="urn:microsoft.com/office/officeart/2005/8/layout/hList1" loCatId="list" qsTypeId="urn:microsoft.com/office/officeart/2005/8/quickstyle/simple1" qsCatId="simple" csTypeId="urn:microsoft.com/office/officeart/2005/8/colors/accent1_3" csCatId="accent1" phldr="1"/>
      <dgm:spPr/>
      <dgm:t>
        <a:bodyPr/>
        <a:lstStyle/>
        <a:p>
          <a:endParaRPr lang="sv-SE"/>
        </a:p>
      </dgm:t>
    </dgm:pt>
    <dgm:pt modelId="{48D8DB03-9B1B-4617-A6CE-45B544C714AC}">
      <dgm:prSet phldrT="[Text]" custT="1"/>
      <dgm:spPr>
        <a:solidFill>
          <a:srgbClr val="B3CCAC"/>
        </a:solidFill>
        <a:ln>
          <a:noFill/>
        </a:ln>
      </dgm:spPr>
      <dgm:t>
        <a:bodyPr/>
        <a:lstStyle/>
        <a:p>
          <a:r>
            <a:rPr lang="sv-SE" sz="2400" b="1" dirty="0">
              <a:solidFill>
                <a:schemeClr val="tx1"/>
              </a:solidFill>
            </a:rPr>
            <a:t>Januari 2022</a:t>
          </a:r>
        </a:p>
      </dgm:t>
    </dgm:pt>
    <dgm:pt modelId="{01F31ACC-779C-4BE9-A2CC-D1DA11B504E5}" type="parTrans" cxnId="{DA35599B-8B14-4A9F-BBD0-BB43F6018914}">
      <dgm:prSet/>
      <dgm:spPr/>
      <dgm:t>
        <a:bodyPr/>
        <a:lstStyle/>
        <a:p>
          <a:endParaRPr lang="sv-SE"/>
        </a:p>
      </dgm:t>
    </dgm:pt>
    <dgm:pt modelId="{AD9AE803-2908-457C-91DE-2C7F9448032C}" type="sibTrans" cxnId="{DA35599B-8B14-4A9F-BBD0-BB43F6018914}">
      <dgm:prSet/>
      <dgm:spPr/>
      <dgm:t>
        <a:bodyPr/>
        <a:lstStyle/>
        <a:p>
          <a:endParaRPr lang="sv-SE"/>
        </a:p>
      </dgm:t>
    </dgm:pt>
    <dgm:pt modelId="{EC99FA4D-ECC0-4678-8000-5A40FD77578F}">
      <dgm:prSet phldrT="[Text]" custT="1"/>
      <dgm:spPr/>
      <dgm:t>
        <a:bodyPr/>
        <a:lstStyle/>
        <a:p>
          <a:r>
            <a:rPr lang="sv-SE" sz="1800" b="0" dirty="0"/>
            <a:t>Höjt tak i sjukförsäkringen</a:t>
          </a:r>
        </a:p>
      </dgm:t>
    </dgm:pt>
    <dgm:pt modelId="{AD9B4876-3656-4174-BEAC-1E0014DA14FF}" type="parTrans" cxnId="{97B9CE15-7E09-4D87-A032-8BC257ED428A}">
      <dgm:prSet/>
      <dgm:spPr/>
      <dgm:t>
        <a:bodyPr/>
        <a:lstStyle/>
        <a:p>
          <a:endParaRPr lang="sv-SE"/>
        </a:p>
      </dgm:t>
    </dgm:pt>
    <dgm:pt modelId="{5C6B9043-202E-480F-B2B4-B128BF17971A}" type="sibTrans" cxnId="{97B9CE15-7E09-4D87-A032-8BC257ED428A}">
      <dgm:prSet/>
      <dgm:spPr/>
      <dgm:t>
        <a:bodyPr/>
        <a:lstStyle/>
        <a:p>
          <a:endParaRPr lang="sv-SE"/>
        </a:p>
      </dgm:t>
    </dgm:pt>
    <dgm:pt modelId="{E060817A-3A61-4ECF-AE07-F799D0E6DC8E}">
      <dgm:prSet phldrT="[Text]" custT="1"/>
      <dgm:spPr/>
      <dgm:t>
        <a:bodyPr/>
        <a:lstStyle/>
        <a:p>
          <a:r>
            <a:rPr lang="sv-SE" sz="1800" b="0" dirty="0"/>
            <a:t>Undantag vid försenad vård eller rehabilitering orsakad av covid-19</a:t>
          </a:r>
        </a:p>
      </dgm:t>
    </dgm:pt>
    <dgm:pt modelId="{DF219CDC-D711-42D9-B949-78D757689D0B}" type="parTrans" cxnId="{E85A026E-856E-4C37-AF00-4A0A88ABDF10}">
      <dgm:prSet/>
      <dgm:spPr/>
      <dgm:t>
        <a:bodyPr/>
        <a:lstStyle/>
        <a:p>
          <a:endParaRPr lang="sv-SE"/>
        </a:p>
      </dgm:t>
    </dgm:pt>
    <dgm:pt modelId="{BA4837D8-EA81-4669-91EA-5CE663D8113A}" type="sibTrans" cxnId="{E85A026E-856E-4C37-AF00-4A0A88ABDF10}">
      <dgm:prSet/>
      <dgm:spPr/>
      <dgm:t>
        <a:bodyPr/>
        <a:lstStyle/>
        <a:p>
          <a:endParaRPr lang="sv-SE"/>
        </a:p>
      </dgm:t>
    </dgm:pt>
    <dgm:pt modelId="{91EAF959-9F27-44AA-92CC-E41AE555E402}">
      <dgm:prSet phldrT="[Text]" custT="1"/>
      <dgm:spPr/>
      <dgm:t>
        <a:bodyPr/>
        <a:lstStyle/>
        <a:p>
          <a:r>
            <a:rPr lang="sv-SE" sz="2400" b="1" dirty="0">
              <a:solidFill>
                <a:schemeClr val="tx1"/>
              </a:solidFill>
            </a:rPr>
            <a:t>Februari 2022</a:t>
          </a:r>
        </a:p>
      </dgm:t>
    </dgm:pt>
    <dgm:pt modelId="{36912F2F-89A3-4211-84B1-5BAB55DBF301}" type="parTrans" cxnId="{E0497B01-F5B6-4628-9B97-866334C98866}">
      <dgm:prSet/>
      <dgm:spPr/>
      <dgm:t>
        <a:bodyPr/>
        <a:lstStyle/>
        <a:p>
          <a:endParaRPr lang="sv-SE"/>
        </a:p>
      </dgm:t>
    </dgm:pt>
    <dgm:pt modelId="{19E40A0B-417B-4492-8781-7034AEB676A2}" type="sibTrans" cxnId="{E0497B01-F5B6-4628-9B97-866334C98866}">
      <dgm:prSet/>
      <dgm:spPr/>
      <dgm:t>
        <a:bodyPr/>
        <a:lstStyle/>
        <a:p>
          <a:endParaRPr lang="sv-SE"/>
        </a:p>
      </dgm:t>
    </dgm:pt>
    <dgm:pt modelId="{C9854102-8A90-4E32-AF61-A4BFD0733A91}">
      <dgm:prSet phldrT="[Text]" custT="1"/>
      <dgm:spPr/>
      <dgm:t>
        <a:bodyPr/>
        <a:lstStyle/>
        <a:p>
          <a:pPr marL="228600" lvl="1" indent="-228600" algn="l" defTabSz="1066800">
            <a:lnSpc>
              <a:spcPct val="90000"/>
            </a:lnSpc>
            <a:spcBef>
              <a:spcPct val="0"/>
            </a:spcBef>
            <a:spcAft>
              <a:spcPct val="15000"/>
            </a:spcAft>
            <a:buChar char="•"/>
          </a:pPr>
          <a:r>
            <a:rPr lang="sv-SE" sz="1800" b="0" kern="1200" dirty="0">
              <a:latin typeface="Arial"/>
              <a:ea typeface="+mn-ea"/>
              <a:cs typeface="+mn-cs"/>
            </a:rPr>
            <a:t>Särskilda skäl</a:t>
          </a:r>
        </a:p>
      </dgm:t>
    </dgm:pt>
    <dgm:pt modelId="{2936BACB-B186-4F13-804F-423F62CD8ECE}" type="parTrans" cxnId="{81C08621-6F43-4C73-90F1-6AB2BF0AAE76}">
      <dgm:prSet/>
      <dgm:spPr/>
      <dgm:t>
        <a:bodyPr/>
        <a:lstStyle/>
        <a:p>
          <a:endParaRPr lang="sv-SE"/>
        </a:p>
      </dgm:t>
    </dgm:pt>
    <dgm:pt modelId="{FED0DD89-04B5-41E4-B914-60BF41A46C55}" type="sibTrans" cxnId="{81C08621-6F43-4C73-90F1-6AB2BF0AAE76}">
      <dgm:prSet/>
      <dgm:spPr/>
      <dgm:t>
        <a:bodyPr/>
        <a:lstStyle/>
        <a:p>
          <a:endParaRPr lang="sv-SE"/>
        </a:p>
      </dgm:t>
    </dgm:pt>
    <dgm:pt modelId="{0347199A-7D63-417A-82D5-18C5078761F8}">
      <dgm:prSet phldrT="[Text]" custT="1"/>
      <dgm:spPr/>
      <dgm:t>
        <a:bodyPr/>
        <a:lstStyle/>
        <a:p>
          <a:pPr marL="228600" lvl="1" indent="-228600" algn="l" defTabSz="1066800">
            <a:lnSpc>
              <a:spcPct val="90000"/>
            </a:lnSpc>
            <a:spcBef>
              <a:spcPct val="0"/>
            </a:spcBef>
            <a:spcAft>
              <a:spcPct val="15000"/>
            </a:spcAft>
            <a:buChar char="•"/>
          </a:pPr>
          <a:r>
            <a:rPr lang="sv-SE" sz="1800" b="0" kern="1200" dirty="0">
              <a:latin typeface="Arial"/>
              <a:ea typeface="+mn-ea"/>
              <a:cs typeface="+mn-cs"/>
            </a:rPr>
            <a:t>Bedömningsgrund för äldre</a:t>
          </a:r>
        </a:p>
      </dgm:t>
    </dgm:pt>
    <dgm:pt modelId="{114FEAA4-FE83-4C92-8119-16811A6A7E60}" type="parTrans" cxnId="{9C6DD917-1DC9-4E66-BE7A-D0CBADD519B4}">
      <dgm:prSet/>
      <dgm:spPr/>
      <dgm:t>
        <a:bodyPr/>
        <a:lstStyle/>
        <a:p>
          <a:endParaRPr lang="sv-SE"/>
        </a:p>
      </dgm:t>
    </dgm:pt>
    <dgm:pt modelId="{961B7C5B-3D05-41A7-800F-A34F9913A04B}" type="sibTrans" cxnId="{9C6DD917-1DC9-4E66-BE7A-D0CBADD519B4}">
      <dgm:prSet/>
      <dgm:spPr/>
      <dgm:t>
        <a:bodyPr/>
        <a:lstStyle/>
        <a:p>
          <a:endParaRPr lang="sv-SE"/>
        </a:p>
      </dgm:t>
    </dgm:pt>
    <dgm:pt modelId="{E074AA99-D760-4A43-8676-9411B2DBB499}">
      <dgm:prSet custT="1"/>
      <dgm:spPr/>
      <dgm:t>
        <a:bodyPr/>
        <a:lstStyle/>
        <a:p>
          <a:pPr marL="228600" lvl="1" indent="-228600" algn="l" defTabSz="1066800">
            <a:lnSpc>
              <a:spcPct val="90000"/>
            </a:lnSpc>
            <a:spcBef>
              <a:spcPct val="0"/>
            </a:spcBef>
            <a:spcAft>
              <a:spcPct val="15000"/>
            </a:spcAft>
            <a:buChar char="•"/>
          </a:pPr>
          <a:r>
            <a:rPr lang="sv-SE" sz="1800" b="0" kern="1200" dirty="0">
              <a:latin typeface="Arial"/>
              <a:ea typeface="+mn-ea"/>
              <a:cs typeface="+mn-cs"/>
            </a:rPr>
            <a:t>Utökat skydd för behovsanställda</a:t>
          </a:r>
        </a:p>
      </dgm:t>
    </dgm:pt>
    <dgm:pt modelId="{7A28040F-5554-4D53-A446-750765BF05B7}" type="parTrans" cxnId="{13481993-1100-4364-9DBC-CC2661E33900}">
      <dgm:prSet/>
      <dgm:spPr/>
      <dgm:t>
        <a:bodyPr/>
        <a:lstStyle/>
        <a:p>
          <a:endParaRPr lang="sv-SE"/>
        </a:p>
      </dgm:t>
    </dgm:pt>
    <dgm:pt modelId="{868F5098-BC60-4F88-8664-B25F45076FDA}" type="sibTrans" cxnId="{13481993-1100-4364-9DBC-CC2661E33900}">
      <dgm:prSet/>
      <dgm:spPr/>
      <dgm:t>
        <a:bodyPr/>
        <a:lstStyle/>
        <a:p>
          <a:endParaRPr lang="sv-SE"/>
        </a:p>
      </dgm:t>
    </dgm:pt>
    <dgm:pt modelId="{E5DC3705-ABD4-450F-B881-8B3494A79CEA}">
      <dgm:prSet custT="1"/>
      <dgm:spPr/>
      <dgm:t>
        <a:bodyPr/>
        <a:lstStyle/>
        <a:p>
          <a:pPr marL="228600" lvl="1" indent="-228600" algn="l" defTabSz="1066800">
            <a:lnSpc>
              <a:spcPct val="90000"/>
            </a:lnSpc>
            <a:spcBef>
              <a:spcPct val="0"/>
            </a:spcBef>
            <a:spcAft>
              <a:spcPct val="15000"/>
            </a:spcAft>
            <a:buChar char="•"/>
          </a:pPr>
          <a:r>
            <a:rPr lang="sv-SE" sz="1800" b="0" kern="1200" dirty="0">
              <a:latin typeface="Arial"/>
              <a:ea typeface="+mn-ea"/>
              <a:cs typeface="+mn-cs"/>
            </a:rPr>
            <a:t>Partiell sjukskrivning</a:t>
          </a:r>
        </a:p>
      </dgm:t>
    </dgm:pt>
    <dgm:pt modelId="{1E542CF1-AF6A-44F4-935E-99514DEBB595}" type="parTrans" cxnId="{9FF3623C-797D-450F-8DB3-2FEC389ED001}">
      <dgm:prSet/>
      <dgm:spPr/>
      <dgm:t>
        <a:bodyPr/>
        <a:lstStyle/>
        <a:p>
          <a:endParaRPr lang="sv-SE"/>
        </a:p>
      </dgm:t>
    </dgm:pt>
    <dgm:pt modelId="{A242955D-5734-4CE1-B2E5-FEE5223725EC}" type="sibTrans" cxnId="{9FF3623C-797D-450F-8DB3-2FEC389ED001}">
      <dgm:prSet/>
      <dgm:spPr/>
      <dgm:t>
        <a:bodyPr/>
        <a:lstStyle/>
        <a:p>
          <a:endParaRPr lang="sv-SE"/>
        </a:p>
      </dgm:t>
    </dgm:pt>
    <dgm:pt modelId="{CADD1CA9-5A54-4CBA-B273-2758BC61B22F}">
      <dgm:prSet phldrT="[Text]" custT="1"/>
      <dgm:spPr/>
      <dgm:t>
        <a:bodyPr/>
        <a:lstStyle/>
        <a:p>
          <a:endParaRPr lang="sv-SE" sz="1800" b="0" dirty="0"/>
        </a:p>
      </dgm:t>
    </dgm:pt>
    <dgm:pt modelId="{22EE9724-4C4C-4C62-ADA1-665DADC1221D}" type="parTrans" cxnId="{E589502B-3570-4DCF-8D4D-39841815F4E9}">
      <dgm:prSet/>
      <dgm:spPr/>
      <dgm:t>
        <a:bodyPr/>
        <a:lstStyle/>
        <a:p>
          <a:endParaRPr lang="sv-SE"/>
        </a:p>
      </dgm:t>
    </dgm:pt>
    <dgm:pt modelId="{5BD36D52-1170-4FAC-A730-FBFCC8C5F4E6}" type="sibTrans" cxnId="{E589502B-3570-4DCF-8D4D-39841815F4E9}">
      <dgm:prSet/>
      <dgm:spPr/>
      <dgm:t>
        <a:bodyPr/>
        <a:lstStyle/>
        <a:p>
          <a:endParaRPr lang="sv-SE"/>
        </a:p>
      </dgm:t>
    </dgm:pt>
    <dgm:pt modelId="{BC1224FC-C616-469A-8D9A-9415AE83B0EA}">
      <dgm:prSet phldrT="[Text]" custT="1"/>
      <dgm:spPr/>
      <dgm:t>
        <a:bodyPr/>
        <a:lstStyle/>
        <a:p>
          <a:pPr marL="228600" lvl="1" indent="-228600" algn="l" defTabSz="1066800">
            <a:lnSpc>
              <a:spcPct val="90000"/>
            </a:lnSpc>
            <a:spcBef>
              <a:spcPct val="0"/>
            </a:spcBef>
            <a:spcAft>
              <a:spcPct val="15000"/>
            </a:spcAft>
            <a:buNone/>
          </a:pPr>
          <a:endParaRPr lang="sv-SE" sz="1800" b="0" kern="1200" dirty="0">
            <a:solidFill>
              <a:srgbClr val="1E1E1E">
                <a:hueOff val="0"/>
                <a:satOff val="0"/>
                <a:lumOff val="0"/>
                <a:alphaOff val="0"/>
              </a:srgbClr>
            </a:solidFill>
            <a:latin typeface="Arial"/>
            <a:ea typeface="+mn-ea"/>
            <a:cs typeface="+mn-cs"/>
          </a:endParaRPr>
        </a:p>
      </dgm:t>
    </dgm:pt>
    <dgm:pt modelId="{B10F41BC-AFD5-4E8C-BA01-76FD988CD4EB}" type="parTrans" cxnId="{18D20E9A-09A8-4AB1-A801-9A1CEA3A6E6D}">
      <dgm:prSet/>
      <dgm:spPr/>
      <dgm:t>
        <a:bodyPr/>
        <a:lstStyle/>
        <a:p>
          <a:endParaRPr lang="sv-SE"/>
        </a:p>
      </dgm:t>
    </dgm:pt>
    <dgm:pt modelId="{B0886069-2019-44B0-A595-9911D28331B7}" type="sibTrans" cxnId="{18D20E9A-09A8-4AB1-A801-9A1CEA3A6E6D}">
      <dgm:prSet/>
      <dgm:spPr/>
      <dgm:t>
        <a:bodyPr/>
        <a:lstStyle/>
        <a:p>
          <a:endParaRPr lang="sv-SE"/>
        </a:p>
      </dgm:t>
    </dgm:pt>
    <dgm:pt modelId="{05BE6F2A-B834-4F53-B837-C974C87C2B4A}">
      <dgm:prSet phldrT="[Text]" custT="1"/>
      <dgm:spPr/>
      <dgm:t>
        <a:bodyPr/>
        <a:lstStyle/>
        <a:p>
          <a:pPr marL="228600" lvl="1" indent="-228600" algn="l" defTabSz="1066800">
            <a:lnSpc>
              <a:spcPct val="90000"/>
            </a:lnSpc>
            <a:spcBef>
              <a:spcPct val="0"/>
            </a:spcBef>
            <a:spcAft>
              <a:spcPct val="15000"/>
            </a:spcAft>
            <a:buNone/>
          </a:pPr>
          <a:endParaRPr lang="sv-SE" sz="1800" b="0" kern="1200" dirty="0">
            <a:solidFill>
              <a:srgbClr val="1E1E1E">
                <a:hueOff val="0"/>
                <a:satOff val="0"/>
                <a:lumOff val="0"/>
                <a:alphaOff val="0"/>
              </a:srgbClr>
            </a:solidFill>
            <a:latin typeface="Arial"/>
            <a:ea typeface="+mn-ea"/>
            <a:cs typeface="+mn-cs"/>
          </a:endParaRPr>
        </a:p>
      </dgm:t>
    </dgm:pt>
    <dgm:pt modelId="{D0F756C6-F70D-43E8-AF3A-337304CCDEFE}" type="parTrans" cxnId="{30F0E2BD-EE75-432F-9838-7882FE16AACD}">
      <dgm:prSet/>
      <dgm:spPr/>
      <dgm:t>
        <a:bodyPr/>
        <a:lstStyle/>
        <a:p>
          <a:endParaRPr lang="sv-SE"/>
        </a:p>
      </dgm:t>
    </dgm:pt>
    <dgm:pt modelId="{8B2B6603-C498-4A5E-AD89-DE92BD5E5975}" type="sibTrans" cxnId="{30F0E2BD-EE75-432F-9838-7882FE16AACD}">
      <dgm:prSet/>
      <dgm:spPr/>
      <dgm:t>
        <a:bodyPr/>
        <a:lstStyle/>
        <a:p>
          <a:endParaRPr lang="sv-SE"/>
        </a:p>
      </dgm:t>
    </dgm:pt>
    <dgm:pt modelId="{58E2DD28-0D33-47FF-8DBA-859099004BF0}">
      <dgm:prSet custT="1"/>
      <dgm:spPr/>
      <dgm:t>
        <a:bodyPr/>
        <a:lstStyle/>
        <a:p>
          <a:pPr marL="228600" lvl="1" indent="-228600" algn="l" defTabSz="1066800">
            <a:lnSpc>
              <a:spcPct val="90000"/>
            </a:lnSpc>
            <a:spcBef>
              <a:spcPct val="0"/>
            </a:spcBef>
            <a:spcAft>
              <a:spcPct val="15000"/>
            </a:spcAft>
            <a:buNone/>
          </a:pPr>
          <a:endParaRPr lang="sv-SE" sz="1800" b="0" kern="1200" dirty="0">
            <a:solidFill>
              <a:srgbClr val="1E1E1E">
                <a:hueOff val="0"/>
                <a:satOff val="0"/>
                <a:lumOff val="0"/>
                <a:alphaOff val="0"/>
              </a:srgbClr>
            </a:solidFill>
            <a:latin typeface="Arial"/>
            <a:ea typeface="+mn-ea"/>
            <a:cs typeface="+mn-cs"/>
          </a:endParaRPr>
        </a:p>
      </dgm:t>
    </dgm:pt>
    <dgm:pt modelId="{4B3BAB22-407E-410E-BDB9-ABC2F83B09A8}" type="parTrans" cxnId="{FDC08723-F4A5-4FAD-B318-EC1A78E72C36}">
      <dgm:prSet/>
      <dgm:spPr/>
      <dgm:t>
        <a:bodyPr/>
        <a:lstStyle/>
        <a:p>
          <a:endParaRPr lang="sv-SE"/>
        </a:p>
      </dgm:t>
    </dgm:pt>
    <dgm:pt modelId="{9E543DC4-ACDF-4179-A357-4CEA5DC48ADB}" type="sibTrans" cxnId="{FDC08723-F4A5-4FAD-B318-EC1A78E72C36}">
      <dgm:prSet/>
      <dgm:spPr/>
      <dgm:t>
        <a:bodyPr/>
        <a:lstStyle/>
        <a:p>
          <a:endParaRPr lang="sv-SE"/>
        </a:p>
      </dgm:t>
    </dgm:pt>
    <dgm:pt modelId="{9247D4E2-E4A7-40FA-A84E-4E8EF8DBFE5E}" type="pres">
      <dgm:prSet presAssocID="{72E53889-B602-453D-9B4A-40F56DFA9FD0}" presName="Name0" presStyleCnt="0">
        <dgm:presLayoutVars>
          <dgm:dir/>
          <dgm:animLvl val="lvl"/>
          <dgm:resizeHandles val="exact"/>
        </dgm:presLayoutVars>
      </dgm:prSet>
      <dgm:spPr/>
    </dgm:pt>
    <dgm:pt modelId="{6FA9244F-A024-4FE0-9007-B16EE46A1F7B}" type="pres">
      <dgm:prSet presAssocID="{48D8DB03-9B1B-4617-A6CE-45B544C714AC}" presName="composite" presStyleCnt="0"/>
      <dgm:spPr/>
    </dgm:pt>
    <dgm:pt modelId="{7284C7C5-7DCD-4CB5-BABA-7F374685E965}" type="pres">
      <dgm:prSet presAssocID="{48D8DB03-9B1B-4617-A6CE-45B544C714AC}" presName="parTx" presStyleLbl="alignNode1" presStyleIdx="0" presStyleCnt="2">
        <dgm:presLayoutVars>
          <dgm:chMax val="0"/>
          <dgm:chPref val="0"/>
          <dgm:bulletEnabled val="1"/>
        </dgm:presLayoutVars>
      </dgm:prSet>
      <dgm:spPr/>
    </dgm:pt>
    <dgm:pt modelId="{0AB5DFFC-0F8F-45FE-872A-056E29022D5A}" type="pres">
      <dgm:prSet presAssocID="{48D8DB03-9B1B-4617-A6CE-45B544C714AC}" presName="desTx" presStyleLbl="alignAccFollowNode1" presStyleIdx="0" presStyleCnt="2">
        <dgm:presLayoutVars>
          <dgm:bulletEnabled val="1"/>
        </dgm:presLayoutVars>
      </dgm:prSet>
      <dgm:spPr/>
    </dgm:pt>
    <dgm:pt modelId="{2634A537-36E6-4591-A176-E12F9E7FD986}" type="pres">
      <dgm:prSet presAssocID="{AD9AE803-2908-457C-91DE-2C7F9448032C}" presName="space" presStyleCnt="0"/>
      <dgm:spPr/>
    </dgm:pt>
    <dgm:pt modelId="{CC3E3536-88D0-42FF-B93C-F597E557E2E7}" type="pres">
      <dgm:prSet presAssocID="{91EAF959-9F27-44AA-92CC-E41AE555E402}" presName="composite" presStyleCnt="0"/>
      <dgm:spPr/>
    </dgm:pt>
    <dgm:pt modelId="{0417EE48-3DE7-40F1-A405-57C0CD7507F8}" type="pres">
      <dgm:prSet presAssocID="{91EAF959-9F27-44AA-92CC-E41AE555E402}" presName="parTx" presStyleLbl="alignNode1" presStyleIdx="1" presStyleCnt="2">
        <dgm:presLayoutVars>
          <dgm:chMax val="0"/>
          <dgm:chPref val="0"/>
          <dgm:bulletEnabled val="1"/>
        </dgm:presLayoutVars>
      </dgm:prSet>
      <dgm:spPr/>
    </dgm:pt>
    <dgm:pt modelId="{8CD19FE7-E694-4E2A-BA53-5E4BEF3CF36D}" type="pres">
      <dgm:prSet presAssocID="{91EAF959-9F27-44AA-92CC-E41AE555E402}" presName="desTx" presStyleLbl="alignAccFollowNode1" presStyleIdx="1" presStyleCnt="2">
        <dgm:presLayoutVars>
          <dgm:bulletEnabled val="1"/>
        </dgm:presLayoutVars>
      </dgm:prSet>
      <dgm:spPr/>
    </dgm:pt>
  </dgm:ptLst>
  <dgm:cxnLst>
    <dgm:cxn modelId="{E0497B01-F5B6-4628-9B97-866334C98866}" srcId="{72E53889-B602-453D-9B4A-40F56DFA9FD0}" destId="{91EAF959-9F27-44AA-92CC-E41AE555E402}" srcOrd="1" destOrd="0" parTransId="{36912F2F-89A3-4211-84B1-5BAB55DBF301}" sibTransId="{19E40A0B-417B-4492-8781-7034AEB676A2}"/>
    <dgm:cxn modelId="{FBC9B608-86CF-4EE8-870C-06E1EBB8FF5C}" type="presOf" srcId="{BC1224FC-C616-469A-8D9A-9415AE83B0EA}" destId="{8CD19FE7-E694-4E2A-BA53-5E4BEF3CF36D}" srcOrd="0" destOrd="1" presId="urn:microsoft.com/office/officeart/2005/8/layout/hList1"/>
    <dgm:cxn modelId="{97B9CE15-7E09-4D87-A032-8BC257ED428A}" srcId="{48D8DB03-9B1B-4617-A6CE-45B544C714AC}" destId="{EC99FA4D-ECC0-4678-8000-5A40FD77578F}" srcOrd="0" destOrd="0" parTransId="{AD9B4876-3656-4174-BEAC-1E0014DA14FF}" sibTransId="{5C6B9043-202E-480F-B2B4-B128BF17971A}"/>
    <dgm:cxn modelId="{9C6DD917-1DC9-4E66-BE7A-D0CBADD519B4}" srcId="{91EAF959-9F27-44AA-92CC-E41AE555E402}" destId="{0347199A-7D63-417A-82D5-18C5078761F8}" srcOrd="2" destOrd="0" parTransId="{114FEAA4-FE83-4C92-8119-16811A6A7E60}" sibTransId="{961B7C5B-3D05-41A7-800F-A34F9913A04B}"/>
    <dgm:cxn modelId="{81C08621-6F43-4C73-90F1-6AB2BF0AAE76}" srcId="{91EAF959-9F27-44AA-92CC-E41AE555E402}" destId="{C9854102-8A90-4E32-AF61-A4BFD0733A91}" srcOrd="0" destOrd="0" parTransId="{2936BACB-B186-4F13-804F-423F62CD8ECE}" sibTransId="{FED0DD89-04B5-41E4-B914-60BF41A46C55}"/>
    <dgm:cxn modelId="{E2B4C521-5395-48A7-BAC6-41873159D8DF}" type="presOf" srcId="{48D8DB03-9B1B-4617-A6CE-45B544C714AC}" destId="{7284C7C5-7DCD-4CB5-BABA-7F374685E965}" srcOrd="0" destOrd="0" presId="urn:microsoft.com/office/officeart/2005/8/layout/hList1"/>
    <dgm:cxn modelId="{FDC08723-F4A5-4FAD-B318-EC1A78E72C36}" srcId="{91EAF959-9F27-44AA-92CC-E41AE555E402}" destId="{58E2DD28-0D33-47FF-8DBA-859099004BF0}" srcOrd="5" destOrd="0" parTransId="{4B3BAB22-407E-410E-BDB9-ABC2F83B09A8}" sibTransId="{9E543DC4-ACDF-4179-A357-4CEA5DC48ADB}"/>
    <dgm:cxn modelId="{E589502B-3570-4DCF-8D4D-39841815F4E9}" srcId="{48D8DB03-9B1B-4617-A6CE-45B544C714AC}" destId="{CADD1CA9-5A54-4CBA-B273-2758BC61B22F}" srcOrd="1" destOrd="0" parTransId="{22EE9724-4C4C-4C62-ADA1-665DADC1221D}" sibTransId="{5BD36D52-1170-4FAC-A730-FBFCC8C5F4E6}"/>
    <dgm:cxn modelId="{9FF3623C-797D-450F-8DB3-2FEC389ED001}" srcId="{91EAF959-9F27-44AA-92CC-E41AE555E402}" destId="{E5DC3705-ABD4-450F-B881-8B3494A79CEA}" srcOrd="6" destOrd="0" parTransId="{1E542CF1-AF6A-44F4-935E-99514DEBB595}" sibTransId="{A242955D-5734-4CE1-B2E5-FEE5223725EC}"/>
    <dgm:cxn modelId="{28B40140-951B-41BA-A167-74DE43AF13EA}" type="presOf" srcId="{0347199A-7D63-417A-82D5-18C5078761F8}" destId="{8CD19FE7-E694-4E2A-BA53-5E4BEF3CF36D}" srcOrd="0" destOrd="2" presId="urn:microsoft.com/office/officeart/2005/8/layout/hList1"/>
    <dgm:cxn modelId="{AF6B5C68-5F58-4379-9D18-054415EC9673}" type="presOf" srcId="{EC99FA4D-ECC0-4678-8000-5A40FD77578F}" destId="{0AB5DFFC-0F8F-45FE-872A-056E29022D5A}" srcOrd="0" destOrd="0" presId="urn:microsoft.com/office/officeart/2005/8/layout/hList1"/>
    <dgm:cxn modelId="{5A1C716D-4DD5-48A2-9A4C-A62064DD2796}" type="presOf" srcId="{C9854102-8A90-4E32-AF61-A4BFD0733A91}" destId="{8CD19FE7-E694-4E2A-BA53-5E4BEF3CF36D}" srcOrd="0" destOrd="0" presId="urn:microsoft.com/office/officeart/2005/8/layout/hList1"/>
    <dgm:cxn modelId="{E85A026E-856E-4C37-AF00-4A0A88ABDF10}" srcId="{48D8DB03-9B1B-4617-A6CE-45B544C714AC}" destId="{E060817A-3A61-4ECF-AE07-F799D0E6DC8E}" srcOrd="2" destOrd="0" parTransId="{DF219CDC-D711-42D9-B949-78D757689D0B}" sibTransId="{BA4837D8-EA81-4669-91EA-5CE663D8113A}"/>
    <dgm:cxn modelId="{0944AF50-D26B-4C53-9230-EE5EA5A975EC}" type="presOf" srcId="{05BE6F2A-B834-4F53-B837-C974C87C2B4A}" destId="{8CD19FE7-E694-4E2A-BA53-5E4BEF3CF36D}" srcOrd="0" destOrd="3" presId="urn:microsoft.com/office/officeart/2005/8/layout/hList1"/>
    <dgm:cxn modelId="{7B7E0B74-40C4-4A5D-A2C9-0916158505FC}" type="presOf" srcId="{E5DC3705-ABD4-450F-B881-8B3494A79CEA}" destId="{8CD19FE7-E694-4E2A-BA53-5E4BEF3CF36D}" srcOrd="0" destOrd="6" presId="urn:microsoft.com/office/officeart/2005/8/layout/hList1"/>
    <dgm:cxn modelId="{2477F67F-86DE-447B-B594-0E0FF3E86AF2}" type="presOf" srcId="{72E53889-B602-453D-9B4A-40F56DFA9FD0}" destId="{9247D4E2-E4A7-40FA-A84E-4E8EF8DBFE5E}" srcOrd="0" destOrd="0" presId="urn:microsoft.com/office/officeart/2005/8/layout/hList1"/>
    <dgm:cxn modelId="{27C0FD91-CC84-46BA-A20D-6F8D4EE15389}" type="presOf" srcId="{E074AA99-D760-4A43-8676-9411B2DBB499}" destId="{8CD19FE7-E694-4E2A-BA53-5E4BEF3CF36D}" srcOrd="0" destOrd="4" presId="urn:microsoft.com/office/officeart/2005/8/layout/hList1"/>
    <dgm:cxn modelId="{13481993-1100-4364-9DBC-CC2661E33900}" srcId="{91EAF959-9F27-44AA-92CC-E41AE555E402}" destId="{E074AA99-D760-4A43-8676-9411B2DBB499}" srcOrd="4" destOrd="0" parTransId="{7A28040F-5554-4D53-A446-750765BF05B7}" sibTransId="{868F5098-BC60-4F88-8664-B25F45076FDA}"/>
    <dgm:cxn modelId="{18D20E9A-09A8-4AB1-A801-9A1CEA3A6E6D}" srcId="{91EAF959-9F27-44AA-92CC-E41AE555E402}" destId="{BC1224FC-C616-469A-8D9A-9415AE83B0EA}" srcOrd="1" destOrd="0" parTransId="{B10F41BC-AFD5-4E8C-BA01-76FD988CD4EB}" sibTransId="{B0886069-2019-44B0-A595-9911D28331B7}"/>
    <dgm:cxn modelId="{DA35599B-8B14-4A9F-BBD0-BB43F6018914}" srcId="{72E53889-B602-453D-9B4A-40F56DFA9FD0}" destId="{48D8DB03-9B1B-4617-A6CE-45B544C714AC}" srcOrd="0" destOrd="0" parTransId="{01F31ACC-779C-4BE9-A2CC-D1DA11B504E5}" sibTransId="{AD9AE803-2908-457C-91DE-2C7F9448032C}"/>
    <dgm:cxn modelId="{D552519D-5FA6-460B-B378-9CE1C710025F}" type="presOf" srcId="{58E2DD28-0D33-47FF-8DBA-859099004BF0}" destId="{8CD19FE7-E694-4E2A-BA53-5E4BEF3CF36D}" srcOrd="0" destOrd="5" presId="urn:microsoft.com/office/officeart/2005/8/layout/hList1"/>
    <dgm:cxn modelId="{271022B1-887D-4FCB-8734-513738F42628}" type="presOf" srcId="{91EAF959-9F27-44AA-92CC-E41AE555E402}" destId="{0417EE48-3DE7-40F1-A405-57C0CD7507F8}" srcOrd="0" destOrd="0" presId="urn:microsoft.com/office/officeart/2005/8/layout/hList1"/>
    <dgm:cxn modelId="{30F0E2BD-EE75-432F-9838-7882FE16AACD}" srcId="{91EAF959-9F27-44AA-92CC-E41AE555E402}" destId="{05BE6F2A-B834-4F53-B837-C974C87C2B4A}" srcOrd="3" destOrd="0" parTransId="{D0F756C6-F70D-43E8-AF3A-337304CCDEFE}" sibTransId="{8B2B6603-C498-4A5E-AD89-DE92BD5E5975}"/>
    <dgm:cxn modelId="{B65467C6-F3F9-4383-A91A-25C9442C61A5}" type="presOf" srcId="{CADD1CA9-5A54-4CBA-B273-2758BC61B22F}" destId="{0AB5DFFC-0F8F-45FE-872A-056E29022D5A}" srcOrd="0" destOrd="1" presId="urn:microsoft.com/office/officeart/2005/8/layout/hList1"/>
    <dgm:cxn modelId="{061A4DED-48DB-4F16-9E1C-B37E113AA83D}" type="presOf" srcId="{E060817A-3A61-4ECF-AE07-F799D0E6DC8E}" destId="{0AB5DFFC-0F8F-45FE-872A-056E29022D5A}" srcOrd="0" destOrd="2" presId="urn:microsoft.com/office/officeart/2005/8/layout/hList1"/>
    <dgm:cxn modelId="{CC90E17D-2241-48B7-8327-40056523DA61}" type="presParOf" srcId="{9247D4E2-E4A7-40FA-A84E-4E8EF8DBFE5E}" destId="{6FA9244F-A024-4FE0-9007-B16EE46A1F7B}" srcOrd="0" destOrd="0" presId="urn:microsoft.com/office/officeart/2005/8/layout/hList1"/>
    <dgm:cxn modelId="{6F00E431-B418-4535-9E9F-B27F1B31D959}" type="presParOf" srcId="{6FA9244F-A024-4FE0-9007-B16EE46A1F7B}" destId="{7284C7C5-7DCD-4CB5-BABA-7F374685E965}" srcOrd="0" destOrd="0" presId="urn:microsoft.com/office/officeart/2005/8/layout/hList1"/>
    <dgm:cxn modelId="{ABAEBBA0-016A-4BEC-AE87-F69EC88CB1B5}" type="presParOf" srcId="{6FA9244F-A024-4FE0-9007-B16EE46A1F7B}" destId="{0AB5DFFC-0F8F-45FE-872A-056E29022D5A}" srcOrd="1" destOrd="0" presId="urn:microsoft.com/office/officeart/2005/8/layout/hList1"/>
    <dgm:cxn modelId="{CD35100E-728F-4A08-830F-31FE751BBD88}" type="presParOf" srcId="{9247D4E2-E4A7-40FA-A84E-4E8EF8DBFE5E}" destId="{2634A537-36E6-4591-A176-E12F9E7FD986}" srcOrd="1" destOrd="0" presId="urn:microsoft.com/office/officeart/2005/8/layout/hList1"/>
    <dgm:cxn modelId="{4CB0747E-6ACD-4B68-9249-4D0EDD142E69}" type="presParOf" srcId="{9247D4E2-E4A7-40FA-A84E-4E8EF8DBFE5E}" destId="{CC3E3536-88D0-42FF-B93C-F597E557E2E7}" srcOrd="2" destOrd="0" presId="urn:microsoft.com/office/officeart/2005/8/layout/hList1"/>
    <dgm:cxn modelId="{C97E8502-7067-4252-ABD0-9368752996AF}" type="presParOf" srcId="{CC3E3536-88D0-42FF-B93C-F597E557E2E7}" destId="{0417EE48-3DE7-40F1-A405-57C0CD7507F8}" srcOrd="0" destOrd="0" presId="urn:microsoft.com/office/officeart/2005/8/layout/hList1"/>
    <dgm:cxn modelId="{37524577-D508-4810-B28A-013D68CADD79}" type="presParOf" srcId="{CC3E3536-88D0-42FF-B93C-F597E557E2E7}" destId="{8CD19FE7-E694-4E2A-BA53-5E4BEF3CF36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84C7C5-7DCD-4CB5-BABA-7F374685E965}">
      <dsp:nvSpPr>
        <dsp:cNvPr id="0" name=""/>
        <dsp:cNvSpPr/>
      </dsp:nvSpPr>
      <dsp:spPr>
        <a:xfrm>
          <a:off x="28" y="13623"/>
          <a:ext cx="2725509" cy="1090203"/>
        </a:xfrm>
        <a:prstGeom prst="rect">
          <a:avLst/>
        </a:prstGeom>
        <a:solidFill>
          <a:srgbClr val="B3CCAC"/>
        </a:solid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sv-SE" sz="2400" b="1" kern="1200" dirty="0">
              <a:solidFill>
                <a:schemeClr val="tx1"/>
              </a:solidFill>
            </a:rPr>
            <a:t>Januari 2022</a:t>
          </a:r>
        </a:p>
      </dsp:txBody>
      <dsp:txXfrm>
        <a:off x="28" y="13623"/>
        <a:ext cx="2725509" cy="1090203"/>
      </dsp:txXfrm>
    </dsp:sp>
    <dsp:sp modelId="{0AB5DFFC-0F8F-45FE-872A-056E29022D5A}">
      <dsp:nvSpPr>
        <dsp:cNvPr id="0" name=""/>
        <dsp:cNvSpPr/>
      </dsp:nvSpPr>
      <dsp:spPr>
        <a:xfrm>
          <a:off x="28" y="1103827"/>
          <a:ext cx="2725509" cy="2626965"/>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sv-SE" sz="1800" b="0" kern="1200" dirty="0"/>
            <a:t>Höjt tak i sjukförsäkringen</a:t>
          </a:r>
        </a:p>
        <a:p>
          <a:pPr marL="171450" lvl="1" indent="-171450" algn="l" defTabSz="800100">
            <a:lnSpc>
              <a:spcPct val="90000"/>
            </a:lnSpc>
            <a:spcBef>
              <a:spcPct val="0"/>
            </a:spcBef>
            <a:spcAft>
              <a:spcPct val="15000"/>
            </a:spcAft>
            <a:buChar char="•"/>
          </a:pPr>
          <a:endParaRPr lang="sv-SE" sz="1800" b="0" kern="1200" dirty="0"/>
        </a:p>
        <a:p>
          <a:pPr marL="171450" lvl="1" indent="-171450" algn="l" defTabSz="800100">
            <a:lnSpc>
              <a:spcPct val="90000"/>
            </a:lnSpc>
            <a:spcBef>
              <a:spcPct val="0"/>
            </a:spcBef>
            <a:spcAft>
              <a:spcPct val="15000"/>
            </a:spcAft>
            <a:buChar char="•"/>
          </a:pPr>
          <a:r>
            <a:rPr lang="sv-SE" sz="1800" b="0" kern="1200" dirty="0"/>
            <a:t>Undantag vid försenad vård eller rehabilitering orsakad av covid-19</a:t>
          </a:r>
        </a:p>
      </dsp:txBody>
      <dsp:txXfrm>
        <a:off x="28" y="1103827"/>
        <a:ext cx="2725509" cy="2626965"/>
      </dsp:txXfrm>
    </dsp:sp>
    <dsp:sp modelId="{0417EE48-3DE7-40F1-A405-57C0CD7507F8}">
      <dsp:nvSpPr>
        <dsp:cNvPr id="0" name=""/>
        <dsp:cNvSpPr/>
      </dsp:nvSpPr>
      <dsp:spPr>
        <a:xfrm>
          <a:off x="3107109" y="13623"/>
          <a:ext cx="2725509" cy="1090203"/>
        </a:xfrm>
        <a:prstGeom prst="rect">
          <a:avLst/>
        </a:prstGeom>
        <a:solidFill>
          <a:schemeClr val="accent1">
            <a:shade val="80000"/>
            <a:hueOff val="-129337"/>
            <a:satOff val="-6394"/>
            <a:lumOff val="25822"/>
            <a:alphaOff val="0"/>
          </a:schemeClr>
        </a:solidFill>
        <a:ln w="10795" cap="flat" cmpd="sng" algn="ctr">
          <a:solidFill>
            <a:schemeClr val="accent1">
              <a:shade val="80000"/>
              <a:hueOff val="-129337"/>
              <a:satOff val="-6394"/>
              <a:lumOff val="2582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sv-SE" sz="2400" b="1" kern="1200" dirty="0">
              <a:solidFill>
                <a:schemeClr val="tx1"/>
              </a:solidFill>
            </a:rPr>
            <a:t>Februari 2022</a:t>
          </a:r>
        </a:p>
      </dsp:txBody>
      <dsp:txXfrm>
        <a:off x="3107109" y="13623"/>
        <a:ext cx="2725509" cy="1090203"/>
      </dsp:txXfrm>
    </dsp:sp>
    <dsp:sp modelId="{8CD19FE7-E694-4E2A-BA53-5E4BEF3CF36D}">
      <dsp:nvSpPr>
        <dsp:cNvPr id="0" name=""/>
        <dsp:cNvSpPr/>
      </dsp:nvSpPr>
      <dsp:spPr>
        <a:xfrm>
          <a:off x="3107109" y="1103827"/>
          <a:ext cx="2725509" cy="2626965"/>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228600" lvl="1" indent="-228600" algn="l" defTabSz="1066800">
            <a:lnSpc>
              <a:spcPct val="90000"/>
            </a:lnSpc>
            <a:spcBef>
              <a:spcPct val="0"/>
            </a:spcBef>
            <a:spcAft>
              <a:spcPct val="15000"/>
            </a:spcAft>
            <a:buChar char="•"/>
          </a:pPr>
          <a:r>
            <a:rPr lang="sv-SE" sz="1800" b="0" kern="1200" dirty="0">
              <a:latin typeface="Arial"/>
              <a:ea typeface="+mn-ea"/>
              <a:cs typeface="+mn-cs"/>
            </a:rPr>
            <a:t>Särskilda skäl</a:t>
          </a:r>
        </a:p>
        <a:p>
          <a:pPr marL="228600" lvl="1" indent="-228600" algn="l" defTabSz="1066800">
            <a:lnSpc>
              <a:spcPct val="90000"/>
            </a:lnSpc>
            <a:spcBef>
              <a:spcPct val="0"/>
            </a:spcBef>
            <a:spcAft>
              <a:spcPct val="15000"/>
            </a:spcAft>
            <a:buNone/>
          </a:pPr>
          <a:endParaRPr lang="sv-SE" sz="1800" b="0" kern="1200" dirty="0">
            <a:solidFill>
              <a:srgbClr val="1E1E1E">
                <a:hueOff val="0"/>
                <a:satOff val="0"/>
                <a:lumOff val="0"/>
                <a:alphaOff val="0"/>
              </a:srgbClr>
            </a:solidFill>
            <a:latin typeface="Arial"/>
            <a:ea typeface="+mn-ea"/>
            <a:cs typeface="+mn-cs"/>
          </a:endParaRPr>
        </a:p>
        <a:p>
          <a:pPr marL="228600" lvl="1" indent="-228600" algn="l" defTabSz="1066800">
            <a:lnSpc>
              <a:spcPct val="90000"/>
            </a:lnSpc>
            <a:spcBef>
              <a:spcPct val="0"/>
            </a:spcBef>
            <a:spcAft>
              <a:spcPct val="15000"/>
            </a:spcAft>
            <a:buChar char="•"/>
          </a:pPr>
          <a:r>
            <a:rPr lang="sv-SE" sz="1800" b="0" kern="1200" dirty="0">
              <a:latin typeface="Arial"/>
              <a:ea typeface="+mn-ea"/>
              <a:cs typeface="+mn-cs"/>
            </a:rPr>
            <a:t>Bedömningsgrund för äldre</a:t>
          </a:r>
        </a:p>
        <a:p>
          <a:pPr marL="228600" lvl="1" indent="-228600" algn="l" defTabSz="1066800">
            <a:lnSpc>
              <a:spcPct val="90000"/>
            </a:lnSpc>
            <a:spcBef>
              <a:spcPct val="0"/>
            </a:spcBef>
            <a:spcAft>
              <a:spcPct val="15000"/>
            </a:spcAft>
            <a:buNone/>
          </a:pPr>
          <a:endParaRPr lang="sv-SE" sz="1800" b="0" kern="1200" dirty="0">
            <a:solidFill>
              <a:srgbClr val="1E1E1E">
                <a:hueOff val="0"/>
                <a:satOff val="0"/>
                <a:lumOff val="0"/>
                <a:alphaOff val="0"/>
              </a:srgbClr>
            </a:solidFill>
            <a:latin typeface="Arial"/>
            <a:ea typeface="+mn-ea"/>
            <a:cs typeface="+mn-cs"/>
          </a:endParaRPr>
        </a:p>
        <a:p>
          <a:pPr marL="228600" lvl="1" indent="-228600" algn="l" defTabSz="1066800">
            <a:lnSpc>
              <a:spcPct val="90000"/>
            </a:lnSpc>
            <a:spcBef>
              <a:spcPct val="0"/>
            </a:spcBef>
            <a:spcAft>
              <a:spcPct val="15000"/>
            </a:spcAft>
            <a:buChar char="•"/>
          </a:pPr>
          <a:r>
            <a:rPr lang="sv-SE" sz="1800" b="0" kern="1200" dirty="0">
              <a:latin typeface="Arial"/>
              <a:ea typeface="+mn-ea"/>
              <a:cs typeface="+mn-cs"/>
            </a:rPr>
            <a:t>Utökat skydd för behovsanställda</a:t>
          </a:r>
        </a:p>
        <a:p>
          <a:pPr marL="228600" lvl="1" indent="-228600" algn="l" defTabSz="1066800">
            <a:lnSpc>
              <a:spcPct val="90000"/>
            </a:lnSpc>
            <a:spcBef>
              <a:spcPct val="0"/>
            </a:spcBef>
            <a:spcAft>
              <a:spcPct val="15000"/>
            </a:spcAft>
            <a:buNone/>
          </a:pPr>
          <a:endParaRPr lang="sv-SE" sz="1800" b="0" kern="1200" dirty="0">
            <a:solidFill>
              <a:srgbClr val="1E1E1E">
                <a:hueOff val="0"/>
                <a:satOff val="0"/>
                <a:lumOff val="0"/>
                <a:alphaOff val="0"/>
              </a:srgbClr>
            </a:solidFill>
            <a:latin typeface="Arial"/>
            <a:ea typeface="+mn-ea"/>
            <a:cs typeface="+mn-cs"/>
          </a:endParaRPr>
        </a:p>
        <a:p>
          <a:pPr marL="228600" lvl="1" indent="-228600" algn="l" defTabSz="1066800">
            <a:lnSpc>
              <a:spcPct val="90000"/>
            </a:lnSpc>
            <a:spcBef>
              <a:spcPct val="0"/>
            </a:spcBef>
            <a:spcAft>
              <a:spcPct val="15000"/>
            </a:spcAft>
            <a:buChar char="•"/>
          </a:pPr>
          <a:r>
            <a:rPr lang="sv-SE" sz="1800" b="0" kern="1200" dirty="0">
              <a:latin typeface="Arial"/>
              <a:ea typeface="+mn-ea"/>
              <a:cs typeface="+mn-cs"/>
            </a:rPr>
            <a:t>Partiell sjukskrivning</a:t>
          </a:r>
        </a:p>
      </dsp:txBody>
      <dsp:txXfrm>
        <a:off x="3107109" y="1103827"/>
        <a:ext cx="2725509" cy="262696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2" y="2"/>
            <a:ext cx="2887186" cy="496331"/>
          </a:xfrm>
          <a:prstGeom prst="rect">
            <a:avLst/>
          </a:prstGeom>
        </p:spPr>
        <p:txBody>
          <a:bodyPr vert="horz" lIns="91440" tIns="45720" rIns="91440" bIns="45720" rtlCol="0"/>
          <a:lstStyle>
            <a:lvl1pPr algn="l">
              <a:defRPr sz="1200">
                <a:latin typeface="Arial" charset="0"/>
                <a:cs typeface="+mn-cs"/>
              </a:defRPr>
            </a:lvl1pPr>
          </a:lstStyle>
          <a:p>
            <a:pPr>
              <a:defRPr/>
            </a:pPr>
            <a:endParaRPr lang="sv-SE"/>
          </a:p>
        </p:txBody>
      </p:sp>
      <p:sp>
        <p:nvSpPr>
          <p:cNvPr id="3" name="Platshållare för datum 2"/>
          <p:cNvSpPr>
            <a:spLocks noGrp="1"/>
          </p:cNvSpPr>
          <p:nvPr>
            <p:ph type="dt" sz="quarter" idx="1"/>
          </p:nvPr>
        </p:nvSpPr>
        <p:spPr>
          <a:xfrm>
            <a:off x="3774012" y="2"/>
            <a:ext cx="2887186" cy="496331"/>
          </a:xfrm>
          <a:prstGeom prst="rect">
            <a:avLst/>
          </a:prstGeom>
        </p:spPr>
        <p:txBody>
          <a:bodyPr vert="horz" lIns="91440" tIns="45720" rIns="91440" bIns="45720" rtlCol="0"/>
          <a:lstStyle>
            <a:lvl1pPr algn="r">
              <a:defRPr sz="1200">
                <a:latin typeface="Arial" charset="0"/>
                <a:cs typeface="+mn-cs"/>
              </a:defRPr>
            </a:lvl1pPr>
          </a:lstStyle>
          <a:p>
            <a:pPr>
              <a:defRPr/>
            </a:pPr>
            <a:fld id="{8CC96780-9840-45C8-B3FF-D2CB0F162603}" type="datetimeFigureOut">
              <a:rPr lang="sv-SE"/>
              <a:pPr>
                <a:defRPr/>
              </a:pPr>
              <a:t>2022-09-14</a:t>
            </a:fld>
            <a:endParaRPr lang="sv-SE"/>
          </a:p>
        </p:txBody>
      </p:sp>
      <p:sp>
        <p:nvSpPr>
          <p:cNvPr id="4" name="Platshållare för sidfot 3"/>
          <p:cNvSpPr>
            <a:spLocks noGrp="1"/>
          </p:cNvSpPr>
          <p:nvPr>
            <p:ph type="ftr" sz="quarter" idx="2"/>
          </p:nvPr>
        </p:nvSpPr>
        <p:spPr>
          <a:xfrm>
            <a:off x="2" y="9428585"/>
            <a:ext cx="2887186" cy="496331"/>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sv-SE"/>
          </a:p>
        </p:txBody>
      </p:sp>
      <p:sp>
        <p:nvSpPr>
          <p:cNvPr id="5" name="Platshållare för bildnummer 4"/>
          <p:cNvSpPr>
            <a:spLocks noGrp="1"/>
          </p:cNvSpPr>
          <p:nvPr>
            <p:ph type="sldNum" sz="quarter" idx="3"/>
          </p:nvPr>
        </p:nvSpPr>
        <p:spPr>
          <a:xfrm>
            <a:off x="3774012" y="9428585"/>
            <a:ext cx="2887186" cy="496331"/>
          </a:xfrm>
          <a:prstGeom prst="rect">
            <a:avLst/>
          </a:prstGeom>
        </p:spPr>
        <p:txBody>
          <a:bodyPr vert="horz" lIns="91440" tIns="45720" rIns="91440" bIns="45720" rtlCol="0" anchor="b"/>
          <a:lstStyle>
            <a:lvl1pPr algn="r">
              <a:defRPr sz="1200">
                <a:latin typeface="Arial" charset="0"/>
                <a:cs typeface="+mn-cs"/>
              </a:defRPr>
            </a:lvl1pPr>
          </a:lstStyle>
          <a:p>
            <a:pPr>
              <a:defRPr/>
            </a:pPr>
            <a:fld id="{04C63394-F0ED-4F13-AD7C-755F7FC4D112}" type="slidenum">
              <a:rPr lang="sv-SE"/>
              <a:pPr>
                <a:defRPr/>
              </a:pPr>
              <a:t>‹#›</a:t>
            </a:fld>
            <a:endParaRPr lang="sv-SE"/>
          </a:p>
        </p:txBody>
      </p:sp>
    </p:spTree>
    <p:extLst>
      <p:ext uri="{BB962C8B-B14F-4D97-AF65-F5344CB8AC3E}">
        <p14:creationId xmlns:p14="http://schemas.microsoft.com/office/powerpoint/2010/main" val="4066485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2" y="2"/>
            <a:ext cx="2887186" cy="49633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774012" y="2"/>
            <a:ext cx="2887186" cy="496331"/>
          </a:xfrm>
          <a:prstGeom prst="rect">
            <a:avLst/>
          </a:prstGeom>
        </p:spPr>
        <p:txBody>
          <a:bodyPr vert="horz" lIns="91440" tIns="45720" rIns="91440" bIns="45720" rtlCol="0"/>
          <a:lstStyle>
            <a:lvl1pPr algn="r">
              <a:defRPr sz="1200"/>
            </a:lvl1pPr>
          </a:lstStyle>
          <a:p>
            <a:fld id="{5E8FDAF1-C826-4273-AFD9-16DD9780718F}" type="datetimeFigureOut">
              <a:rPr lang="sv-SE" smtClean="0"/>
              <a:t>2022-09-14</a:t>
            </a:fld>
            <a:endParaRPr lang="sv-SE"/>
          </a:p>
        </p:txBody>
      </p:sp>
      <p:sp>
        <p:nvSpPr>
          <p:cNvPr id="4" name="Platshållare för bildobjekt 3"/>
          <p:cNvSpPr>
            <a:spLocks noGrp="1" noRot="1" noChangeAspect="1"/>
          </p:cNvSpPr>
          <p:nvPr>
            <p:ph type="sldImg" idx="2"/>
          </p:nvPr>
        </p:nvSpPr>
        <p:spPr>
          <a:xfrm>
            <a:off x="354013" y="744538"/>
            <a:ext cx="5954712"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66274" y="4715153"/>
            <a:ext cx="5330190" cy="4466988"/>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2" y="9428585"/>
            <a:ext cx="2887186" cy="49633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774012" y="9428585"/>
            <a:ext cx="2887186" cy="496331"/>
          </a:xfrm>
          <a:prstGeom prst="rect">
            <a:avLst/>
          </a:prstGeom>
        </p:spPr>
        <p:txBody>
          <a:bodyPr vert="horz" lIns="91440" tIns="45720" rIns="91440" bIns="45720" rtlCol="0" anchor="b"/>
          <a:lstStyle>
            <a:lvl1pPr algn="r">
              <a:defRPr sz="1200"/>
            </a:lvl1pPr>
          </a:lstStyle>
          <a:p>
            <a:fld id="{0989E3C7-28AE-4353-AAA8-F0D47A823C63}" type="slidenum">
              <a:rPr lang="sv-SE" smtClean="0"/>
              <a:t>‹#›</a:t>
            </a:fld>
            <a:endParaRPr lang="sv-SE"/>
          </a:p>
        </p:txBody>
      </p:sp>
    </p:spTree>
    <p:extLst>
      <p:ext uri="{BB962C8B-B14F-4D97-AF65-F5344CB8AC3E}">
        <p14:creationId xmlns:p14="http://schemas.microsoft.com/office/powerpoint/2010/main" val="172843338"/>
      </p:ext>
    </p:extLst>
  </p:cSld>
  <p:clrMap bg1="lt1" tx1="dk1" bg2="lt2" tx2="dk2" accent1="accent1" accent2="accent2" accent3="accent3" accent4="accent4" accent5="accent5" accent6="accent6" hlink="hlink" folHlink="folHlink"/>
  <p:notesStyle>
    <a:lvl1pPr marL="0" algn="l" defTabSz="1219352" rtl="0" eaLnBrk="1" latinLnBrk="0" hangingPunct="1">
      <a:defRPr sz="1600" kern="1200">
        <a:solidFill>
          <a:schemeClr val="tx1"/>
        </a:solidFill>
        <a:latin typeface="+mn-lt"/>
        <a:ea typeface="+mn-ea"/>
        <a:cs typeface="+mn-cs"/>
      </a:defRPr>
    </a:lvl1pPr>
    <a:lvl2pPr marL="609676" algn="l" defTabSz="1219352" rtl="0" eaLnBrk="1" latinLnBrk="0" hangingPunct="1">
      <a:defRPr sz="1600" kern="1200">
        <a:solidFill>
          <a:schemeClr val="tx1"/>
        </a:solidFill>
        <a:latin typeface="+mn-lt"/>
        <a:ea typeface="+mn-ea"/>
        <a:cs typeface="+mn-cs"/>
      </a:defRPr>
    </a:lvl2pPr>
    <a:lvl3pPr marL="1219352" algn="l" defTabSz="1219352" rtl="0" eaLnBrk="1" latinLnBrk="0" hangingPunct="1">
      <a:defRPr sz="1600" kern="1200">
        <a:solidFill>
          <a:schemeClr val="tx1"/>
        </a:solidFill>
        <a:latin typeface="+mn-lt"/>
        <a:ea typeface="+mn-ea"/>
        <a:cs typeface="+mn-cs"/>
      </a:defRPr>
    </a:lvl3pPr>
    <a:lvl4pPr marL="1829029" algn="l" defTabSz="1219352" rtl="0" eaLnBrk="1" latinLnBrk="0" hangingPunct="1">
      <a:defRPr sz="1600" kern="1200">
        <a:solidFill>
          <a:schemeClr val="tx1"/>
        </a:solidFill>
        <a:latin typeface="+mn-lt"/>
        <a:ea typeface="+mn-ea"/>
        <a:cs typeface="+mn-cs"/>
      </a:defRPr>
    </a:lvl4pPr>
    <a:lvl5pPr marL="2438705" algn="l" defTabSz="1219352" rtl="0" eaLnBrk="1" latinLnBrk="0" hangingPunct="1">
      <a:defRPr sz="1600" kern="1200">
        <a:solidFill>
          <a:schemeClr val="tx1"/>
        </a:solidFill>
        <a:latin typeface="+mn-lt"/>
        <a:ea typeface="+mn-ea"/>
        <a:cs typeface="+mn-cs"/>
      </a:defRPr>
    </a:lvl5pPr>
    <a:lvl6pPr marL="3048381" algn="l" defTabSz="1219352" rtl="0" eaLnBrk="1" latinLnBrk="0" hangingPunct="1">
      <a:defRPr sz="1600" kern="1200">
        <a:solidFill>
          <a:schemeClr val="tx1"/>
        </a:solidFill>
        <a:latin typeface="+mn-lt"/>
        <a:ea typeface="+mn-ea"/>
        <a:cs typeface="+mn-cs"/>
      </a:defRPr>
    </a:lvl6pPr>
    <a:lvl7pPr marL="3658057" algn="l" defTabSz="1219352" rtl="0" eaLnBrk="1" latinLnBrk="0" hangingPunct="1">
      <a:defRPr sz="1600" kern="1200">
        <a:solidFill>
          <a:schemeClr val="tx1"/>
        </a:solidFill>
        <a:latin typeface="+mn-lt"/>
        <a:ea typeface="+mn-ea"/>
        <a:cs typeface="+mn-cs"/>
      </a:defRPr>
    </a:lvl7pPr>
    <a:lvl8pPr marL="4267733" algn="l" defTabSz="1219352" rtl="0" eaLnBrk="1" latinLnBrk="0" hangingPunct="1">
      <a:defRPr sz="1600" kern="1200">
        <a:solidFill>
          <a:schemeClr val="tx1"/>
        </a:solidFill>
        <a:latin typeface="+mn-lt"/>
        <a:ea typeface="+mn-ea"/>
        <a:cs typeface="+mn-cs"/>
      </a:defRPr>
    </a:lvl8pPr>
    <a:lvl9pPr marL="4877410" algn="l" defTabSz="1219352"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989E3C7-28AE-4353-AAA8-F0D47A823C63}" type="slidenum">
              <a:rPr lang="sv-SE" smtClean="0"/>
              <a:t>1</a:t>
            </a:fld>
            <a:endParaRPr lang="sv-SE"/>
          </a:p>
        </p:txBody>
      </p:sp>
    </p:spTree>
    <p:extLst>
      <p:ext uri="{BB962C8B-B14F-4D97-AF65-F5344CB8AC3E}">
        <p14:creationId xmlns:p14="http://schemas.microsoft.com/office/powerpoint/2010/main" val="2511287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b="1" dirty="0"/>
              <a:t>Syftet med lagändringen</a:t>
            </a: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dirty="0"/>
              <a:t>Många försäkrade som är över 60 år och som tidigare har nekats sjukpenning eller sjukersättning har valt att ta ut en del av sin ålderspension tidigare för att få ekonomin att gå ihop. Det innebär oftast att försäkrad får en lägre pension resten av livet som resultat. Från lagstiftarens håll ska den här lagändringen ge en ökad ekonomisk trygghet för personer som ”</a:t>
            </a:r>
            <a:r>
              <a:rPr lang="sv-SE" sz="1600" b="0" i="0" kern="1200" dirty="0">
                <a:solidFill>
                  <a:schemeClr val="tx1"/>
                </a:solidFill>
                <a:effectLst/>
                <a:latin typeface="+mn-lt"/>
                <a:ea typeface="+mn-ea"/>
                <a:cs typeface="+mn-cs"/>
              </a:rPr>
              <a:t>slitit ut sig under arbetslivet och inte kan arbeta längre”.</a:t>
            </a: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sz="1600" b="0" i="0" kern="1200" dirty="0">
              <a:solidFill>
                <a:schemeClr val="tx1"/>
              </a:solidFill>
              <a:effectLst/>
              <a:latin typeface="+mn-lt"/>
              <a:ea typeface="+mn-ea"/>
              <a:cs typeface="+mn-cs"/>
            </a:endParaRPr>
          </a:p>
          <a:p>
            <a:pPr marL="285750" indent="-285750">
              <a:buFont typeface="Arial" panose="020B0604020202020204" pitchFamily="34" charset="0"/>
              <a:buChar char="•"/>
            </a:pPr>
            <a:r>
              <a:rPr lang="sv-SE" dirty="0"/>
              <a:t>Det är samma ansökan om sjukersättning som gäller, oavsett om personen som ansöker är över 60 år</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Oavsett när ansökan skickades in så appliceras de nya reglerna enbart för tid från och med 1 september. Det innebär att om en person skickar in en ansökan om sjukersättning i juni 2022 och vi fattar beslut i oktober så kommer personens arbetsförmåga att bedömas enligt tidigare regler för tiden till och med 31 augusti. Personens arbetsförmåga bedöms enligt de nya reglerna för tid från och med 1 september. Det gäller även om någon skickar in en ansökan för retroaktiv tid.</a:t>
            </a:r>
            <a:br>
              <a:rPr lang="sv-SE" dirty="0"/>
            </a:br>
            <a:endParaRPr lang="sv-SE" dirty="0"/>
          </a:p>
          <a:p>
            <a:pPr marL="0" marR="0" lvl="0" indent="0" algn="l" defTabSz="1219352" rtl="0" eaLnBrk="1" fontAlgn="auto" latinLnBrk="0" hangingPunct="1">
              <a:lnSpc>
                <a:spcPct val="100000"/>
              </a:lnSpc>
              <a:spcBef>
                <a:spcPts val="0"/>
              </a:spcBef>
              <a:spcAft>
                <a:spcPts val="0"/>
              </a:spcAft>
              <a:buClrTx/>
              <a:buSzTx/>
              <a:buFontTx/>
              <a:buNone/>
              <a:tabLst/>
              <a:defRPr/>
            </a:pPr>
            <a:endParaRPr lang="sv-SE" sz="1600" dirty="0"/>
          </a:p>
          <a:p>
            <a:endParaRPr lang="sv-SE" dirty="0"/>
          </a:p>
          <a:p>
            <a:endParaRPr lang="sv-SE" dirty="0"/>
          </a:p>
        </p:txBody>
      </p:sp>
      <p:sp>
        <p:nvSpPr>
          <p:cNvPr id="4" name="Platshållare för bildnummer 3"/>
          <p:cNvSpPr>
            <a:spLocks noGrp="1"/>
          </p:cNvSpPr>
          <p:nvPr>
            <p:ph type="sldNum" sz="quarter" idx="5"/>
          </p:nvPr>
        </p:nvSpPr>
        <p:spPr/>
        <p:txBody>
          <a:bodyPr/>
          <a:lstStyle/>
          <a:p>
            <a:fld id="{0989E3C7-28AE-4353-AAA8-F0D47A823C63}" type="slidenum">
              <a:rPr lang="sv-SE" smtClean="0"/>
              <a:t>11</a:t>
            </a:fld>
            <a:endParaRPr lang="sv-SE"/>
          </a:p>
        </p:txBody>
      </p:sp>
    </p:spTree>
    <p:extLst>
      <p:ext uri="{BB962C8B-B14F-4D97-AF65-F5344CB8AC3E}">
        <p14:creationId xmlns:p14="http://schemas.microsoft.com/office/powerpoint/2010/main" val="2715042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89E3C7-28AE-4353-AAA8-F0D47A823C63}" type="slidenum">
              <a:rPr kumimoji="0" lang="sv-SE"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3453874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89E3C7-28AE-4353-AAA8-F0D47A823C63}" type="slidenum">
              <a:rPr kumimoji="0" lang="sv-SE"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4126851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Hela syftet med de lagändringar som trätt i kraft under år 2022 kan sammanfattas med att man från politiskt håll har sett behov av ett flertal revideringar för att skapa en lagstiftning som ger större flexibilitet och trygghet för individen. </a:t>
            </a:r>
          </a:p>
          <a:p>
            <a:endParaRPr lang="sv-SE" dirty="0"/>
          </a:p>
          <a:p>
            <a:r>
              <a:rPr lang="sv-SE" dirty="0"/>
              <a:t>Flera av de nya reglerna syftar till att ge mer tid att fullfölja påbörjad rehabilitering och ta tillvara arbetsförmåga i det egna yrket. </a:t>
            </a:r>
          </a:p>
          <a:p>
            <a:endParaRPr lang="sv-SE" dirty="0"/>
          </a:p>
          <a:p>
            <a:r>
              <a:rPr lang="sv-SE" dirty="0"/>
              <a:t>De flesta lagändringar som genomförts har sin grund i någon av de många utredningar som genomlyst sjukförsäkringen under de senaste åren.</a:t>
            </a:r>
          </a:p>
        </p:txBody>
      </p:sp>
      <p:sp>
        <p:nvSpPr>
          <p:cNvPr id="4" name="Platshållare för bildnummer 3"/>
          <p:cNvSpPr>
            <a:spLocks noGrp="1"/>
          </p:cNvSpPr>
          <p:nvPr>
            <p:ph type="sldNum" sz="quarter" idx="5"/>
          </p:nvPr>
        </p:nvSpPr>
        <p:spPr/>
        <p:txBody>
          <a:bodyPr/>
          <a:lstStyle/>
          <a:p>
            <a:fld id="{0989E3C7-28AE-4353-AAA8-F0D47A823C63}" type="slidenum">
              <a:rPr lang="sv-SE" smtClean="0"/>
              <a:t>2</a:t>
            </a:fld>
            <a:endParaRPr lang="sv-SE"/>
          </a:p>
        </p:txBody>
      </p:sp>
    </p:spTree>
    <p:extLst>
      <p:ext uri="{BB962C8B-B14F-4D97-AF65-F5344CB8AC3E}">
        <p14:creationId xmlns:p14="http://schemas.microsoft.com/office/powerpoint/2010/main" val="481446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b="0" kern="1200" dirty="0">
                <a:solidFill>
                  <a:schemeClr val="tx1"/>
                </a:solidFill>
                <a:effectLst/>
                <a:latin typeface="+mn-lt"/>
                <a:ea typeface="+mn-ea"/>
                <a:cs typeface="+mn-cs"/>
              </a:rPr>
              <a:t>Här är en sammanställning av de lagändringar som trätt i kraft tidigare under år 2022.</a:t>
            </a:r>
          </a:p>
          <a:p>
            <a:endParaRPr lang="sv-SE" sz="1600" b="0" kern="1200" dirty="0">
              <a:solidFill>
                <a:schemeClr val="tx1"/>
              </a:solidFill>
              <a:effectLst/>
              <a:latin typeface="+mn-lt"/>
              <a:ea typeface="+mn-ea"/>
              <a:cs typeface="+mn-cs"/>
            </a:endParaRPr>
          </a:p>
          <a:p>
            <a:r>
              <a:rPr lang="sv-SE" sz="1600" b="1" kern="1200" dirty="0">
                <a:solidFill>
                  <a:schemeClr val="tx1"/>
                </a:solidFill>
                <a:effectLst/>
                <a:latin typeface="+mn-lt"/>
                <a:ea typeface="+mn-ea"/>
                <a:cs typeface="+mn-cs"/>
              </a:rPr>
              <a:t>Höjt tak: </a:t>
            </a:r>
            <a:r>
              <a:rPr lang="sv-SE" sz="1600" b="0" kern="1200" dirty="0">
                <a:solidFill>
                  <a:schemeClr val="tx1"/>
                </a:solidFill>
                <a:effectLst/>
                <a:latin typeface="+mn-lt"/>
                <a:ea typeface="+mn-ea"/>
                <a:cs typeface="+mn-cs"/>
              </a:rPr>
              <a:t>Maxbeloppet per dag för anställda/ egna företagare höjs till 1027 kr.</a:t>
            </a:r>
          </a:p>
          <a:p>
            <a:endParaRPr lang="sv-SE" sz="1600" b="0" kern="1200" dirty="0">
              <a:solidFill>
                <a:schemeClr val="tx1"/>
              </a:solidFill>
              <a:effectLst/>
              <a:latin typeface="+mn-lt"/>
              <a:ea typeface="+mn-ea"/>
              <a:cs typeface="+mn-cs"/>
            </a:endParaRPr>
          </a:p>
          <a:p>
            <a:r>
              <a:rPr lang="sv-SE" sz="1600" b="1" kern="1200" dirty="0">
                <a:solidFill>
                  <a:schemeClr val="tx1"/>
                </a:solidFill>
                <a:effectLst/>
                <a:latin typeface="+mn-lt"/>
                <a:ea typeface="+mn-ea"/>
                <a:cs typeface="+mn-cs"/>
              </a:rPr>
              <a:t>Försenad vård/rehab </a:t>
            </a:r>
            <a:r>
              <a:rPr lang="sv-SE" sz="1600" b="1" kern="1200" dirty="0" err="1">
                <a:solidFill>
                  <a:schemeClr val="tx1"/>
                </a:solidFill>
                <a:effectLst/>
                <a:latin typeface="+mn-lt"/>
                <a:ea typeface="+mn-ea"/>
                <a:cs typeface="+mn-cs"/>
              </a:rPr>
              <a:t>pga</a:t>
            </a:r>
            <a:r>
              <a:rPr lang="sv-SE" sz="1600" b="1" kern="1200" dirty="0">
                <a:solidFill>
                  <a:schemeClr val="tx1"/>
                </a:solidFill>
                <a:effectLst/>
                <a:latin typeface="+mn-lt"/>
                <a:ea typeface="+mn-ea"/>
                <a:cs typeface="+mn-cs"/>
              </a:rPr>
              <a:t> </a:t>
            </a:r>
            <a:r>
              <a:rPr lang="sv-SE" sz="1600" b="1" kern="1200" dirty="0" err="1">
                <a:solidFill>
                  <a:schemeClr val="tx1"/>
                </a:solidFill>
                <a:effectLst/>
                <a:latin typeface="+mn-lt"/>
                <a:ea typeface="+mn-ea"/>
                <a:cs typeface="+mn-cs"/>
              </a:rPr>
              <a:t>covid</a:t>
            </a:r>
            <a:r>
              <a:rPr lang="sv-SE" sz="1600" b="1" kern="1200" dirty="0">
                <a:solidFill>
                  <a:schemeClr val="tx1"/>
                </a:solidFill>
                <a:effectLst/>
                <a:latin typeface="+mn-lt"/>
                <a:ea typeface="+mn-ea"/>
                <a:cs typeface="+mn-cs"/>
              </a:rPr>
              <a:t> 19: </a:t>
            </a:r>
            <a:r>
              <a:rPr lang="sv-SE" sz="1600" b="0" kern="1200" dirty="0">
                <a:solidFill>
                  <a:schemeClr val="tx1"/>
                </a:solidFill>
                <a:effectLst/>
                <a:latin typeface="+mn-lt"/>
                <a:ea typeface="+mn-ea"/>
                <a:cs typeface="+mn-cs"/>
              </a:rPr>
              <a:t>Undantaget förlängs tom 31 december 2022.</a:t>
            </a:r>
          </a:p>
          <a:p>
            <a:endParaRPr lang="sv-SE" sz="1600" b="0" kern="1200" dirty="0">
              <a:solidFill>
                <a:schemeClr val="tx1"/>
              </a:solidFill>
              <a:effectLst/>
              <a:latin typeface="+mn-lt"/>
              <a:ea typeface="+mn-ea"/>
              <a:cs typeface="+mn-cs"/>
            </a:endParaRPr>
          </a:p>
          <a:p>
            <a:r>
              <a:rPr lang="sv-SE" sz="1600" b="1" kern="1200" dirty="0">
                <a:solidFill>
                  <a:schemeClr val="tx1"/>
                </a:solidFill>
                <a:effectLst/>
                <a:latin typeface="+mn-lt"/>
                <a:ea typeface="+mn-ea"/>
                <a:cs typeface="+mn-cs"/>
              </a:rPr>
              <a:t>Särskilda skäl: </a:t>
            </a:r>
            <a:r>
              <a:rPr lang="sv-SE" sz="1600" b="0" kern="1200" dirty="0">
                <a:solidFill>
                  <a:schemeClr val="tx1"/>
                </a:solidFill>
                <a:effectLst/>
                <a:latin typeface="+mn-lt"/>
                <a:ea typeface="+mn-ea"/>
                <a:cs typeface="+mn-cs"/>
              </a:rPr>
              <a:t>Ytterligare ett undantag från huvudregeln om normalt förekommande arbete från dag 181, kan tillämpas fram till dag 550 (1 ½ års sjukskrivning). Se mer på kommande bilder.</a:t>
            </a:r>
          </a:p>
          <a:p>
            <a:endParaRPr lang="sv-SE" sz="1600" b="0" kern="1200" dirty="0">
              <a:solidFill>
                <a:schemeClr val="tx1"/>
              </a:solidFill>
              <a:effectLst/>
              <a:latin typeface="+mn-lt"/>
              <a:ea typeface="+mn-ea"/>
              <a:cs typeface="+mn-cs"/>
            </a:endParaRPr>
          </a:p>
          <a:p>
            <a:r>
              <a:rPr lang="sv-SE" sz="1600" b="1" kern="1200" dirty="0">
                <a:solidFill>
                  <a:schemeClr val="tx1"/>
                </a:solidFill>
                <a:effectLst/>
                <a:latin typeface="+mn-lt"/>
                <a:ea typeface="+mn-ea"/>
                <a:cs typeface="+mn-cs"/>
              </a:rPr>
              <a:t>Bedömningsgrund för äldre: </a:t>
            </a:r>
            <a:r>
              <a:rPr lang="sv-SE" sz="1600" b="0" kern="1200" dirty="0">
                <a:solidFill>
                  <a:schemeClr val="tx1"/>
                </a:solidFill>
                <a:effectLst/>
                <a:latin typeface="+mn-lt"/>
                <a:ea typeface="+mn-ea"/>
                <a:cs typeface="+mn-cs"/>
              </a:rPr>
              <a:t>Förändringen syftar till att minska risken för att sjuka nära pensionsåldern hamnar i krav på omställning. Gäller personer som uppnått den ålder när man tidigast kan ta ut inkomstgrundad ålderspension (idag 62 år)</a:t>
            </a:r>
          </a:p>
          <a:p>
            <a:r>
              <a:rPr lang="sv-SE" sz="1600" b="0" kern="1200" dirty="0">
                <a:solidFill>
                  <a:schemeClr val="tx1"/>
                </a:solidFill>
                <a:effectLst/>
                <a:latin typeface="+mn-lt"/>
                <a:ea typeface="+mn-ea"/>
                <a:cs typeface="+mn-cs"/>
              </a:rPr>
              <a:t>Denna grupp ska även efter dag 180 enbart bedömas mot arbete hos den egna arbetsgivaren.</a:t>
            </a:r>
          </a:p>
          <a:p>
            <a:endParaRPr lang="sv-SE" sz="1600" b="0" kern="1200" dirty="0">
              <a:solidFill>
                <a:schemeClr val="tx1"/>
              </a:solidFill>
              <a:effectLst/>
              <a:latin typeface="+mn-lt"/>
              <a:ea typeface="+mn-ea"/>
              <a:cs typeface="+mn-cs"/>
            </a:endParaRPr>
          </a:p>
          <a:p>
            <a:r>
              <a:rPr lang="sv-SE" sz="1600" b="1" kern="1200" dirty="0">
                <a:solidFill>
                  <a:schemeClr val="tx1"/>
                </a:solidFill>
                <a:effectLst/>
                <a:latin typeface="+mn-lt"/>
                <a:ea typeface="+mn-ea"/>
                <a:cs typeface="+mn-cs"/>
              </a:rPr>
              <a:t>Behovsanställda: </a:t>
            </a:r>
            <a:r>
              <a:rPr lang="sv-SE" sz="1600" b="0" kern="1200" dirty="0">
                <a:solidFill>
                  <a:schemeClr val="tx1"/>
                </a:solidFill>
                <a:effectLst/>
                <a:latin typeface="+mn-lt"/>
                <a:ea typeface="+mn-ea"/>
                <a:cs typeface="+mn-cs"/>
              </a:rPr>
              <a:t>Förändringen syftar till att öka sjukskrivnas ekonomiska trygghet oavsett anställningsform. Behovsanställda har tidigare bedömts i förhållande till normalt förekommande arbete från dag 1. För den som har en behovsanställning och där man kan anta att personen skulle jobbat om den inte blev sjuk ska arbetsförmågan den första 90 dagarna nu bedömas i förhållande till behovsanställningens arbetsuppgifter. Efter dag 90 görs sedan bedömningen i förhållande till normalt förekommande arbete.</a:t>
            </a:r>
          </a:p>
          <a:p>
            <a:endParaRPr lang="sv-SE" sz="1600" b="0" kern="1200" dirty="0">
              <a:solidFill>
                <a:schemeClr val="tx1"/>
              </a:solidFill>
              <a:effectLst/>
              <a:latin typeface="+mn-lt"/>
              <a:ea typeface="+mn-ea"/>
              <a:cs typeface="+mn-cs"/>
            </a:endParaRPr>
          </a:p>
          <a:p>
            <a:r>
              <a:rPr lang="sv-SE" sz="1600" b="1" kern="1200" dirty="0">
                <a:solidFill>
                  <a:schemeClr val="tx1"/>
                </a:solidFill>
                <a:effectLst/>
                <a:latin typeface="+mn-lt"/>
                <a:ea typeface="+mn-ea"/>
                <a:cs typeface="+mn-cs"/>
              </a:rPr>
              <a:t>Partiell sjukskrivning: </a:t>
            </a:r>
            <a:r>
              <a:rPr lang="sv-SE" sz="1600" b="0" kern="1200" dirty="0">
                <a:solidFill>
                  <a:schemeClr val="tx1"/>
                </a:solidFill>
                <a:effectLst/>
                <a:latin typeface="+mn-lt"/>
                <a:ea typeface="+mn-ea"/>
                <a:cs typeface="+mn-cs"/>
              </a:rPr>
              <a:t>Förändringen avser arbetstidens förläggning vid deltid. Huvudregeln är fortsatt en jämn fördelning av arbetstiden över veckans dagar men det ges större möjligheter till annan förläggning av arbetstiden än förut. Tidigare skulle en annan förläggning vara medicinskt motiverad, nu gäller istället att arbetstidens förläggning inte ska försämra personens möjlighet till återgång i arbete.</a:t>
            </a:r>
          </a:p>
        </p:txBody>
      </p:sp>
      <p:sp>
        <p:nvSpPr>
          <p:cNvPr id="4" name="Platshållare för bildnumm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89E3C7-28AE-4353-AAA8-F0D47A823C63}" type="slidenum">
              <a:rPr kumimoji="0" lang="sv-SE"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1803894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Övervägande skäl infördes redan 15 mars 2021 </a:t>
            </a:r>
            <a:r>
              <a:rPr lang="sv-SE" dirty="0"/>
              <a:t>som ett undantag från huvudregeln vid dag 180.</a:t>
            </a:r>
          </a:p>
          <a:p>
            <a:endParaRPr lang="sv-SE" sz="1600" b="0" i="0" u="none" strike="noStrike" kern="1200" baseline="0" dirty="0">
              <a:solidFill>
                <a:schemeClr val="tx1"/>
              </a:solidFill>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600" b="0" i="0" u="none" strike="noStrike" kern="1200" baseline="0" dirty="0">
                <a:solidFill>
                  <a:schemeClr val="tx1"/>
                </a:solidFill>
                <a:latin typeface="+mn-lt"/>
                <a:ea typeface="+mn-ea"/>
                <a:cs typeface="+mn-cs"/>
              </a:rPr>
              <a:t>Regeringen ansåg att den tidigare undantagsbestämmelsen vid dag 180 var för strikt då den ställde krav på </a:t>
            </a:r>
            <a:r>
              <a:rPr lang="sv-SE" sz="1600" b="1" i="0" u="none" strike="noStrike" kern="1200" baseline="0" dirty="0">
                <a:solidFill>
                  <a:schemeClr val="tx1"/>
                </a:solidFill>
                <a:latin typeface="+mn-lt"/>
                <a:ea typeface="+mn-ea"/>
                <a:cs typeface="+mn-cs"/>
              </a:rPr>
              <a:t>en välgrundad uppfattning, som bygger på vetenskap och beprövad erfarenhet, om att den försäkrade med stor sannolikhet </a:t>
            </a:r>
            <a:r>
              <a:rPr lang="sv-SE" sz="1600" b="0" i="0" u="none" strike="noStrike" kern="1200" baseline="0" dirty="0">
                <a:solidFill>
                  <a:schemeClr val="tx1"/>
                </a:solidFill>
                <a:latin typeface="+mn-lt"/>
                <a:ea typeface="+mn-ea"/>
                <a:cs typeface="+mn-cs"/>
              </a:rPr>
              <a:t>kommer att vara åter i arbete vid en viss tidpunkt. </a:t>
            </a:r>
          </a:p>
          <a:p>
            <a:pPr marL="0" marR="0" lvl="0" indent="0" algn="l" defTabSz="1219352"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600" kern="1200" dirty="0">
                <a:solidFill>
                  <a:schemeClr val="tx1"/>
                </a:solidFill>
                <a:effectLst/>
                <a:latin typeface="+mn-lt"/>
                <a:ea typeface="+mn-ea"/>
                <a:cs typeface="+mn-cs"/>
              </a:rPr>
              <a:t>Tidigare undantag var svårt att tillämpa även när det pågick en process med planerade eller pågående åtgärder för återgång i arbete och kunde </a:t>
            </a:r>
            <a:r>
              <a:rPr lang="sv-SE" sz="1600" b="0" kern="1200" dirty="0">
                <a:solidFill>
                  <a:schemeClr val="tx1"/>
                </a:solidFill>
                <a:effectLst/>
                <a:latin typeface="+mn-lt"/>
                <a:ea typeface="+mn-ea"/>
                <a:cs typeface="+mn-cs"/>
              </a:rPr>
              <a:t>därför leda till en för både arbetsgivare och arbetstagare oönskad omställning, trots att det fanns en prognos för återgång i det ordinarie arbetet. </a:t>
            </a:r>
          </a:p>
          <a:p>
            <a:pPr marL="0" marR="0" lvl="0" indent="0" algn="l" defTabSz="1219352"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600" b="1" i="0" u="none" strike="noStrike" kern="1200" baseline="0" dirty="0">
              <a:solidFill>
                <a:schemeClr val="tx1"/>
              </a:solidFill>
              <a:effectLst/>
              <a:latin typeface="+mn-lt"/>
              <a:ea typeface="+mn-ea"/>
              <a:cs typeface="+mn-cs"/>
            </a:endParaRPr>
          </a:p>
          <a:p>
            <a:pPr marL="0" indent="0">
              <a:buFont typeface="Arial" panose="020B0604020202020204" pitchFamily="34" charset="0"/>
              <a:buNone/>
            </a:pPr>
            <a:r>
              <a:rPr lang="sv-SE" sz="1600" b="0" i="0" u="none" strike="noStrike" kern="1200" baseline="0" dirty="0">
                <a:solidFill>
                  <a:schemeClr val="tx1"/>
                </a:solidFill>
                <a:latin typeface="+mn-lt"/>
                <a:ea typeface="+mn-ea"/>
                <a:cs typeface="+mn-cs"/>
              </a:rPr>
              <a:t>Det nya undantaget övervägande skäl kräver inte</a:t>
            </a:r>
            <a:r>
              <a:rPr lang="sv-SE" sz="1600" b="1" i="0" u="none" strike="noStrike" kern="1200" baseline="0" dirty="0">
                <a:solidFill>
                  <a:schemeClr val="tx1"/>
                </a:solidFill>
                <a:latin typeface="+mn-lt"/>
                <a:ea typeface="+mn-ea"/>
                <a:cs typeface="+mn-cs"/>
              </a:rPr>
              <a:t> stor sannolikhet </a:t>
            </a:r>
            <a:r>
              <a:rPr lang="sv-SE" sz="1600" b="0" i="0" u="none" strike="noStrike" kern="1200" baseline="0" dirty="0">
                <a:solidFill>
                  <a:schemeClr val="tx1"/>
                </a:solidFill>
                <a:latin typeface="+mn-lt"/>
                <a:ea typeface="+mn-ea"/>
                <a:cs typeface="+mn-cs"/>
              </a:rPr>
              <a:t>för återgång utifrån vetenskap och beprövad erfarenhet utan innebär i stället att det är tillräckligt att </a:t>
            </a:r>
            <a:r>
              <a:rPr lang="sv-SE" sz="1600" b="1" i="0" u="none" strike="noStrike" kern="1200" baseline="0" dirty="0">
                <a:solidFill>
                  <a:schemeClr val="tx1"/>
                </a:solidFill>
                <a:latin typeface="+mn-lt"/>
                <a:ea typeface="+mn-ea"/>
                <a:cs typeface="+mn-cs"/>
              </a:rPr>
              <a:t>mer talar för än emot återgång i arbete hos arbetsgivaren inom ett års sjukskrivning </a:t>
            </a:r>
            <a:r>
              <a:rPr lang="sv-SE" sz="1600" b="0" i="0" u="none" strike="noStrike" kern="1200" baseline="0" dirty="0">
                <a:solidFill>
                  <a:schemeClr val="tx1"/>
                </a:solidFill>
                <a:latin typeface="+mn-lt"/>
                <a:ea typeface="+mn-ea"/>
                <a:cs typeface="+mn-cs"/>
              </a:rPr>
              <a:t>för att bedömningen mot normalt förekommande arbete ska skjutas upp. </a:t>
            </a:r>
          </a:p>
          <a:p>
            <a:pPr marL="285750" marR="0" lvl="0" indent="-285750" algn="l" defTabSz="12193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600" kern="1200" dirty="0">
                <a:solidFill>
                  <a:schemeClr val="tx1"/>
                </a:solidFill>
                <a:effectLst/>
                <a:latin typeface="+mn-lt"/>
                <a:ea typeface="+mn-ea"/>
                <a:cs typeface="+mn-cs"/>
              </a:rPr>
              <a:t>Alla diagnoser kunna vara aktuella för övervägande skäl, dvs. ingen diagnos ska undantas. </a:t>
            </a:r>
          </a:p>
          <a:p>
            <a:pPr marL="0" marR="0" lvl="0" indent="0" algn="l" defTabSz="1219352"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600" kern="1200" dirty="0">
              <a:solidFill>
                <a:schemeClr val="tx1"/>
              </a:solidFill>
              <a:effectLst/>
              <a:latin typeface="+mn-lt"/>
              <a:ea typeface="+mn-ea"/>
              <a:cs typeface="+mn-cs"/>
            </a:endParaRPr>
          </a:p>
          <a:p>
            <a:pPr marL="0" indent="0">
              <a:buFont typeface="Arial" panose="020B0604020202020204" pitchFamily="34" charset="0"/>
              <a:buNone/>
            </a:pPr>
            <a:endParaRPr lang="sv-SE" sz="1600" b="0" i="0" u="none" strike="noStrike" kern="1200" baseline="0" dirty="0">
              <a:solidFill>
                <a:schemeClr val="tx1"/>
              </a:solidFill>
              <a:latin typeface="+mn-lt"/>
              <a:ea typeface="+mn-ea"/>
              <a:cs typeface="+mn-cs"/>
            </a:endParaRPr>
          </a:p>
          <a:p>
            <a:r>
              <a:rPr lang="sv-SE" sz="1600" b="1" kern="1200" dirty="0">
                <a:solidFill>
                  <a:schemeClr val="tx1"/>
                </a:solidFill>
                <a:effectLst/>
                <a:latin typeface="+mn-lt"/>
                <a:ea typeface="+mn-ea"/>
                <a:cs typeface="+mn-cs"/>
              </a:rPr>
              <a:t>1 februari 2022 infördes ytterligare undantag i rehabiliteringskedjan, särskilda skäl som är tillämpligt fram till dag 549. </a:t>
            </a:r>
            <a:r>
              <a:rPr lang="sv-SE" sz="1600" kern="1200" dirty="0">
                <a:solidFill>
                  <a:schemeClr val="tx1"/>
                </a:solidFill>
                <a:effectLst/>
                <a:latin typeface="+mn-lt"/>
                <a:ea typeface="+mn-ea"/>
                <a:cs typeface="+mn-cs"/>
              </a:rPr>
              <a:t>Prövningen mot normalt förekommande arbete från dag 181 i rehabiliteringskedjan kan skjutas upp om särskilda skäl talar för en återgång till arbete hos arbetsgivaren senast dag 550. </a:t>
            </a:r>
          </a:p>
          <a:p>
            <a:r>
              <a:rPr lang="sv-SE" sz="1600" kern="1200" dirty="0">
                <a:solidFill>
                  <a:schemeClr val="tx1"/>
                </a:solidFill>
                <a:effectLst/>
                <a:latin typeface="+mn-lt"/>
                <a:ea typeface="+mn-ea"/>
                <a:cs typeface="+mn-cs"/>
              </a:rPr>
              <a:t> </a:t>
            </a:r>
          </a:p>
          <a:p>
            <a:r>
              <a:rPr lang="sv-SE" sz="1600" kern="1200" dirty="0">
                <a:solidFill>
                  <a:schemeClr val="tx1"/>
                </a:solidFill>
                <a:effectLst/>
                <a:latin typeface="+mn-lt"/>
                <a:ea typeface="+mn-ea"/>
                <a:cs typeface="+mn-cs"/>
              </a:rPr>
              <a:t>Det betyder att det nu finns ytterligare en möjlighet att skjuta upp prövningen mot normalt förekommande arbete om man inte kan göra det med stöd av bestämmelsen om övervägande skäl. </a:t>
            </a:r>
          </a:p>
          <a:p>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Beviskravet för särskilda skäl högre än för övervägande skäl och innebär att det måste vara en stor sannolikhet att personen kan återgå senast dag 550 i samma omfattning som innan hen blev sjuk. Det innebär att prognosen för återgång i arbete måste vara tydlig, men undantaget om särskilda skäl ska kunna användas vid alla typer av diagnoser, även diffusa. </a:t>
            </a:r>
          </a:p>
          <a:p>
            <a:r>
              <a:rPr lang="sv-SE" sz="1600" kern="1200" dirty="0">
                <a:solidFill>
                  <a:schemeClr val="tx1"/>
                </a:solidFill>
                <a:effectLst/>
                <a:latin typeface="+mn-lt"/>
                <a:ea typeface="+mn-ea"/>
                <a:cs typeface="+mn-cs"/>
              </a:rPr>
              <a:t> </a:t>
            </a: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Ett av syftena med den här lagändringen är att ytterligare öka flexibiliteten i rehabiliteringskedjan. Regeringen menar att om det finns goda möjligheter till det – så bör personer ges förutsättningar att kunna återgå i det arbete där de har sin yrkesidentitet, utbildning och erfarenhet. </a:t>
            </a:r>
            <a:r>
              <a:rPr lang="sv-SE" dirty="0"/>
              <a:t>Vid vissa typer av sjukdomar kan det också vara avgörande för återhämtningen att arbeta i en trygg och välkänd miljö. Det finns också sjukdomstillstånd som kräver en lång tids rehabilitering, ibland längre tid en ett år. </a:t>
            </a:r>
          </a:p>
          <a:p>
            <a:r>
              <a:rPr lang="sv-SE" sz="1600" kern="1200" dirty="0">
                <a:solidFill>
                  <a:schemeClr val="tx1"/>
                </a:solidFill>
                <a:effectLst/>
                <a:latin typeface="+mn-lt"/>
                <a:ea typeface="+mn-ea"/>
                <a:cs typeface="+mn-cs"/>
              </a:rPr>
              <a:t> </a:t>
            </a:r>
          </a:p>
          <a:p>
            <a:endParaRPr lang="sv-SE" dirty="0"/>
          </a:p>
        </p:txBody>
      </p:sp>
      <p:sp>
        <p:nvSpPr>
          <p:cNvPr id="4" name="Platshållare för bildnummer 3"/>
          <p:cNvSpPr>
            <a:spLocks noGrp="1"/>
          </p:cNvSpPr>
          <p:nvPr>
            <p:ph type="sldNum" sz="quarter" idx="5"/>
          </p:nvPr>
        </p:nvSpPr>
        <p:spPr/>
        <p:txBody>
          <a:bodyPr/>
          <a:lstStyle/>
          <a:p>
            <a:fld id="{0989E3C7-28AE-4353-AAA8-F0D47A823C63}" type="slidenum">
              <a:rPr lang="sv-SE" smtClean="0"/>
              <a:t>4</a:t>
            </a:fld>
            <a:endParaRPr lang="sv-SE"/>
          </a:p>
        </p:txBody>
      </p:sp>
    </p:spTree>
    <p:extLst>
      <p:ext uri="{BB962C8B-B14F-4D97-AF65-F5344CB8AC3E}">
        <p14:creationId xmlns:p14="http://schemas.microsoft.com/office/powerpoint/2010/main" val="2366505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989E3C7-28AE-4353-AAA8-F0D47A823C63}" type="slidenum">
              <a:rPr lang="sv-SE" smtClean="0"/>
              <a:t>5</a:t>
            </a:fld>
            <a:endParaRPr lang="sv-SE"/>
          </a:p>
        </p:txBody>
      </p:sp>
    </p:spTree>
    <p:extLst>
      <p:ext uri="{BB962C8B-B14F-4D97-AF65-F5344CB8AC3E}">
        <p14:creationId xmlns:p14="http://schemas.microsoft.com/office/powerpoint/2010/main" val="2511287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Lagändringen rör tillämpningen av huvudregeln normalt förekommande arbete och innebär att när Försäkringskassan ska bedöma arbetsförmågan mot normalt förekommande arbete – kommer vi istället göra den bedömningen mot ett normalt förekommande arbete </a:t>
            </a:r>
            <a:r>
              <a:rPr lang="sv-SE" sz="1600" u="sng" kern="1200" dirty="0">
                <a:solidFill>
                  <a:schemeClr val="tx1"/>
                </a:solidFill>
                <a:effectLst/>
                <a:latin typeface="+mn-lt"/>
                <a:ea typeface="+mn-ea"/>
                <a:cs typeface="+mn-cs"/>
              </a:rPr>
              <a:t>inom en angiven yrkesgrupp.</a:t>
            </a:r>
            <a:r>
              <a:rPr lang="sv-SE" sz="1600" kern="1200" dirty="0">
                <a:solidFill>
                  <a:schemeClr val="tx1"/>
                </a:solidFill>
                <a:effectLst/>
                <a:latin typeface="+mn-lt"/>
                <a:ea typeface="+mn-ea"/>
                <a:cs typeface="+mn-cs"/>
              </a:rPr>
              <a:t> </a:t>
            </a: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Syftet med lagändringen är främst att prövningen av den försäkrades arbetsförmåga ska bli mer konkret i och med att FK ska exemplifiera med en eller flera yrkesgrupper. </a:t>
            </a: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Detta tillämpas för för anställda och egna företagare från och med dag 181 (om man inte omfattas av några undantag) samt för arbetslösa från och med dag 1 i sjukperioden.</a:t>
            </a:r>
          </a:p>
          <a:p>
            <a:endParaRPr lang="sv-SE" sz="1600" kern="1200" dirty="0">
              <a:solidFill>
                <a:schemeClr val="tx1"/>
              </a:solidFill>
              <a:effectLst/>
              <a:latin typeface="+mn-lt"/>
              <a:ea typeface="+mn-ea"/>
              <a:cs typeface="+mn-cs"/>
            </a:endParaRPr>
          </a:p>
          <a:p>
            <a:r>
              <a:rPr lang="sv-SE" sz="1600" kern="1200" dirty="0">
                <a:solidFill>
                  <a:schemeClr val="tx1"/>
                </a:solidFill>
                <a:effectLst/>
                <a:latin typeface="+mn-lt"/>
                <a:ea typeface="+mn-ea"/>
                <a:cs typeface="+mn-cs"/>
              </a:rPr>
              <a:t>Precis som idag kan FK inte ta hänsyn till exempelvis ekonomiska eller sociala förhållanden, eller vad personen har för utbildning eller arbetslivserfarenhet. Detta förändras alltså inte i och med lagändringen. </a:t>
            </a:r>
          </a:p>
          <a:p>
            <a:endParaRPr lang="sv-SE" sz="1600" kern="1200" dirty="0">
              <a:solidFill>
                <a:schemeClr val="tx1"/>
              </a:solidFill>
              <a:effectLst/>
              <a:latin typeface="+mn-lt"/>
              <a:ea typeface="+mn-ea"/>
              <a:cs typeface="+mn-cs"/>
            </a:endParaRPr>
          </a:p>
          <a:p>
            <a:r>
              <a:rPr lang="sv-SE" sz="1600" kern="1200" dirty="0">
                <a:solidFill>
                  <a:schemeClr val="tx1"/>
                </a:solidFill>
                <a:effectLst/>
                <a:latin typeface="+mn-lt"/>
                <a:ea typeface="+mn-ea"/>
                <a:cs typeface="+mn-cs"/>
              </a:rPr>
              <a:t>Inte heller ändras något gällande arbetsgivares eller hälso- och sjukvårdens ansvar.</a:t>
            </a:r>
          </a:p>
          <a:p>
            <a:endParaRPr lang="sv-SE" sz="1600" kern="1200" dirty="0">
              <a:solidFill>
                <a:schemeClr val="tx1"/>
              </a:solidFill>
              <a:effectLst/>
              <a:latin typeface="+mn-lt"/>
              <a:ea typeface="+mn-ea"/>
              <a:cs typeface="+mn-cs"/>
            </a:endParaRPr>
          </a:p>
          <a:p>
            <a:r>
              <a:rPr lang="sv-SE" sz="1600" kern="1200" dirty="0">
                <a:solidFill>
                  <a:schemeClr val="tx1"/>
                </a:solidFill>
                <a:effectLst/>
                <a:latin typeface="+mn-lt"/>
                <a:ea typeface="+mn-ea"/>
                <a:cs typeface="+mn-cs"/>
              </a:rPr>
              <a:t>I förarbetena framgår också att syftet inte är att göra arbetsmarknaden bredare eller smalare.</a:t>
            </a:r>
          </a:p>
          <a:p>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b="0" i="0" u="none" strike="noStrike" kern="1200" baseline="0" dirty="0">
                <a:solidFill>
                  <a:schemeClr val="tx1"/>
                </a:solidFill>
                <a:latin typeface="+mn-lt"/>
                <a:ea typeface="+mn-ea"/>
                <a:cs typeface="+mn-cs"/>
              </a:rPr>
              <a:t>I ärenden där FK bedömer att arbetsförmågan </a:t>
            </a:r>
            <a:r>
              <a:rPr lang="sv-SE" sz="1600" b="0" i="1" u="none" strike="noStrike" kern="1200" baseline="0" dirty="0">
                <a:solidFill>
                  <a:schemeClr val="tx1"/>
                </a:solidFill>
                <a:latin typeface="+mn-lt"/>
                <a:ea typeface="+mn-ea"/>
                <a:cs typeface="+mn-cs"/>
              </a:rPr>
              <a:t>inte</a:t>
            </a:r>
            <a:r>
              <a:rPr lang="sv-SE" sz="1600" b="0" i="0" u="none" strike="noStrike" kern="1200" baseline="0" dirty="0">
                <a:solidFill>
                  <a:schemeClr val="tx1"/>
                </a:solidFill>
                <a:latin typeface="+mn-lt"/>
                <a:ea typeface="+mn-ea"/>
                <a:cs typeface="+mn-cs"/>
              </a:rPr>
              <a:t> är nedsatt, ska FK ange inom vilken yrkesgrupp med normalt förekommande arbeten som personen bedöms ha har arbetsförmåga i. </a:t>
            </a: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b="0" i="0" u="none" strike="noStrike" kern="1200" baseline="0" dirty="0">
                <a:solidFill>
                  <a:schemeClr val="tx1"/>
                </a:solidFill>
                <a:latin typeface="+mn-lt"/>
                <a:ea typeface="+mn-ea"/>
                <a:cs typeface="+mn-cs"/>
              </a:rPr>
              <a:t>I ärenden där vi bedömer att arbetsförmågan </a:t>
            </a:r>
            <a:r>
              <a:rPr lang="sv-SE" sz="1600" b="0" i="1" u="none" strike="noStrike" kern="1200" baseline="0" dirty="0">
                <a:solidFill>
                  <a:schemeClr val="tx1"/>
                </a:solidFill>
                <a:latin typeface="+mn-lt"/>
                <a:ea typeface="+mn-ea"/>
                <a:cs typeface="+mn-cs"/>
              </a:rPr>
              <a:t>är</a:t>
            </a:r>
            <a:r>
              <a:rPr lang="sv-SE" sz="1600" b="0" i="0" u="none" strike="noStrike" kern="1200" baseline="0" dirty="0">
                <a:solidFill>
                  <a:schemeClr val="tx1"/>
                </a:solidFill>
                <a:latin typeface="+mn-lt"/>
                <a:ea typeface="+mn-ea"/>
                <a:cs typeface="+mn-cs"/>
              </a:rPr>
              <a:t> nedsatt blir det ingen skillnad eftersom personen då antas ha nedsatt arbetsförmåga i samtliga yrkesgrupper (med normalt förekommande arbeten). </a:t>
            </a: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sz="1600" b="0" i="0" u="none" strike="noStrike" kern="1200" baseline="0" dirty="0">
              <a:solidFill>
                <a:schemeClr val="tx1"/>
              </a:solidFill>
              <a:latin typeface="+mn-lt"/>
              <a:ea typeface="+mn-ea"/>
              <a:cs typeface="+mn-cs"/>
            </a:endParaRPr>
          </a:p>
          <a:p>
            <a:r>
              <a:rPr lang="sv-SE" sz="1600" kern="1200" dirty="0">
                <a:solidFill>
                  <a:schemeClr val="tx1"/>
                </a:solidFill>
                <a:effectLst/>
                <a:latin typeface="+mn-lt"/>
                <a:ea typeface="+mn-ea"/>
                <a:cs typeface="+mn-cs"/>
              </a:rPr>
              <a:t>Observera att det handlar om yrkesgrupp, inte yrke.</a:t>
            </a:r>
          </a:p>
          <a:p>
            <a:endParaRPr lang="sv-SE" sz="1600" kern="1200" dirty="0">
              <a:solidFill>
                <a:schemeClr val="tx1"/>
              </a:solidFill>
              <a:effectLst/>
              <a:latin typeface="+mn-lt"/>
              <a:ea typeface="+mn-ea"/>
              <a:cs typeface="+mn-cs"/>
            </a:endParaRPr>
          </a:p>
          <a:p>
            <a:endParaRPr lang="sv-SE" sz="1600" kern="1200" dirty="0">
              <a:solidFill>
                <a:schemeClr val="tx1"/>
              </a:solidFill>
              <a:effectLst/>
              <a:latin typeface="+mn-lt"/>
              <a:ea typeface="+mn-ea"/>
              <a:cs typeface="+mn-cs"/>
            </a:endParaRPr>
          </a:p>
          <a:p>
            <a:endParaRPr lang="sv-SE" sz="16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0989E3C7-28AE-4353-AAA8-F0D47A823C63}" type="slidenum">
              <a:rPr lang="sv-SE" smtClean="0"/>
              <a:t>6</a:t>
            </a:fld>
            <a:endParaRPr lang="sv-SE"/>
          </a:p>
        </p:txBody>
      </p:sp>
    </p:spTree>
    <p:extLst>
      <p:ext uri="{BB962C8B-B14F-4D97-AF65-F5344CB8AC3E}">
        <p14:creationId xmlns:p14="http://schemas.microsoft.com/office/powerpoint/2010/main" val="2422693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kern="1200" dirty="0">
                <a:solidFill>
                  <a:schemeClr val="tx1"/>
                </a:solidFill>
                <a:effectLst/>
                <a:latin typeface="+mn-lt"/>
                <a:ea typeface="+mn-ea"/>
                <a:cs typeface="+mn-cs"/>
              </a:rPr>
              <a:t>Syftet med lagändringen är att prövningen av den försäkrades arbetsförmåga ska bli mer konkret.</a:t>
            </a: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dirty="0">
                <a:sym typeface="Wingdings" panose="05000000000000000000" pitchFamily="2" charset="2"/>
              </a:rPr>
              <a:t>Bedömningarna ska bli mer begripliga för den enskilde</a:t>
            </a:r>
          </a:p>
          <a:p>
            <a:endParaRPr lang="sv-SE" sz="1600" kern="1200" dirty="0">
              <a:solidFill>
                <a:schemeClr val="tx1"/>
              </a:solidFill>
              <a:effectLst/>
              <a:latin typeface="+mn-lt"/>
              <a:ea typeface="+mn-ea"/>
              <a:cs typeface="+mn-cs"/>
            </a:endParaRPr>
          </a:p>
          <a:p>
            <a:r>
              <a:rPr lang="sv-SE" sz="1600" i="0" dirty="0"/>
              <a:t>Regeringen menar att besluten kan bli mer begripliga när det framgår inom vilken yrkesgrupp den försäkrade bedöms kunna klara av att utföra ett arbete, eftersom det då kommer att bli lättare för den försäkrade att förstå hur bedömningen har gjorts.</a:t>
            </a:r>
          </a:p>
          <a:p>
            <a:endParaRPr lang="sv-SE" sz="1600" i="0" dirty="0"/>
          </a:p>
          <a:p>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sz="16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0989E3C7-28AE-4353-AAA8-F0D47A823C63}" type="slidenum">
              <a:rPr lang="sv-SE" smtClean="0"/>
              <a:t>7</a:t>
            </a:fld>
            <a:endParaRPr lang="sv-SE"/>
          </a:p>
        </p:txBody>
      </p:sp>
    </p:spTree>
    <p:extLst>
      <p:ext uri="{BB962C8B-B14F-4D97-AF65-F5344CB8AC3E}">
        <p14:creationId xmlns:p14="http://schemas.microsoft.com/office/powerpoint/2010/main" val="1909850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kern="1200" dirty="0">
                <a:solidFill>
                  <a:schemeClr val="tx1"/>
                </a:solidFill>
                <a:effectLst/>
                <a:latin typeface="+mn-lt"/>
                <a:ea typeface="+mn-ea"/>
                <a:cs typeface="+mn-cs"/>
              </a:rPr>
              <a:t>Regeringen bedömde att det behövs ett stöd som kan användas vid Försäkringskassans bedömning för att syftet med lagändringen ska uppnås. </a:t>
            </a:r>
          </a:p>
          <a:p>
            <a:r>
              <a:rPr lang="sv-SE" sz="1600" kern="1200" dirty="0">
                <a:solidFill>
                  <a:schemeClr val="tx1"/>
                </a:solidFill>
                <a:effectLst/>
                <a:latin typeface="+mn-lt"/>
                <a:ea typeface="+mn-ea"/>
                <a:cs typeface="+mn-cs"/>
              </a:rPr>
              <a:t>Försäkringskassan har därför tillsammans med Arbetsförmedlingen fått ett uppdrag att tillsammans med arbetsmarknadens parter utveckla ett kunskapsmaterial som </a:t>
            </a:r>
            <a:r>
              <a:rPr lang="sv-SE" sz="1600" b="1" kern="1200" dirty="0">
                <a:solidFill>
                  <a:schemeClr val="tx1"/>
                </a:solidFill>
                <a:effectLst/>
                <a:latin typeface="+mn-lt"/>
                <a:ea typeface="+mn-ea"/>
                <a:cs typeface="+mn-cs"/>
              </a:rPr>
              <a:t>kan användas av Försäkringskassan vid bedömning av arbetsförmåga mot normalt förekommande arbete inom angiven yrkesgrupp.</a:t>
            </a:r>
          </a:p>
          <a:p>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Kunskapsmaterialet består av 36 olika yrkesgrupper som innehåller normalt förekommande arbeten.</a:t>
            </a: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Yrkesgrupperna utgörs av yrken som grupperats utifrån vilka fysiska och psykiska krav de ställer. Det innebär att yrken som normalt inte skulle grupperats ihop utifrån andra faktorer som till exempel krav på utbildning eller erfarenhet kan utgöra en yrkesgrupp i detta material. </a:t>
            </a:r>
          </a:p>
          <a:p>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kern="1200" dirty="0">
                <a:solidFill>
                  <a:schemeClr val="tx1"/>
                </a:solidFill>
                <a:effectLst/>
                <a:latin typeface="+mn-lt"/>
                <a:ea typeface="+mn-ea"/>
                <a:cs typeface="+mn-cs"/>
              </a:rPr>
              <a:t>Kunskapsmaterialet tydliggör vad olika yrkesgrupper ställer för krav på aktivitet och blir därmed en beskrivning av vad ett förvärvsarbete som är normalt förekommande på arbetsmarknaden skulle kunna innebära. </a:t>
            </a:r>
          </a:p>
          <a:p>
            <a:endParaRPr lang="sv-SE" sz="1600" kern="1200" dirty="0">
              <a:solidFill>
                <a:schemeClr val="tx1"/>
              </a:solidFill>
              <a:effectLst/>
              <a:latin typeface="+mn-lt"/>
              <a:ea typeface="+mn-ea"/>
              <a:cs typeface="+mn-cs"/>
            </a:endParaRPr>
          </a:p>
          <a:p>
            <a:r>
              <a:rPr lang="sv-SE" sz="1600" kern="1200" dirty="0">
                <a:solidFill>
                  <a:schemeClr val="tx1"/>
                </a:solidFill>
                <a:effectLst/>
                <a:latin typeface="+mn-lt"/>
                <a:ea typeface="+mn-ea"/>
                <a:cs typeface="+mn-cs"/>
              </a:rPr>
              <a:t>När Försäkringskassans utredare gör sin bedömning av arbetsförmåga mot normalt förekommande arbete ska de ta stöd av informationen om kraven i yrkesgrupperna i </a:t>
            </a:r>
            <a:r>
              <a:rPr lang="sv-SE" sz="1600" u="none" kern="1200" dirty="0">
                <a:solidFill>
                  <a:schemeClr val="tx1"/>
                </a:solidFill>
                <a:effectLst/>
                <a:latin typeface="+mn-lt"/>
                <a:ea typeface="+mn-ea"/>
                <a:cs typeface="+mn-cs"/>
              </a:rPr>
              <a:t>Kunskapsmaterialet</a:t>
            </a:r>
            <a:r>
              <a:rPr lang="sv-SE" sz="1600" kern="1200" dirty="0">
                <a:solidFill>
                  <a:schemeClr val="tx1"/>
                </a:solidFill>
                <a:effectLst/>
                <a:latin typeface="+mn-lt"/>
                <a:ea typeface="+mn-ea"/>
                <a:cs typeface="+mn-cs"/>
              </a:rPr>
              <a:t> och ställa det i relation till de aktivitetsbegränsningar som finns och omfattningen av dessa.</a:t>
            </a:r>
          </a:p>
          <a:p>
            <a:endParaRPr lang="sv-SE" sz="1600" kern="1200" dirty="0">
              <a:solidFill>
                <a:schemeClr val="tx1"/>
              </a:solidFill>
              <a:effectLst/>
              <a:latin typeface="+mn-lt"/>
              <a:ea typeface="+mn-ea"/>
              <a:cs typeface="+mn-cs"/>
            </a:endParaRPr>
          </a:p>
          <a:p>
            <a:pPr marL="0" marR="0" lvl="0" indent="0" algn="l" defTabSz="1219352" rtl="0" eaLnBrk="1" fontAlgn="auto" latinLnBrk="0" hangingPunct="1">
              <a:lnSpc>
                <a:spcPct val="100000"/>
              </a:lnSpc>
              <a:spcBef>
                <a:spcPts val="0"/>
              </a:spcBef>
              <a:spcAft>
                <a:spcPts val="0"/>
              </a:spcAft>
              <a:buClrTx/>
              <a:buSzTx/>
              <a:buFontTx/>
              <a:buNone/>
              <a:tabLst/>
              <a:defRPr/>
            </a:pPr>
            <a:r>
              <a:rPr lang="sv-SE" sz="1600" dirty="0">
                <a:solidFill>
                  <a:schemeClr val="tx1"/>
                </a:solidFill>
              </a:rPr>
              <a:t>Med detta stöd bör Försäkringskassan enligt regeringens mening ha goda förutsättningar att skapa förståelse hos den enskilde för hur myndigheten kommit fram till att hen kan arbeta inom en viss yrkesgrupp. </a:t>
            </a:r>
            <a:r>
              <a:rPr lang="sv-SE" sz="1600" i="0" dirty="0"/>
              <a:t>Tidigare har det varit upp till varje handläggare att föreställa sig vilka krav ett normalt förekommande arbete ställer. </a:t>
            </a:r>
            <a:endParaRPr lang="sv-SE" sz="1600" dirty="0">
              <a:solidFill>
                <a:schemeClr val="tx1"/>
              </a:solidFill>
            </a:endParaRPr>
          </a:p>
          <a:p>
            <a:endParaRPr lang="sv-SE" sz="1600" kern="1200" dirty="0">
              <a:solidFill>
                <a:schemeClr val="tx1"/>
              </a:solidFill>
              <a:effectLst/>
              <a:latin typeface="+mn-lt"/>
              <a:ea typeface="+mn-ea"/>
              <a:cs typeface="+mn-cs"/>
            </a:endParaRPr>
          </a:p>
          <a:p>
            <a:endParaRPr lang="sv-SE" sz="16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0989E3C7-28AE-4353-AAA8-F0D47A823C63}" type="slidenum">
              <a:rPr lang="sv-SE" smtClean="0"/>
              <a:t>8</a:t>
            </a:fld>
            <a:endParaRPr lang="sv-SE"/>
          </a:p>
        </p:txBody>
      </p:sp>
    </p:spTree>
    <p:extLst>
      <p:ext uri="{BB962C8B-B14F-4D97-AF65-F5344CB8AC3E}">
        <p14:creationId xmlns:p14="http://schemas.microsoft.com/office/powerpoint/2010/main" val="926615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t>Här ser du en överblick över lagändringen i stort.</a:t>
            </a:r>
          </a:p>
          <a:p>
            <a:pPr marL="0" marR="0" lvl="0" indent="0" algn="l" defTabSz="1219352" rtl="0" eaLnBrk="1" fontAlgn="auto" latinLnBrk="0" hangingPunct="1">
              <a:lnSpc>
                <a:spcPct val="100000"/>
              </a:lnSpc>
              <a:spcBef>
                <a:spcPts val="0"/>
              </a:spcBef>
              <a:spcAft>
                <a:spcPts val="0"/>
              </a:spcAft>
              <a:buClrTx/>
              <a:buSzTx/>
              <a:buFontTx/>
              <a:buNone/>
              <a:tabLst/>
              <a:defRPr/>
            </a:pPr>
            <a:endParaRPr lang="sv-SE" sz="1200" dirty="0">
              <a:solidFill>
                <a:schemeClr val="tx1"/>
              </a:solidFill>
            </a:endParaRPr>
          </a:p>
          <a:p>
            <a:r>
              <a:rPr lang="sv-SE" sz="1200" dirty="0"/>
              <a:t>Lagändringen innebär att</a:t>
            </a:r>
            <a:endParaRPr lang="sv-SE" sz="1200" b="1" dirty="0"/>
          </a:p>
          <a:p>
            <a:pPr marL="285750" indent="-285750">
              <a:buFont typeface="Arial" panose="020B0604020202020204" pitchFamily="34" charset="0"/>
              <a:buChar char="•"/>
            </a:pPr>
            <a:r>
              <a:rPr lang="sv-SE" sz="1200" dirty="0"/>
              <a:t>försäkrade, som har som mest fem år kvar </a:t>
            </a:r>
            <a:r>
              <a:rPr lang="sv-SE" sz="1200" strike="noStrike" dirty="0"/>
              <a:t>tills de uppnår den ålder då de inte längre kan få sjukersättning utbetald (idag alltså från 60 år) ska få </a:t>
            </a:r>
            <a:r>
              <a:rPr lang="sv-SE" sz="1200" dirty="0"/>
              <a:t>sin arbetsförmåga bedömd mot normalt förekommande arbeten som de har erfarenhet av under de senaste 15 åren samt andra arbeten som är lämpliga och tillgängliga, </a:t>
            </a:r>
          </a:p>
          <a:p>
            <a:pPr marL="285750" indent="-285750">
              <a:buFont typeface="Arial" panose="020B0604020202020204" pitchFamily="34" charset="0"/>
              <a:buChar char="•"/>
            </a:pPr>
            <a:r>
              <a:rPr lang="sv-SE" sz="1200" dirty="0"/>
              <a:t>försäkrade som inte har arbetat de senaste femton åren bedöms enligt ordinarie sjukersättningsregler, dvs. i förhållande till arbeten på hela arbetsmarknaden.</a:t>
            </a:r>
          </a:p>
          <a:p>
            <a:pPr marL="0" indent="0">
              <a:buFont typeface="Arial" panose="020B0604020202020204" pitchFamily="34" charset="0"/>
              <a:buNone/>
            </a:pPr>
            <a:endParaRPr lang="sv-SE" sz="1200" dirty="0"/>
          </a:p>
          <a:p>
            <a:pPr marL="285750" marR="0" lvl="0" indent="-285750" algn="l" defTabSz="12193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solidFill>
                  <a:schemeClr val="tx1"/>
                </a:solidFill>
              </a:rPr>
              <a:t>I övrigt är alla andra villkor oförändrade för att beviljas sjukersättning, exempelvis är kraven på nedsättning och varaktighet desamma och det är medicinska underlag som ligger till grund för vår bedömning av arbetsförmåga.</a:t>
            </a:r>
          </a:p>
          <a:p>
            <a:pPr marL="285750" indent="-285750">
              <a:buFont typeface="Arial" panose="020B0604020202020204" pitchFamily="34" charset="0"/>
              <a:buChar char="•"/>
            </a:pPr>
            <a:endParaRPr lang="sv-SE" sz="1200" dirty="0"/>
          </a:p>
          <a:p>
            <a:r>
              <a:rPr lang="sv-SE" dirty="0"/>
              <a:t>Den 31 maj beslutade riksdagen att höja åldersgränserna i pensionssystemet från och med 1 januari 2023. </a:t>
            </a:r>
          </a:p>
          <a:p>
            <a:r>
              <a:rPr lang="sv-SE" dirty="0"/>
              <a:t>Höjningen påverkar sjukersättningen</a:t>
            </a:r>
          </a:p>
          <a:p>
            <a:pPr marL="895426" lvl="1" indent="-285750">
              <a:buFont typeface="Arial" panose="020B0604020202020204" pitchFamily="34" charset="0"/>
              <a:buChar char="•"/>
            </a:pPr>
            <a:r>
              <a:rPr lang="sv-SE" dirty="0">
                <a:solidFill>
                  <a:schemeClr val="tx1"/>
                </a:solidFill>
              </a:rPr>
              <a:t>Den ålder när en försäkrad kan beviljas sjukersättning enligt </a:t>
            </a:r>
            <a:r>
              <a:rPr lang="sv-SE" dirty="0" err="1">
                <a:solidFill>
                  <a:schemeClr val="tx1"/>
                </a:solidFill>
              </a:rPr>
              <a:t>äldrereglerna</a:t>
            </a:r>
            <a:r>
              <a:rPr lang="sv-SE" dirty="0">
                <a:solidFill>
                  <a:schemeClr val="tx1"/>
                </a:solidFill>
              </a:rPr>
              <a:t> höjs.</a:t>
            </a:r>
          </a:p>
          <a:p>
            <a:pPr marL="895426" lvl="1" indent="-285750">
              <a:buFont typeface="Arial" panose="020B0604020202020204" pitchFamily="34" charset="0"/>
              <a:buChar char="•"/>
            </a:pPr>
            <a:r>
              <a:rPr lang="sv-SE" dirty="0">
                <a:solidFill>
                  <a:schemeClr val="tx1"/>
                </a:solidFill>
              </a:rPr>
              <a:t>Personer som har sjukersättning får ersättningen till och med månaden innan de fyller 66 år</a:t>
            </a:r>
          </a:p>
          <a:p>
            <a:pPr marL="0" indent="0">
              <a:buFont typeface="Arial" panose="020B0604020202020204" pitchFamily="34" charset="0"/>
              <a:buNone/>
            </a:pPr>
            <a:endParaRPr lang="sv-SE" sz="1200" dirty="0"/>
          </a:p>
          <a:p>
            <a:pPr marL="0" marR="0" lvl="0" indent="0" algn="l" defTabSz="1219352" rtl="0" eaLnBrk="1" fontAlgn="auto" latinLnBrk="0" hangingPunct="1">
              <a:lnSpc>
                <a:spcPct val="100000"/>
              </a:lnSpc>
              <a:spcBef>
                <a:spcPts val="0"/>
              </a:spcBef>
              <a:spcAft>
                <a:spcPts val="0"/>
              </a:spcAft>
              <a:buClrTx/>
              <a:buSzTx/>
              <a:buFontTx/>
              <a:buNone/>
              <a:tabLst/>
              <a:defRPr/>
            </a:pPr>
            <a:endParaRPr lang="sv-SE" sz="1200" dirty="0"/>
          </a:p>
        </p:txBody>
      </p:sp>
      <p:sp>
        <p:nvSpPr>
          <p:cNvPr id="4" name="Platshållare för bildnummer 3"/>
          <p:cNvSpPr>
            <a:spLocks noGrp="1"/>
          </p:cNvSpPr>
          <p:nvPr>
            <p:ph type="sldNum" sz="quarter" idx="5"/>
          </p:nvPr>
        </p:nvSpPr>
        <p:spPr/>
        <p:txBody>
          <a:bodyPr/>
          <a:lstStyle/>
          <a:p>
            <a:fld id="{0989E3C7-28AE-4353-AAA8-F0D47A823C63}" type="slidenum">
              <a:rPr lang="sv-SE" smtClean="0"/>
              <a:t>10</a:t>
            </a:fld>
            <a:endParaRPr lang="sv-SE"/>
          </a:p>
        </p:txBody>
      </p:sp>
    </p:spTree>
    <p:extLst>
      <p:ext uri="{BB962C8B-B14F-4D97-AF65-F5344CB8AC3E}">
        <p14:creationId xmlns:p14="http://schemas.microsoft.com/office/powerpoint/2010/main" val="4234800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0" name="Platshållare för text 9" title="Liten rubrik startsida"/>
          <p:cNvSpPr>
            <a:spLocks noGrp="1"/>
          </p:cNvSpPr>
          <p:nvPr>
            <p:ph type="body" sz="quarter" idx="10" hasCustomPrompt="1"/>
          </p:nvPr>
        </p:nvSpPr>
        <p:spPr>
          <a:xfrm>
            <a:off x="2351892" y="1969274"/>
            <a:ext cx="7489807" cy="575853"/>
          </a:xfrm>
        </p:spPr>
        <p:txBody>
          <a:bodyPr/>
          <a:lstStyle>
            <a:lvl1pPr marL="0" indent="0" algn="ctr">
              <a:buNone/>
              <a:defRPr sz="2667" b="0" spc="0" baseline="0">
                <a:solidFill>
                  <a:schemeClr val="tx1">
                    <a:lumMod val="90000"/>
                    <a:lumOff val="10000"/>
                  </a:schemeClr>
                </a:solidFill>
              </a:defRPr>
            </a:lvl1pPr>
          </a:lstStyle>
          <a:p>
            <a:pPr lvl="0"/>
            <a:r>
              <a:rPr lang="sv-SE" dirty="0"/>
              <a:t>Liten rubrik</a:t>
            </a:r>
          </a:p>
        </p:txBody>
      </p:sp>
      <p:sp>
        <p:nvSpPr>
          <p:cNvPr id="2" name="Rubrik 1" title="Rubrik titelsida"/>
          <p:cNvSpPr>
            <a:spLocks noGrp="1"/>
          </p:cNvSpPr>
          <p:nvPr>
            <p:ph type="ctrTitle"/>
          </p:nvPr>
        </p:nvSpPr>
        <p:spPr>
          <a:xfrm>
            <a:off x="914519" y="2753277"/>
            <a:ext cx="10364550" cy="1633702"/>
          </a:xfrm>
        </p:spPr>
        <p:txBody>
          <a:bodyPr/>
          <a:lstStyle>
            <a:lvl1pPr algn="ctr">
              <a:defRPr sz="4801" baseline="0"/>
            </a:lvl1pPr>
          </a:lstStyle>
          <a:p>
            <a:r>
              <a:rPr lang="sv-SE" dirty="0"/>
              <a:t>Klicka här för att ändra format</a:t>
            </a:r>
          </a:p>
        </p:txBody>
      </p:sp>
      <p:sp>
        <p:nvSpPr>
          <p:cNvPr id="3" name="Underrubrik 2" title="Underrubrik titelsida"/>
          <p:cNvSpPr>
            <a:spLocks noGrp="1"/>
          </p:cNvSpPr>
          <p:nvPr>
            <p:ph type="subTitle" idx="1" hasCustomPrompt="1"/>
          </p:nvPr>
        </p:nvSpPr>
        <p:spPr>
          <a:xfrm>
            <a:off x="1829038" y="4675070"/>
            <a:ext cx="8535512" cy="1947739"/>
          </a:xfrm>
        </p:spPr>
        <p:txBody>
          <a:bodyPr/>
          <a:lstStyle>
            <a:lvl1pPr marL="0" indent="0" algn="ctr">
              <a:spcBef>
                <a:spcPts val="800"/>
              </a:spcBef>
              <a:buNone/>
              <a:defRPr sz="2134" spc="0" baseline="0">
                <a:solidFill>
                  <a:schemeClr val="tx1">
                    <a:lumMod val="75000"/>
                    <a:lumOff val="25000"/>
                  </a:schemeClr>
                </a:solidFill>
              </a:defRPr>
            </a:lvl1pPr>
            <a:lvl2pPr marL="609676" indent="0" algn="ctr">
              <a:buNone/>
              <a:defRPr/>
            </a:lvl2pPr>
            <a:lvl3pPr marL="1219352" indent="0" algn="ctr">
              <a:buNone/>
              <a:defRPr/>
            </a:lvl3pPr>
            <a:lvl4pPr marL="1829029" indent="0" algn="ctr">
              <a:buNone/>
              <a:defRPr/>
            </a:lvl4pPr>
            <a:lvl5pPr marL="2438705" indent="0" algn="ctr">
              <a:buNone/>
              <a:defRPr/>
            </a:lvl5pPr>
            <a:lvl6pPr marL="3048381" indent="0" algn="ctr">
              <a:buNone/>
              <a:defRPr/>
            </a:lvl6pPr>
            <a:lvl7pPr marL="3658057" indent="0" algn="ctr">
              <a:buNone/>
              <a:defRPr/>
            </a:lvl7pPr>
            <a:lvl8pPr marL="4267733" indent="0" algn="ctr">
              <a:buNone/>
              <a:defRPr/>
            </a:lvl8pPr>
            <a:lvl9pPr marL="4877410" indent="0" algn="ctr">
              <a:buNone/>
              <a:defRPr/>
            </a:lvl9pPr>
          </a:lstStyle>
          <a:p>
            <a:r>
              <a:rPr lang="sv-SE" dirty="0"/>
              <a:t>Underrubrik</a:t>
            </a:r>
          </a:p>
        </p:txBody>
      </p:sp>
      <p:cxnSp>
        <p:nvCxnSpPr>
          <p:cNvPr id="5" name="Rak 4">
            <a:extLst>
              <a:ext uri="{FF2B5EF4-FFF2-40B4-BE49-F238E27FC236}">
                <a16:creationId xmlns:a16="http://schemas.microsoft.com/office/drawing/2014/main" id="{9D80730E-9B74-8B42-84F2-18F6E03553E3}"/>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464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 bild och rubrik">
    <p:spTree>
      <p:nvGrpSpPr>
        <p:cNvPr id="1" name=""/>
        <p:cNvGrpSpPr/>
        <p:nvPr/>
      </p:nvGrpSpPr>
      <p:grpSpPr>
        <a:xfrm>
          <a:off x="0" y="0"/>
          <a:ext cx="0" cy="0"/>
          <a:chOff x="0" y="0"/>
          <a:chExt cx="0" cy="0"/>
        </a:xfrm>
      </p:grpSpPr>
      <p:sp>
        <p:nvSpPr>
          <p:cNvPr id="8" name="Platshållare för bild 7" title="Fotografi"/>
          <p:cNvSpPr>
            <a:spLocks noGrp="1"/>
          </p:cNvSpPr>
          <p:nvPr>
            <p:ph type="pic" sz="quarter" idx="12"/>
          </p:nvPr>
        </p:nvSpPr>
        <p:spPr>
          <a:xfrm>
            <a:off x="0" y="0"/>
            <a:ext cx="12193589" cy="7048799"/>
          </a:xfrm>
        </p:spPr>
        <p:txBody>
          <a:bodyPr/>
          <a:lstStyle>
            <a:lvl1pPr marL="0" marR="0" indent="0" algn="l" defTabSz="1219352" rtl="0" eaLnBrk="1" fontAlgn="base" latinLnBrk="0" hangingPunct="1">
              <a:lnSpc>
                <a:spcPct val="100000"/>
              </a:lnSpc>
              <a:spcBef>
                <a:spcPts val="1067"/>
              </a:spcBef>
              <a:spcAft>
                <a:spcPts val="400"/>
              </a:spcAft>
              <a:buClr>
                <a:srgbClr val="52A259"/>
              </a:buClr>
              <a:buSzPct val="120000"/>
              <a:buFontTx/>
              <a:buNone/>
              <a:tabLst/>
              <a:defRPr>
                <a:solidFill>
                  <a:schemeClr val="bg1"/>
                </a:solidFill>
              </a:defRPr>
            </a:lvl1pPr>
          </a:lstStyle>
          <a:p>
            <a:pPr marL="288036" marR="0" lvl="0" indent="-288036" algn="l" defTabSz="1219352" rtl="0" eaLnBrk="1" fontAlgn="base" latinLnBrk="0" hangingPunct="1">
              <a:lnSpc>
                <a:spcPct val="100000"/>
              </a:lnSpc>
              <a:spcBef>
                <a:spcPts val="1067"/>
              </a:spcBef>
              <a:spcAft>
                <a:spcPts val="400"/>
              </a:spcAft>
              <a:buClr>
                <a:srgbClr val="52A259"/>
              </a:buClr>
              <a:buSzPct val="120000"/>
              <a:buFontTx/>
              <a:buChar char="•"/>
              <a:tabLst/>
              <a:defRPr/>
            </a:pPr>
            <a:r>
              <a:rPr kumimoji="0" lang="sv-SE" sz="2667" b="0" i="0" u="none" strike="noStrike" kern="0" cap="none" spc="0" normalizeH="0" baseline="0" noProof="0" dirty="0">
                <a:ln>
                  <a:noFill/>
                </a:ln>
                <a:solidFill>
                  <a:srgbClr val="1E1E1E">
                    <a:lumMod val="90000"/>
                    <a:lumOff val="10000"/>
                  </a:srgbClr>
                </a:solidFill>
                <a:effectLst/>
                <a:uLnTx/>
                <a:uFillTx/>
                <a:latin typeface="+mn-lt"/>
                <a:ea typeface="+mn-ea"/>
                <a:cs typeface="+mn-cs"/>
              </a:rPr>
              <a:t>Klicka på ikonen för att lägga till en bild</a:t>
            </a:r>
          </a:p>
        </p:txBody>
      </p:sp>
      <p:sp>
        <p:nvSpPr>
          <p:cNvPr id="2" name="Rubrik 1" title="Rubrik"/>
          <p:cNvSpPr>
            <a:spLocks noGrp="1"/>
          </p:cNvSpPr>
          <p:nvPr>
            <p:ph type="ctrTitle" hasCustomPrompt="1"/>
          </p:nvPr>
        </p:nvSpPr>
        <p:spPr>
          <a:xfrm>
            <a:off x="-1071" y="5513454"/>
            <a:ext cx="12193588" cy="820031"/>
          </a:xfrm>
          <a:solidFill>
            <a:schemeClr val="bg2">
              <a:alpha val="83000"/>
            </a:schemeClr>
          </a:solidFill>
        </p:spPr>
        <p:txBody>
          <a:bodyPr tIns="108000" bIns="108000">
            <a:spAutoFit/>
          </a:bodyPr>
          <a:lstStyle>
            <a:lvl1pPr algn="ctr">
              <a:defRPr sz="4267" baseline="0">
                <a:solidFill>
                  <a:schemeClr val="tx1"/>
                </a:solidFill>
              </a:defRPr>
            </a:lvl1pPr>
          </a:lstStyle>
          <a:p>
            <a:r>
              <a:rPr lang="sv-SE" dirty="0"/>
              <a:t>Rubrik</a:t>
            </a:r>
          </a:p>
        </p:txBody>
      </p:sp>
      <p:cxnSp>
        <p:nvCxnSpPr>
          <p:cNvPr id="4" name="Rak 3">
            <a:extLst>
              <a:ext uri="{FF2B5EF4-FFF2-40B4-BE49-F238E27FC236}">
                <a16:creationId xmlns:a16="http://schemas.microsoft.com/office/drawing/2014/main" id="{8096C541-0BF2-3941-B1E2-088A7CF0CFAB}"/>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7825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skärmsbild">
    <p:spTree>
      <p:nvGrpSpPr>
        <p:cNvPr id="1" name=""/>
        <p:cNvGrpSpPr/>
        <p:nvPr/>
      </p:nvGrpSpPr>
      <p:grpSpPr>
        <a:xfrm>
          <a:off x="0" y="0"/>
          <a:ext cx="0" cy="0"/>
          <a:chOff x="0" y="0"/>
          <a:chExt cx="0" cy="0"/>
        </a:xfrm>
      </p:grpSpPr>
      <p:sp>
        <p:nvSpPr>
          <p:cNvPr id="7" name="Platshållare för bild 6" title="Fotografi"/>
          <p:cNvSpPr>
            <a:spLocks noGrp="1"/>
          </p:cNvSpPr>
          <p:nvPr>
            <p:ph type="pic" sz="quarter" idx="12"/>
          </p:nvPr>
        </p:nvSpPr>
        <p:spPr>
          <a:xfrm>
            <a:off x="0" y="0"/>
            <a:ext cx="12193588" cy="7056321"/>
          </a:xfrm>
        </p:spPr>
        <p:txBody>
          <a:bodyPr bIns="432000" anchor="b"/>
          <a:lstStyle>
            <a:lvl1pPr marL="0" indent="0" algn="ctr">
              <a:buNone/>
              <a:defRPr/>
            </a:lvl1pPr>
          </a:lstStyle>
          <a:p>
            <a:r>
              <a:rPr lang="sv-SE"/>
              <a:t>Klicka på ikonen för att lägga till en bild</a:t>
            </a:r>
            <a:endParaRPr lang="sv-SE" dirty="0"/>
          </a:p>
        </p:txBody>
      </p:sp>
      <p:cxnSp>
        <p:nvCxnSpPr>
          <p:cNvPr id="3" name="Rak 2">
            <a:extLst>
              <a:ext uri="{FF2B5EF4-FFF2-40B4-BE49-F238E27FC236}">
                <a16:creationId xmlns:a16="http://schemas.microsoft.com/office/drawing/2014/main" id="{350E0BE8-47BC-054D-9A84-408379D4AFB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1719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1 bild">
    <p:spTree>
      <p:nvGrpSpPr>
        <p:cNvPr id="1" name=""/>
        <p:cNvGrpSpPr/>
        <p:nvPr/>
      </p:nvGrpSpPr>
      <p:grpSpPr>
        <a:xfrm>
          <a:off x="0" y="0"/>
          <a:ext cx="0" cy="0"/>
          <a:chOff x="0" y="0"/>
          <a:chExt cx="0" cy="0"/>
        </a:xfrm>
      </p:grpSpPr>
      <p:sp>
        <p:nvSpPr>
          <p:cNvPr id="3" name="Platshållare för innehåll 2" title="Bildmaterial"/>
          <p:cNvSpPr>
            <a:spLocks noGrp="1"/>
          </p:cNvSpPr>
          <p:nvPr>
            <p:ph sz="quarter" idx="15" hasCustomPrompt="1"/>
          </p:nvPr>
        </p:nvSpPr>
        <p:spPr>
          <a:xfrm>
            <a:off x="623888" y="1506538"/>
            <a:ext cx="10945812" cy="5377238"/>
          </a:xfrm>
        </p:spPr>
        <p:txBody>
          <a:bodyPr/>
          <a:lstStyle>
            <a:lvl1pPr>
              <a:defRPr/>
            </a:lvl1pPr>
          </a:lstStyle>
          <a:p>
            <a:pPr lvl="0"/>
            <a:r>
              <a:rPr lang="sv-SE" noProof="0" dirty="0"/>
              <a:t>Klicka på en ikon för att lägga till bildmaterial</a:t>
            </a:r>
          </a:p>
        </p:txBody>
      </p:sp>
      <p:cxnSp>
        <p:nvCxnSpPr>
          <p:cNvPr id="4" name="Rak 3">
            <a:extLst>
              <a:ext uri="{FF2B5EF4-FFF2-40B4-BE49-F238E27FC236}">
                <a16:creationId xmlns:a16="http://schemas.microsoft.com/office/drawing/2014/main" id="{B49C9A3A-CED5-F748-886F-1B275BF3D306}"/>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ubrik 1" title="Rubrik">
            <a:extLst>
              <a:ext uri="{FF2B5EF4-FFF2-40B4-BE49-F238E27FC236}">
                <a16:creationId xmlns:a16="http://schemas.microsoft.com/office/drawing/2014/main" id="{C2194841-4E5B-B64B-A71B-A510103F49DD}"/>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18456714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2 bilder">
    <p:spTree>
      <p:nvGrpSpPr>
        <p:cNvPr id="1" name=""/>
        <p:cNvGrpSpPr/>
        <p:nvPr/>
      </p:nvGrpSpPr>
      <p:grpSpPr>
        <a:xfrm>
          <a:off x="0" y="0"/>
          <a:ext cx="0" cy="0"/>
          <a:chOff x="0" y="0"/>
          <a:chExt cx="0" cy="0"/>
        </a:xfrm>
      </p:grpSpPr>
      <p:cxnSp>
        <p:nvCxnSpPr>
          <p:cNvPr id="5" name="Rak 4">
            <a:extLst>
              <a:ext uri="{FF2B5EF4-FFF2-40B4-BE49-F238E27FC236}">
                <a16:creationId xmlns:a16="http://schemas.microsoft.com/office/drawing/2014/main" id="{24BDC1BA-61DA-5F41-9FAA-9D1F4FA46F2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EE6F58-AF26-6E40-BB20-5752DD11CDB3}"/>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6" title="Text">
            <a:extLst>
              <a:ext uri="{FF2B5EF4-FFF2-40B4-BE49-F238E27FC236}">
                <a16:creationId xmlns:a16="http://schemas.microsoft.com/office/drawing/2014/main" id="{16401DE6-0A42-6D4F-83DE-CF580E1FEB61}"/>
              </a:ext>
            </a:extLst>
          </p:cNvPr>
          <p:cNvSpPr>
            <a:spLocks noGrp="1"/>
          </p:cNvSpPr>
          <p:nvPr>
            <p:ph type="body" sz="quarter" idx="13"/>
          </p:nvPr>
        </p:nvSpPr>
        <p:spPr>
          <a:xfrm>
            <a:off x="607937" y="1506538"/>
            <a:ext cx="5416849" cy="5227140"/>
          </a:xfrm>
        </p:spPr>
        <p:txBody>
          <a:bodyPr/>
          <a:lstStyle>
            <a:lvl3pPr>
              <a:defRPr sz="1800"/>
            </a:lvl3pPr>
          </a:lstStyle>
          <a:p>
            <a:pPr lvl="0"/>
            <a:r>
              <a:rPr lang="sv-SE" dirty="0"/>
              <a:t>Klicka här för att ändra format på bakgrundstexten</a:t>
            </a:r>
          </a:p>
          <a:p>
            <a:pPr lvl="1"/>
            <a:r>
              <a:rPr lang="sv-SE" dirty="0"/>
              <a:t>Nivå två</a:t>
            </a:r>
          </a:p>
          <a:p>
            <a:pPr lvl="2"/>
            <a:r>
              <a:rPr lang="sv-SE" dirty="0"/>
              <a:t>Nivå tre</a:t>
            </a:r>
          </a:p>
        </p:txBody>
      </p:sp>
      <p:sp>
        <p:nvSpPr>
          <p:cNvPr id="10" name="Platshållare för text 6" title="Text">
            <a:extLst>
              <a:ext uri="{FF2B5EF4-FFF2-40B4-BE49-F238E27FC236}">
                <a16:creationId xmlns:a16="http://schemas.microsoft.com/office/drawing/2014/main" id="{B30B6FB9-231C-C240-827C-20F1AEE666AB}"/>
              </a:ext>
            </a:extLst>
          </p:cNvPr>
          <p:cNvSpPr>
            <a:spLocks noGrp="1"/>
          </p:cNvSpPr>
          <p:nvPr>
            <p:ph type="body" sz="quarter" idx="14"/>
          </p:nvPr>
        </p:nvSpPr>
        <p:spPr>
          <a:xfrm>
            <a:off x="6152553" y="1506538"/>
            <a:ext cx="5416849" cy="5227140"/>
          </a:xfrm>
        </p:spPr>
        <p:txBody>
          <a:bodyPr/>
          <a:lstStyle>
            <a:lvl3pPr>
              <a:defRPr sz="1800"/>
            </a:lvl3pPr>
          </a:lstStyle>
          <a:p>
            <a:pPr lvl="0"/>
            <a:r>
              <a:rPr lang="sv-SE" dirty="0"/>
              <a:t>Klicka här för att ändra format på bakgrundstexten</a:t>
            </a:r>
          </a:p>
          <a:p>
            <a:pPr lvl="1"/>
            <a:r>
              <a:rPr lang="sv-SE" dirty="0"/>
              <a:t>Nivå två</a:t>
            </a:r>
          </a:p>
          <a:p>
            <a:pPr lvl="2"/>
            <a:r>
              <a:rPr lang="sv-SE" dirty="0"/>
              <a:t>Nivå tre</a:t>
            </a:r>
          </a:p>
        </p:txBody>
      </p:sp>
    </p:spTree>
    <p:extLst>
      <p:ext uri="{BB962C8B-B14F-4D97-AF65-F5344CB8AC3E}">
        <p14:creationId xmlns:p14="http://schemas.microsoft.com/office/powerpoint/2010/main" val="16593287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och 3 bilder">
    <p:spTree>
      <p:nvGrpSpPr>
        <p:cNvPr id="1" name=""/>
        <p:cNvGrpSpPr/>
        <p:nvPr/>
      </p:nvGrpSpPr>
      <p:grpSpPr>
        <a:xfrm>
          <a:off x="0" y="0"/>
          <a:ext cx="0" cy="0"/>
          <a:chOff x="0" y="0"/>
          <a:chExt cx="0" cy="0"/>
        </a:xfrm>
      </p:grpSpPr>
      <p:sp>
        <p:nvSpPr>
          <p:cNvPr id="12" name="Platshållare för innehåll 11" title="Bildmaterial"/>
          <p:cNvSpPr>
            <a:spLocks noGrp="1"/>
          </p:cNvSpPr>
          <p:nvPr>
            <p:ph sz="quarter" idx="14" hasCustomPrompt="1"/>
          </p:nvPr>
        </p:nvSpPr>
        <p:spPr>
          <a:xfrm>
            <a:off x="623887" y="1506538"/>
            <a:ext cx="6971773" cy="5281207"/>
          </a:xfrm>
        </p:spPr>
        <p:txBody>
          <a:bodyPr/>
          <a:lstStyle/>
          <a:p>
            <a:pPr lvl="0"/>
            <a:r>
              <a:rPr lang="sv-SE" noProof="0" dirty="0"/>
              <a:t>Klicka på en ikon för att lägga till bildmaterial</a:t>
            </a:r>
          </a:p>
        </p:txBody>
      </p:sp>
      <p:sp>
        <p:nvSpPr>
          <p:cNvPr id="5" name="Platshållare för bild 3" title="Bildmaterial"/>
          <p:cNvSpPr>
            <a:spLocks noGrp="1"/>
          </p:cNvSpPr>
          <p:nvPr>
            <p:ph type="pic" sz="quarter" idx="11"/>
          </p:nvPr>
        </p:nvSpPr>
        <p:spPr>
          <a:xfrm>
            <a:off x="7710025" y="1506537"/>
            <a:ext cx="3859675" cy="2563555"/>
          </a:xfrm>
        </p:spPr>
        <p:txBody>
          <a:bodyPr/>
          <a:lstStyle/>
          <a:p>
            <a:pPr lvl="0"/>
            <a:r>
              <a:rPr lang="sv-SE" noProof="0" dirty="0"/>
              <a:t>Klicka på ikonen för att lägga till en bild</a:t>
            </a:r>
          </a:p>
        </p:txBody>
      </p:sp>
      <p:sp>
        <p:nvSpPr>
          <p:cNvPr id="9" name="Platshållare för bild 3" title="Bildmaterial"/>
          <p:cNvSpPr>
            <a:spLocks noGrp="1"/>
          </p:cNvSpPr>
          <p:nvPr>
            <p:ph type="pic" sz="quarter" idx="12"/>
          </p:nvPr>
        </p:nvSpPr>
        <p:spPr>
          <a:xfrm>
            <a:off x="7710025" y="4202705"/>
            <a:ext cx="3859675" cy="2585040"/>
          </a:xfrm>
        </p:spPr>
        <p:txBody>
          <a:bodyPr/>
          <a:lstStyle/>
          <a:p>
            <a:pPr lvl="0"/>
            <a:r>
              <a:rPr lang="sv-SE" noProof="0" dirty="0"/>
              <a:t>Klicka på ikonen för att lägga till en bild</a:t>
            </a:r>
          </a:p>
        </p:txBody>
      </p:sp>
      <p:cxnSp>
        <p:nvCxnSpPr>
          <p:cNvPr id="6" name="Rak 5">
            <a:extLst>
              <a:ext uri="{FF2B5EF4-FFF2-40B4-BE49-F238E27FC236}">
                <a16:creationId xmlns:a16="http://schemas.microsoft.com/office/drawing/2014/main" id="{C35DF01B-94AC-3B49-8464-A1F720385A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22560BC4-5C53-1440-A51F-837FA38DC28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2280196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4 bilder">
    <p:spTree>
      <p:nvGrpSpPr>
        <p:cNvPr id="1" name=""/>
        <p:cNvGrpSpPr/>
        <p:nvPr/>
      </p:nvGrpSpPr>
      <p:grpSpPr>
        <a:xfrm>
          <a:off x="0" y="0"/>
          <a:ext cx="0" cy="0"/>
          <a:chOff x="0" y="0"/>
          <a:chExt cx="0" cy="0"/>
        </a:xfrm>
      </p:grpSpPr>
      <p:sp>
        <p:nvSpPr>
          <p:cNvPr id="4" name="Platshållare för bild 3"/>
          <p:cNvSpPr>
            <a:spLocks noGrp="1"/>
          </p:cNvSpPr>
          <p:nvPr>
            <p:ph type="pic" sz="quarter" idx="10"/>
          </p:nvPr>
        </p:nvSpPr>
        <p:spPr>
          <a:xfrm>
            <a:off x="607507" y="1506058"/>
            <a:ext cx="3663325" cy="5257064"/>
          </a:xfrm>
        </p:spPr>
        <p:txBody>
          <a:bodyPr/>
          <a:lstStyle/>
          <a:p>
            <a:pPr lvl="0"/>
            <a:r>
              <a:rPr lang="sv-SE" noProof="0" dirty="0"/>
              <a:t>Klicka på ikonen för att lägga till en bild</a:t>
            </a:r>
          </a:p>
        </p:txBody>
      </p:sp>
      <p:sp>
        <p:nvSpPr>
          <p:cNvPr id="5" name="Platshållare för bild 3"/>
          <p:cNvSpPr>
            <a:spLocks noGrp="1"/>
          </p:cNvSpPr>
          <p:nvPr>
            <p:ph type="pic" sz="quarter" idx="11"/>
          </p:nvPr>
        </p:nvSpPr>
        <p:spPr>
          <a:xfrm>
            <a:off x="4389873" y="1506059"/>
            <a:ext cx="3408444" cy="2287235"/>
          </a:xfrm>
        </p:spPr>
        <p:txBody>
          <a:bodyPr/>
          <a:lstStyle/>
          <a:p>
            <a:pPr lvl="0"/>
            <a:r>
              <a:rPr lang="sv-SE" noProof="0" dirty="0"/>
              <a:t>Klicka på ikonen för att lägga till en bild</a:t>
            </a:r>
          </a:p>
        </p:txBody>
      </p:sp>
      <p:sp>
        <p:nvSpPr>
          <p:cNvPr id="12" name="Platshållare för bild 3"/>
          <p:cNvSpPr>
            <a:spLocks noGrp="1"/>
          </p:cNvSpPr>
          <p:nvPr>
            <p:ph type="pic" sz="quarter" idx="14"/>
          </p:nvPr>
        </p:nvSpPr>
        <p:spPr>
          <a:xfrm>
            <a:off x="4389873" y="3923762"/>
            <a:ext cx="3408444" cy="2839360"/>
          </a:xfrm>
        </p:spPr>
        <p:txBody>
          <a:bodyPr/>
          <a:lstStyle/>
          <a:p>
            <a:pPr lvl="0"/>
            <a:r>
              <a:rPr lang="sv-SE" noProof="0" dirty="0"/>
              <a:t>Klicka på ikonen för att lägga till en bild</a:t>
            </a:r>
          </a:p>
        </p:txBody>
      </p:sp>
      <p:sp>
        <p:nvSpPr>
          <p:cNvPr id="13" name="Platshållare för bild 3"/>
          <p:cNvSpPr>
            <a:spLocks noGrp="1"/>
          </p:cNvSpPr>
          <p:nvPr>
            <p:ph type="pic" sz="quarter" idx="15"/>
          </p:nvPr>
        </p:nvSpPr>
        <p:spPr>
          <a:xfrm>
            <a:off x="7908863" y="1506058"/>
            <a:ext cx="3660838" cy="5257064"/>
          </a:xfrm>
        </p:spPr>
        <p:txBody>
          <a:bodyPr/>
          <a:lstStyle/>
          <a:p>
            <a:pPr lvl="0"/>
            <a:r>
              <a:rPr lang="sv-SE" noProof="0" dirty="0"/>
              <a:t>Klicka på ikonen för att lägga till en bild</a:t>
            </a:r>
          </a:p>
        </p:txBody>
      </p:sp>
      <p:cxnSp>
        <p:nvCxnSpPr>
          <p:cNvPr id="7" name="Rak 6">
            <a:extLst>
              <a:ext uri="{FF2B5EF4-FFF2-40B4-BE49-F238E27FC236}">
                <a16:creationId xmlns:a16="http://schemas.microsoft.com/office/drawing/2014/main" id="{D1595F28-83AF-8844-BDCC-9B46A439118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Rubrik 1" title="Rubrik">
            <a:extLst>
              <a:ext uri="{FF2B5EF4-FFF2-40B4-BE49-F238E27FC236}">
                <a16:creationId xmlns:a16="http://schemas.microsoft.com/office/drawing/2014/main" id="{10DFC882-19AE-334C-B23B-E474E3958248}"/>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39037430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grön avsnittsrubrik">
    <p:bg>
      <p:bgPr>
        <a:solidFill>
          <a:schemeClr val="accent6"/>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797889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grön avsnittsrubrik">
    <p:bg>
      <p:bgPr>
        <a:solidFill>
          <a:schemeClr val="accent1"/>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4155657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rön avsnittsrubrik">
    <p:bg>
      <p:bgPr>
        <a:solidFill>
          <a:schemeClr val="tx2"/>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bg1"/>
                </a:solidFill>
              </a:defRPr>
            </a:lvl1pPr>
          </a:lstStyle>
          <a:p>
            <a:r>
              <a:rPr lang="sv-SE" dirty="0"/>
              <a:t>Rubrik</a:t>
            </a:r>
          </a:p>
        </p:txBody>
      </p:sp>
    </p:spTree>
    <p:extLst>
      <p:ext uri="{BB962C8B-B14F-4D97-AF65-F5344CB8AC3E}">
        <p14:creationId xmlns:p14="http://schemas.microsoft.com/office/powerpoint/2010/main" val="3688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0" name="Platshållare för text 9" title="Liten rubrik startsida"/>
          <p:cNvSpPr>
            <a:spLocks noGrp="1"/>
          </p:cNvSpPr>
          <p:nvPr>
            <p:ph type="body" sz="quarter" idx="10" hasCustomPrompt="1"/>
          </p:nvPr>
        </p:nvSpPr>
        <p:spPr>
          <a:xfrm>
            <a:off x="2351892" y="1969274"/>
            <a:ext cx="7489807" cy="575853"/>
          </a:xfrm>
        </p:spPr>
        <p:txBody>
          <a:bodyPr/>
          <a:lstStyle>
            <a:lvl1pPr marL="0" indent="0" algn="ctr">
              <a:buNone/>
              <a:defRPr sz="2667" b="0" spc="0" baseline="0">
                <a:solidFill>
                  <a:schemeClr val="tx1">
                    <a:lumMod val="90000"/>
                    <a:lumOff val="10000"/>
                  </a:schemeClr>
                </a:solidFill>
              </a:defRPr>
            </a:lvl1pPr>
          </a:lstStyle>
          <a:p>
            <a:pPr lvl="0"/>
            <a:r>
              <a:rPr lang="sv-SE" dirty="0"/>
              <a:t>Liten rubrik</a:t>
            </a:r>
          </a:p>
        </p:txBody>
      </p:sp>
      <p:sp>
        <p:nvSpPr>
          <p:cNvPr id="2" name="Rubrik 1" title="Rubrik titelsida"/>
          <p:cNvSpPr>
            <a:spLocks noGrp="1"/>
          </p:cNvSpPr>
          <p:nvPr>
            <p:ph type="ctrTitle"/>
          </p:nvPr>
        </p:nvSpPr>
        <p:spPr>
          <a:xfrm>
            <a:off x="914519" y="2753277"/>
            <a:ext cx="10364550" cy="1633702"/>
          </a:xfrm>
        </p:spPr>
        <p:txBody>
          <a:bodyPr/>
          <a:lstStyle>
            <a:lvl1pPr algn="ctr">
              <a:defRPr sz="4801" baseline="0"/>
            </a:lvl1pPr>
          </a:lstStyle>
          <a:p>
            <a:r>
              <a:rPr lang="sv-SE"/>
              <a:t>Klicka här för att ändra mall för rubrikformat</a:t>
            </a:r>
            <a:endParaRPr lang="sv-SE" dirty="0"/>
          </a:p>
        </p:txBody>
      </p:sp>
      <p:sp>
        <p:nvSpPr>
          <p:cNvPr id="3" name="Underrubrik 2" title="Underrubrik titelsida"/>
          <p:cNvSpPr>
            <a:spLocks noGrp="1"/>
          </p:cNvSpPr>
          <p:nvPr>
            <p:ph type="subTitle" idx="1" hasCustomPrompt="1"/>
          </p:nvPr>
        </p:nvSpPr>
        <p:spPr>
          <a:xfrm>
            <a:off x="1829038" y="4675070"/>
            <a:ext cx="8535512" cy="1947739"/>
          </a:xfrm>
        </p:spPr>
        <p:txBody>
          <a:bodyPr/>
          <a:lstStyle>
            <a:lvl1pPr marL="0" indent="0" algn="ctr">
              <a:spcBef>
                <a:spcPts val="800"/>
              </a:spcBef>
              <a:buNone/>
              <a:defRPr sz="2134" spc="0" baseline="0">
                <a:solidFill>
                  <a:schemeClr val="tx1">
                    <a:lumMod val="75000"/>
                    <a:lumOff val="25000"/>
                  </a:schemeClr>
                </a:solidFill>
              </a:defRPr>
            </a:lvl1pPr>
            <a:lvl2pPr marL="609676" indent="0" algn="ctr">
              <a:buNone/>
              <a:defRPr/>
            </a:lvl2pPr>
            <a:lvl3pPr marL="1219352" indent="0" algn="ctr">
              <a:buNone/>
              <a:defRPr/>
            </a:lvl3pPr>
            <a:lvl4pPr marL="1829029" indent="0" algn="ctr">
              <a:buNone/>
              <a:defRPr/>
            </a:lvl4pPr>
            <a:lvl5pPr marL="2438705" indent="0" algn="ctr">
              <a:buNone/>
              <a:defRPr/>
            </a:lvl5pPr>
            <a:lvl6pPr marL="3048381" indent="0" algn="ctr">
              <a:buNone/>
              <a:defRPr/>
            </a:lvl6pPr>
            <a:lvl7pPr marL="3658057" indent="0" algn="ctr">
              <a:buNone/>
              <a:defRPr/>
            </a:lvl7pPr>
            <a:lvl8pPr marL="4267733" indent="0" algn="ctr">
              <a:buNone/>
              <a:defRPr/>
            </a:lvl8pPr>
            <a:lvl9pPr marL="4877410" indent="0" algn="ctr">
              <a:buNone/>
              <a:defRPr/>
            </a:lvl9pPr>
          </a:lstStyle>
          <a:p>
            <a:r>
              <a:rPr lang="sv-SE" dirty="0"/>
              <a:t>Underrubrik</a:t>
            </a:r>
          </a:p>
        </p:txBody>
      </p:sp>
      <p:cxnSp>
        <p:nvCxnSpPr>
          <p:cNvPr id="5" name="Rak 4">
            <a:extLst>
              <a:ext uri="{FF2B5EF4-FFF2-40B4-BE49-F238E27FC236}">
                <a16:creationId xmlns:a16="http://schemas.microsoft.com/office/drawing/2014/main" id="{9D80730E-9B74-8B42-84F2-18F6E03553E3}"/>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2128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title="Rubrik"/>
          <p:cNvSpPr>
            <a:spLocks noGrp="1"/>
          </p:cNvSpPr>
          <p:nvPr>
            <p:ph type="title" hasCustomPrompt="1"/>
          </p:nvPr>
        </p:nvSpPr>
        <p:spPr>
          <a:xfrm>
            <a:off x="607507" y="124063"/>
            <a:ext cx="10889887" cy="1270265"/>
          </a:xfrm>
        </p:spPr>
        <p:txBody>
          <a:bodyPr/>
          <a:lstStyle>
            <a:lvl1pPr>
              <a:defRPr baseline="0"/>
            </a:lvl1pPr>
          </a:lstStyle>
          <a:p>
            <a:r>
              <a:rPr lang="sv-SE" dirty="0"/>
              <a:t>Rubrik</a:t>
            </a:r>
          </a:p>
        </p:txBody>
      </p:sp>
      <p:sp>
        <p:nvSpPr>
          <p:cNvPr id="7" name="Platshållare för text 6" title="Text"/>
          <p:cNvSpPr>
            <a:spLocks noGrp="1"/>
          </p:cNvSpPr>
          <p:nvPr>
            <p:ph type="body" sz="quarter" idx="12"/>
          </p:nvPr>
        </p:nvSpPr>
        <p:spPr>
          <a:xfrm>
            <a:off x="607937" y="1506538"/>
            <a:ext cx="8641359" cy="5227140"/>
          </a:xfrm>
        </p:spPr>
        <p:txBody>
          <a:bodyPr/>
          <a:lstStyle>
            <a:lvl3pPr>
              <a:defRPr sz="1800"/>
            </a:lvl3pPr>
          </a:lstStyle>
          <a:p>
            <a:pPr lvl="0"/>
            <a:r>
              <a:rPr lang="sv-SE" dirty="0"/>
              <a:t>Klicka här för att ändra format på bakgrundstexten</a:t>
            </a:r>
          </a:p>
          <a:p>
            <a:pPr lvl="1"/>
            <a:r>
              <a:rPr lang="sv-SE" dirty="0"/>
              <a:t>Nivå två</a:t>
            </a:r>
          </a:p>
          <a:p>
            <a:pPr lvl="2"/>
            <a:r>
              <a:rPr lang="sv-SE" dirty="0"/>
              <a:t>Nivå tre</a:t>
            </a:r>
          </a:p>
        </p:txBody>
      </p:sp>
      <p:cxnSp>
        <p:nvCxnSpPr>
          <p:cNvPr id="4" name="Rak 3">
            <a:extLst>
              <a:ext uri="{FF2B5EF4-FFF2-40B4-BE49-F238E27FC236}">
                <a16:creationId xmlns:a16="http://schemas.microsoft.com/office/drawing/2014/main" id="{DB3A38F6-B6DC-D847-8C4B-612F817A8C7F}"/>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5478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title="Rubrik"/>
          <p:cNvSpPr>
            <a:spLocks noGrp="1"/>
          </p:cNvSpPr>
          <p:nvPr>
            <p:ph type="title" hasCustomPrompt="1"/>
          </p:nvPr>
        </p:nvSpPr>
        <p:spPr>
          <a:xfrm>
            <a:off x="607507" y="124063"/>
            <a:ext cx="10889887" cy="1270265"/>
          </a:xfrm>
        </p:spPr>
        <p:txBody>
          <a:bodyPr/>
          <a:lstStyle>
            <a:lvl1pPr>
              <a:defRPr baseline="0"/>
            </a:lvl1pPr>
          </a:lstStyle>
          <a:p>
            <a:r>
              <a:rPr lang="sv-SE" dirty="0"/>
              <a:t>Rubrik</a:t>
            </a:r>
          </a:p>
        </p:txBody>
      </p:sp>
      <p:sp>
        <p:nvSpPr>
          <p:cNvPr id="7" name="Platshållare för text 6" title="Text"/>
          <p:cNvSpPr>
            <a:spLocks noGrp="1"/>
          </p:cNvSpPr>
          <p:nvPr>
            <p:ph type="body" sz="quarter" idx="12"/>
          </p:nvPr>
        </p:nvSpPr>
        <p:spPr>
          <a:xfrm>
            <a:off x="607937" y="1506538"/>
            <a:ext cx="864135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cxnSp>
        <p:nvCxnSpPr>
          <p:cNvPr id="4" name="Rak 3">
            <a:extLst>
              <a:ext uri="{FF2B5EF4-FFF2-40B4-BE49-F238E27FC236}">
                <a16:creationId xmlns:a16="http://schemas.microsoft.com/office/drawing/2014/main" id="{DB3A38F6-B6DC-D847-8C4B-612F817A8C7F}"/>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2186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cxnSp>
        <p:nvCxnSpPr>
          <p:cNvPr id="6" name="Rak 5">
            <a:extLst>
              <a:ext uri="{FF2B5EF4-FFF2-40B4-BE49-F238E27FC236}">
                <a16:creationId xmlns:a16="http://schemas.microsoft.com/office/drawing/2014/main" id="{293F6F8B-6323-A145-A493-43DA47A99E4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DE0DE361-D559-CC40-AF24-0169782F41A2}"/>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6" title="Text">
            <a:extLst>
              <a:ext uri="{FF2B5EF4-FFF2-40B4-BE49-F238E27FC236}">
                <a16:creationId xmlns:a16="http://schemas.microsoft.com/office/drawing/2014/main" id="{8390DEE6-F18F-514C-8348-25DC82432D8C}"/>
              </a:ext>
            </a:extLst>
          </p:cNvPr>
          <p:cNvSpPr>
            <a:spLocks noGrp="1"/>
          </p:cNvSpPr>
          <p:nvPr>
            <p:ph type="body" sz="quarter" idx="12"/>
          </p:nvPr>
        </p:nvSpPr>
        <p:spPr>
          <a:xfrm>
            <a:off x="607937" y="2154238"/>
            <a:ext cx="864135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
        <p:nvSpPr>
          <p:cNvPr id="12" name="Platshållare för text 12">
            <a:extLst>
              <a:ext uri="{FF2B5EF4-FFF2-40B4-BE49-F238E27FC236}">
                <a16:creationId xmlns:a16="http://schemas.microsoft.com/office/drawing/2014/main" id="{841B0CD3-E4C9-2842-A82C-12536631AC86}"/>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3386717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amp; underrubrik">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DC7DCB-3E51-4F4A-8FDC-283B790A6314}"/>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12">
            <a:extLst>
              <a:ext uri="{FF2B5EF4-FFF2-40B4-BE49-F238E27FC236}">
                <a16:creationId xmlns:a16="http://schemas.microsoft.com/office/drawing/2014/main" id="{683CAA3C-A172-1746-9CEF-822656725F29}"/>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33383849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cxnSp>
        <p:nvCxnSpPr>
          <p:cNvPr id="3" name="Rak 2">
            <a:extLst>
              <a:ext uri="{FF2B5EF4-FFF2-40B4-BE49-F238E27FC236}">
                <a16:creationId xmlns:a16="http://schemas.microsoft.com/office/drawing/2014/main" id="{74610EF0-951C-C647-B91B-E8AA352E179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Rubrik 1" title="Rubrik">
            <a:extLst>
              <a:ext uri="{FF2B5EF4-FFF2-40B4-BE49-F238E27FC236}">
                <a16:creationId xmlns:a16="http://schemas.microsoft.com/office/drawing/2014/main" id="{5A5B65EA-9B29-0E4F-A264-E4F25E32111B}"/>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40117193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om layout">
    <p:spTree>
      <p:nvGrpSpPr>
        <p:cNvPr id="1" name=""/>
        <p:cNvGrpSpPr/>
        <p:nvPr/>
      </p:nvGrpSpPr>
      <p:grpSpPr>
        <a:xfrm>
          <a:off x="0" y="0"/>
          <a:ext cx="0" cy="0"/>
          <a:chOff x="0" y="0"/>
          <a:chExt cx="0" cy="0"/>
        </a:xfrm>
      </p:grpSpPr>
      <p:cxnSp>
        <p:nvCxnSpPr>
          <p:cNvPr id="2" name="Rak 1">
            <a:extLst>
              <a:ext uri="{FF2B5EF4-FFF2-40B4-BE49-F238E27FC236}">
                <a16:creationId xmlns:a16="http://schemas.microsoft.com/office/drawing/2014/main" id="{8CD6B4D6-B5AB-FD41-B8E5-4E72A999391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4928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 innehåll och ligga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6888544" y="1506538"/>
            <a:ext cx="4703846" cy="3457236"/>
          </a:xfrm>
        </p:spPr>
        <p:txBody>
          <a:bodyPr/>
          <a:lstStyle>
            <a:lvl1pPr>
              <a:defRPr/>
            </a:lvl1pPr>
          </a:lstStyle>
          <a:p>
            <a:pPr lvl="0"/>
            <a:r>
              <a:rPr lang="sv-SE" noProof="0" dirty="0"/>
              <a:t>Klicka på en ikon för att lägga till liggande bildmaterial</a:t>
            </a:r>
          </a:p>
        </p:txBody>
      </p:sp>
      <p:cxnSp>
        <p:nvCxnSpPr>
          <p:cNvPr id="6" name="Rak 5">
            <a:extLst>
              <a:ext uri="{FF2B5EF4-FFF2-40B4-BE49-F238E27FC236}">
                <a16:creationId xmlns:a16="http://schemas.microsoft.com/office/drawing/2014/main" id="{A45E828D-8472-E947-9F9B-D263F40A0C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ubrik 1" title="Rubrik">
            <a:extLst>
              <a:ext uri="{FF2B5EF4-FFF2-40B4-BE49-F238E27FC236}">
                <a16:creationId xmlns:a16="http://schemas.microsoft.com/office/drawing/2014/main" id="{487CC6FD-B291-9540-A9EE-8B20378DC2F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8" name="Platshållare för text 6" title="Text">
            <a:extLst>
              <a:ext uri="{FF2B5EF4-FFF2-40B4-BE49-F238E27FC236}">
                <a16:creationId xmlns:a16="http://schemas.microsoft.com/office/drawing/2014/main" id="{548F190E-A9C9-5846-B4C3-CCEFB081B6D4}"/>
              </a:ext>
            </a:extLst>
          </p:cNvPr>
          <p:cNvSpPr>
            <a:spLocks noGrp="1"/>
          </p:cNvSpPr>
          <p:nvPr>
            <p:ph type="body" sz="quarter" idx="13"/>
          </p:nvPr>
        </p:nvSpPr>
        <p:spPr>
          <a:xfrm>
            <a:off x="607937" y="1506538"/>
            <a:ext cx="613692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7772947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 innehåll och ståe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8038032" y="1506538"/>
            <a:ext cx="3552229" cy="4496737"/>
          </a:xfrm>
        </p:spPr>
        <p:txBody>
          <a:bodyPr/>
          <a:lstStyle>
            <a:lvl1pPr>
              <a:defRPr/>
            </a:lvl1pPr>
          </a:lstStyle>
          <a:p>
            <a:pPr lvl="0"/>
            <a:r>
              <a:rPr lang="sv-SE" noProof="0" dirty="0"/>
              <a:t>Klicka på en ikon för att lägga till stående bildmaterial</a:t>
            </a:r>
          </a:p>
        </p:txBody>
      </p:sp>
      <p:cxnSp>
        <p:nvCxnSpPr>
          <p:cNvPr id="5" name="Rak 4">
            <a:extLst>
              <a:ext uri="{FF2B5EF4-FFF2-40B4-BE49-F238E27FC236}">
                <a16:creationId xmlns:a16="http://schemas.microsoft.com/office/drawing/2014/main" id="{9DDAE5C9-A4F9-3B4C-86FC-87CC3CF0100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Rubrik 1" title="Rubrik">
            <a:extLst>
              <a:ext uri="{FF2B5EF4-FFF2-40B4-BE49-F238E27FC236}">
                <a16:creationId xmlns:a16="http://schemas.microsoft.com/office/drawing/2014/main" id="{CEF85690-60EF-2B48-8C7D-57605090A511}"/>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7" name="Platshållare för text 6" title="Text">
            <a:extLst>
              <a:ext uri="{FF2B5EF4-FFF2-40B4-BE49-F238E27FC236}">
                <a16:creationId xmlns:a16="http://schemas.microsoft.com/office/drawing/2014/main" id="{4A6018F0-0809-574E-A8CF-5504E37A4539}"/>
              </a:ext>
            </a:extLst>
          </p:cNvPr>
          <p:cNvSpPr>
            <a:spLocks noGrp="1"/>
          </p:cNvSpPr>
          <p:nvPr>
            <p:ph type="body" sz="quarter" idx="13"/>
          </p:nvPr>
        </p:nvSpPr>
        <p:spPr>
          <a:xfrm>
            <a:off x="607937" y="1506538"/>
            <a:ext cx="7073033"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19622250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ubrik, underrubrik, punkter &amp; bild">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Platshållare för text 10" title="Text">
            <a:extLst>
              <a:ext uri="{FF2B5EF4-FFF2-40B4-BE49-F238E27FC236}">
                <a16:creationId xmlns:a16="http://schemas.microsoft.com/office/drawing/2014/main" id="{5AB4EBF9-5C4C-DF4D-A473-31FEE85CBA4B}"/>
              </a:ext>
            </a:extLst>
          </p:cNvPr>
          <p:cNvSpPr>
            <a:spLocks noGrp="1"/>
          </p:cNvSpPr>
          <p:nvPr>
            <p:ph type="body" sz="quarter" idx="14" hasCustomPrompt="1"/>
          </p:nvPr>
        </p:nvSpPr>
        <p:spPr>
          <a:xfrm>
            <a:off x="608195" y="2154239"/>
            <a:ext cx="6240746" cy="4536876"/>
          </a:xfrm>
        </p:spPr>
        <p:txBody>
          <a:bodyPr lIns="0" tIns="0" rIns="0" bIns="0"/>
          <a:lstStyle/>
          <a:p>
            <a:pPr lvl="0"/>
            <a:r>
              <a:rPr lang="sv-SE" dirty="0"/>
              <a:t>Klicka här för att ändra format på bakgrundstexten</a:t>
            </a:r>
          </a:p>
          <a:p>
            <a:pPr lvl="1"/>
            <a:r>
              <a:rPr lang="sv-SE" dirty="0"/>
              <a:t>Nivå två</a:t>
            </a:r>
          </a:p>
          <a:p>
            <a:pPr lvl="2"/>
            <a:r>
              <a:rPr lang="sv-SE" dirty="0"/>
              <a:t>Nivå tre</a:t>
            </a:r>
          </a:p>
        </p:txBody>
      </p:sp>
      <p:sp>
        <p:nvSpPr>
          <p:cNvPr id="7" name="Platshållare för innehåll 3" title="Foto/illustration">
            <a:extLst>
              <a:ext uri="{FF2B5EF4-FFF2-40B4-BE49-F238E27FC236}">
                <a16:creationId xmlns:a16="http://schemas.microsoft.com/office/drawing/2014/main" id="{44A260B7-EA5D-0247-8A30-47821A2683EA}"/>
              </a:ext>
            </a:extLst>
          </p:cNvPr>
          <p:cNvSpPr>
            <a:spLocks noGrp="1"/>
          </p:cNvSpPr>
          <p:nvPr>
            <p:ph sz="quarter" idx="12" hasCustomPrompt="1"/>
          </p:nvPr>
        </p:nvSpPr>
        <p:spPr>
          <a:xfrm>
            <a:off x="7248922" y="2225766"/>
            <a:ext cx="4343038" cy="3457236"/>
          </a:xfrm>
        </p:spPr>
        <p:txBody>
          <a:bodyPr lIns="0" tIns="0" rIns="0" bIns="0"/>
          <a:lstStyle>
            <a:lvl1pPr>
              <a:defRPr/>
            </a:lvl1pPr>
          </a:lstStyle>
          <a:p>
            <a:pPr lvl="0"/>
            <a:r>
              <a:rPr lang="sv-SE" noProof="0" dirty="0"/>
              <a:t>Klicka på en ikon för att lägga till liggande bildmaterial</a:t>
            </a:r>
          </a:p>
        </p:txBody>
      </p:sp>
      <p:sp>
        <p:nvSpPr>
          <p:cNvPr id="9" name="Rubrik 1" title="Rubrik">
            <a:extLst>
              <a:ext uri="{FF2B5EF4-FFF2-40B4-BE49-F238E27FC236}">
                <a16:creationId xmlns:a16="http://schemas.microsoft.com/office/drawing/2014/main" id="{29282C17-0959-D14F-8DBE-B5789E9CAC79}"/>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12">
            <a:extLst>
              <a:ext uri="{FF2B5EF4-FFF2-40B4-BE49-F238E27FC236}">
                <a16:creationId xmlns:a16="http://schemas.microsoft.com/office/drawing/2014/main" id="{DF3B1A68-7188-0E41-9576-1D14C4EABD95}"/>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34802760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tor bild och rubrik">
    <p:spTree>
      <p:nvGrpSpPr>
        <p:cNvPr id="1" name=""/>
        <p:cNvGrpSpPr/>
        <p:nvPr/>
      </p:nvGrpSpPr>
      <p:grpSpPr>
        <a:xfrm>
          <a:off x="0" y="0"/>
          <a:ext cx="0" cy="0"/>
          <a:chOff x="0" y="0"/>
          <a:chExt cx="0" cy="0"/>
        </a:xfrm>
      </p:grpSpPr>
      <p:sp>
        <p:nvSpPr>
          <p:cNvPr id="8" name="Platshållare för bild 7" title="Fotografi"/>
          <p:cNvSpPr>
            <a:spLocks noGrp="1"/>
          </p:cNvSpPr>
          <p:nvPr>
            <p:ph type="pic" sz="quarter" idx="12"/>
          </p:nvPr>
        </p:nvSpPr>
        <p:spPr>
          <a:xfrm>
            <a:off x="0" y="0"/>
            <a:ext cx="12193589" cy="7048799"/>
          </a:xfrm>
        </p:spPr>
        <p:txBody>
          <a:bodyPr/>
          <a:lstStyle>
            <a:lvl1pPr marL="0" marR="0" indent="0" algn="l" defTabSz="1219352" rtl="0" eaLnBrk="1" fontAlgn="base" latinLnBrk="0" hangingPunct="1">
              <a:lnSpc>
                <a:spcPct val="100000"/>
              </a:lnSpc>
              <a:spcBef>
                <a:spcPts val="1067"/>
              </a:spcBef>
              <a:spcAft>
                <a:spcPts val="400"/>
              </a:spcAft>
              <a:buClr>
                <a:srgbClr val="52A259"/>
              </a:buClr>
              <a:buSzPct val="120000"/>
              <a:buFontTx/>
              <a:buNone/>
              <a:tabLst/>
              <a:defRPr>
                <a:solidFill>
                  <a:schemeClr val="bg1"/>
                </a:solidFill>
              </a:defRPr>
            </a:lvl1pPr>
          </a:lstStyle>
          <a:p>
            <a:pPr marL="288036" marR="0" lvl="0" indent="-288036" algn="l" defTabSz="1219352" rtl="0" eaLnBrk="1" fontAlgn="base" latinLnBrk="0" hangingPunct="1">
              <a:lnSpc>
                <a:spcPct val="100000"/>
              </a:lnSpc>
              <a:spcBef>
                <a:spcPts val="1067"/>
              </a:spcBef>
              <a:spcAft>
                <a:spcPts val="400"/>
              </a:spcAft>
              <a:buClr>
                <a:srgbClr val="52A259"/>
              </a:buClr>
              <a:buSzPct val="120000"/>
              <a:buFontTx/>
              <a:buChar char="•"/>
              <a:tabLst/>
              <a:defRPr/>
            </a:pPr>
            <a:r>
              <a:rPr kumimoji="0" lang="sv-SE" sz="2667" b="0" i="0" u="none" strike="noStrike" kern="0" cap="none" spc="0" normalizeH="0" baseline="0" noProof="0">
                <a:ln>
                  <a:noFill/>
                </a:ln>
                <a:solidFill>
                  <a:srgbClr val="1E1E1E">
                    <a:lumMod val="90000"/>
                    <a:lumOff val="10000"/>
                  </a:srgbClr>
                </a:solidFill>
                <a:effectLst/>
                <a:uLnTx/>
                <a:uFillTx/>
                <a:latin typeface="+mn-lt"/>
                <a:ea typeface="+mn-ea"/>
                <a:cs typeface="+mn-cs"/>
              </a:rPr>
              <a:t>Klicka på ikonen för att lägga till en bild</a:t>
            </a:r>
            <a:endParaRPr kumimoji="0" lang="sv-SE" sz="2667" b="0" i="0" u="none" strike="noStrike" kern="0" cap="none" spc="0" normalizeH="0" baseline="0" noProof="0" dirty="0">
              <a:ln>
                <a:noFill/>
              </a:ln>
              <a:solidFill>
                <a:srgbClr val="1E1E1E">
                  <a:lumMod val="90000"/>
                  <a:lumOff val="10000"/>
                </a:srgbClr>
              </a:solidFill>
              <a:effectLst/>
              <a:uLnTx/>
              <a:uFillTx/>
              <a:latin typeface="+mn-lt"/>
              <a:ea typeface="+mn-ea"/>
              <a:cs typeface="+mn-cs"/>
            </a:endParaRPr>
          </a:p>
        </p:txBody>
      </p:sp>
      <p:sp>
        <p:nvSpPr>
          <p:cNvPr id="2" name="Rubrik 1" title="Rubrik"/>
          <p:cNvSpPr>
            <a:spLocks noGrp="1"/>
          </p:cNvSpPr>
          <p:nvPr>
            <p:ph type="ctrTitle" hasCustomPrompt="1"/>
          </p:nvPr>
        </p:nvSpPr>
        <p:spPr>
          <a:xfrm>
            <a:off x="-1071" y="5513454"/>
            <a:ext cx="12193588" cy="820031"/>
          </a:xfrm>
          <a:solidFill>
            <a:schemeClr val="bg2">
              <a:alpha val="83000"/>
            </a:schemeClr>
          </a:solidFill>
        </p:spPr>
        <p:txBody>
          <a:bodyPr tIns="108000" bIns="108000">
            <a:spAutoFit/>
          </a:bodyPr>
          <a:lstStyle>
            <a:lvl1pPr algn="ctr">
              <a:defRPr sz="4267" baseline="0">
                <a:solidFill>
                  <a:schemeClr val="tx1"/>
                </a:solidFill>
              </a:defRPr>
            </a:lvl1pPr>
          </a:lstStyle>
          <a:p>
            <a:r>
              <a:rPr lang="sv-SE" dirty="0"/>
              <a:t>Rubrik</a:t>
            </a:r>
          </a:p>
        </p:txBody>
      </p:sp>
      <p:cxnSp>
        <p:nvCxnSpPr>
          <p:cNvPr id="4" name="Rak 3">
            <a:extLst>
              <a:ext uri="{FF2B5EF4-FFF2-40B4-BE49-F238E27FC236}">
                <a16:creationId xmlns:a16="http://schemas.microsoft.com/office/drawing/2014/main" id="{8096C541-0BF2-3941-B1E2-088A7CF0CFAB}"/>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1824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lskärmsbild">
    <p:spTree>
      <p:nvGrpSpPr>
        <p:cNvPr id="1" name=""/>
        <p:cNvGrpSpPr/>
        <p:nvPr/>
      </p:nvGrpSpPr>
      <p:grpSpPr>
        <a:xfrm>
          <a:off x="0" y="0"/>
          <a:ext cx="0" cy="0"/>
          <a:chOff x="0" y="0"/>
          <a:chExt cx="0" cy="0"/>
        </a:xfrm>
      </p:grpSpPr>
      <p:sp>
        <p:nvSpPr>
          <p:cNvPr id="7" name="Platshållare för bild 6" title="Fotografi"/>
          <p:cNvSpPr>
            <a:spLocks noGrp="1"/>
          </p:cNvSpPr>
          <p:nvPr>
            <p:ph type="pic" sz="quarter" idx="12"/>
          </p:nvPr>
        </p:nvSpPr>
        <p:spPr>
          <a:xfrm>
            <a:off x="0" y="0"/>
            <a:ext cx="12193588" cy="7056321"/>
          </a:xfrm>
        </p:spPr>
        <p:txBody>
          <a:bodyPr bIns="432000" anchor="b"/>
          <a:lstStyle>
            <a:lvl1pPr marL="0" indent="0" algn="ctr">
              <a:buNone/>
              <a:defRPr/>
            </a:lvl1pPr>
          </a:lstStyle>
          <a:p>
            <a:r>
              <a:rPr lang="sv-SE"/>
              <a:t>Klicka på ikonen för att lägga till en bild</a:t>
            </a:r>
            <a:endParaRPr lang="sv-SE" dirty="0"/>
          </a:p>
        </p:txBody>
      </p:sp>
      <p:cxnSp>
        <p:nvCxnSpPr>
          <p:cNvPr id="3" name="Rak 2">
            <a:extLst>
              <a:ext uri="{FF2B5EF4-FFF2-40B4-BE49-F238E27FC236}">
                <a16:creationId xmlns:a16="http://schemas.microsoft.com/office/drawing/2014/main" id="{350E0BE8-47BC-054D-9A84-408379D4AFB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116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cxnSp>
        <p:nvCxnSpPr>
          <p:cNvPr id="6" name="Rak 5">
            <a:extLst>
              <a:ext uri="{FF2B5EF4-FFF2-40B4-BE49-F238E27FC236}">
                <a16:creationId xmlns:a16="http://schemas.microsoft.com/office/drawing/2014/main" id="{293F6F8B-6323-A145-A493-43DA47A99E4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DE0DE361-D559-CC40-AF24-0169782F41A2}"/>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6" title="Text">
            <a:extLst>
              <a:ext uri="{FF2B5EF4-FFF2-40B4-BE49-F238E27FC236}">
                <a16:creationId xmlns:a16="http://schemas.microsoft.com/office/drawing/2014/main" id="{8390DEE6-F18F-514C-8348-25DC82432D8C}"/>
              </a:ext>
            </a:extLst>
          </p:cNvPr>
          <p:cNvSpPr>
            <a:spLocks noGrp="1"/>
          </p:cNvSpPr>
          <p:nvPr>
            <p:ph type="body" sz="quarter" idx="12"/>
          </p:nvPr>
        </p:nvSpPr>
        <p:spPr>
          <a:xfrm>
            <a:off x="607937" y="2154238"/>
            <a:ext cx="8641359" cy="5227140"/>
          </a:xfrm>
        </p:spPr>
        <p:txBody>
          <a:bodyPr/>
          <a:lstStyle>
            <a:lvl3pPr>
              <a:defRPr sz="1800"/>
            </a:lvl3pPr>
          </a:lstStyle>
          <a:p>
            <a:pPr lvl="0"/>
            <a:r>
              <a:rPr lang="sv-SE" dirty="0"/>
              <a:t>Klicka här för att ändra format på bakgrundstexten</a:t>
            </a:r>
          </a:p>
          <a:p>
            <a:pPr lvl="1"/>
            <a:r>
              <a:rPr lang="sv-SE" dirty="0"/>
              <a:t>Nivå två</a:t>
            </a:r>
          </a:p>
          <a:p>
            <a:pPr lvl="2"/>
            <a:r>
              <a:rPr lang="sv-SE" dirty="0"/>
              <a:t>Nivå tre</a:t>
            </a:r>
          </a:p>
        </p:txBody>
      </p:sp>
      <p:sp>
        <p:nvSpPr>
          <p:cNvPr id="12" name="Platshållare för text 12">
            <a:extLst>
              <a:ext uri="{FF2B5EF4-FFF2-40B4-BE49-F238E27FC236}">
                <a16:creationId xmlns:a16="http://schemas.microsoft.com/office/drawing/2014/main" id="{841B0CD3-E4C9-2842-A82C-12536631AC86}"/>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38686793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1 bild">
    <p:spTree>
      <p:nvGrpSpPr>
        <p:cNvPr id="1" name=""/>
        <p:cNvGrpSpPr/>
        <p:nvPr/>
      </p:nvGrpSpPr>
      <p:grpSpPr>
        <a:xfrm>
          <a:off x="0" y="0"/>
          <a:ext cx="0" cy="0"/>
          <a:chOff x="0" y="0"/>
          <a:chExt cx="0" cy="0"/>
        </a:xfrm>
      </p:grpSpPr>
      <p:sp>
        <p:nvSpPr>
          <p:cNvPr id="3" name="Platshållare för innehåll 2" title="Bildmaterial"/>
          <p:cNvSpPr>
            <a:spLocks noGrp="1"/>
          </p:cNvSpPr>
          <p:nvPr>
            <p:ph sz="quarter" idx="15" hasCustomPrompt="1"/>
          </p:nvPr>
        </p:nvSpPr>
        <p:spPr>
          <a:xfrm>
            <a:off x="623888" y="1506538"/>
            <a:ext cx="10945812" cy="5377238"/>
          </a:xfrm>
        </p:spPr>
        <p:txBody>
          <a:bodyPr/>
          <a:lstStyle>
            <a:lvl1pPr>
              <a:defRPr/>
            </a:lvl1pPr>
          </a:lstStyle>
          <a:p>
            <a:pPr lvl="0"/>
            <a:r>
              <a:rPr lang="sv-SE" noProof="0" dirty="0"/>
              <a:t>Klicka på en ikon för att lägga till bildmaterial</a:t>
            </a:r>
          </a:p>
        </p:txBody>
      </p:sp>
      <p:cxnSp>
        <p:nvCxnSpPr>
          <p:cNvPr id="4" name="Rak 3">
            <a:extLst>
              <a:ext uri="{FF2B5EF4-FFF2-40B4-BE49-F238E27FC236}">
                <a16:creationId xmlns:a16="http://schemas.microsoft.com/office/drawing/2014/main" id="{B49C9A3A-CED5-F748-886F-1B275BF3D306}"/>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ubrik 1" title="Rubrik">
            <a:extLst>
              <a:ext uri="{FF2B5EF4-FFF2-40B4-BE49-F238E27FC236}">
                <a16:creationId xmlns:a16="http://schemas.microsoft.com/office/drawing/2014/main" id="{C2194841-4E5B-B64B-A71B-A510103F49DD}"/>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5134625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och 2 bilder">
    <p:spTree>
      <p:nvGrpSpPr>
        <p:cNvPr id="1" name=""/>
        <p:cNvGrpSpPr/>
        <p:nvPr/>
      </p:nvGrpSpPr>
      <p:grpSpPr>
        <a:xfrm>
          <a:off x="0" y="0"/>
          <a:ext cx="0" cy="0"/>
          <a:chOff x="0" y="0"/>
          <a:chExt cx="0" cy="0"/>
        </a:xfrm>
      </p:grpSpPr>
      <p:cxnSp>
        <p:nvCxnSpPr>
          <p:cNvPr id="5" name="Rak 4">
            <a:extLst>
              <a:ext uri="{FF2B5EF4-FFF2-40B4-BE49-F238E27FC236}">
                <a16:creationId xmlns:a16="http://schemas.microsoft.com/office/drawing/2014/main" id="{24BDC1BA-61DA-5F41-9FAA-9D1F4FA46F2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EE6F58-AF26-6E40-BB20-5752DD11CDB3}"/>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6" title="Text">
            <a:extLst>
              <a:ext uri="{FF2B5EF4-FFF2-40B4-BE49-F238E27FC236}">
                <a16:creationId xmlns:a16="http://schemas.microsoft.com/office/drawing/2014/main" id="{16401DE6-0A42-6D4F-83DE-CF580E1FEB61}"/>
              </a:ext>
            </a:extLst>
          </p:cNvPr>
          <p:cNvSpPr>
            <a:spLocks noGrp="1"/>
          </p:cNvSpPr>
          <p:nvPr>
            <p:ph type="body" sz="quarter" idx="13"/>
          </p:nvPr>
        </p:nvSpPr>
        <p:spPr>
          <a:xfrm>
            <a:off x="607937" y="1506538"/>
            <a:ext cx="541684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
        <p:nvSpPr>
          <p:cNvPr id="10" name="Platshållare för text 6" title="Text">
            <a:extLst>
              <a:ext uri="{FF2B5EF4-FFF2-40B4-BE49-F238E27FC236}">
                <a16:creationId xmlns:a16="http://schemas.microsoft.com/office/drawing/2014/main" id="{B30B6FB9-231C-C240-827C-20F1AEE666AB}"/>
              </a:ext>
            </a:extLst>
          </p:cNvPr>
          <p:cNvSpPr>
            <a:spLocks noGrp="1"/>
          </p:cNvSpPr>
          <p:nvPr>
            <p:ph type="body" sz="quarter" idx="14"/>
          </p:nvPr>
        </p:nvSpPr>
        <p:spPr>
          <a:xfrm>
            <a:off x="6152553" y="1506538"/>
            <a:ext cx="541684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8186871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ubrik och 3 bilder">
    <p:spTree>
      <p:nvGrpSpPr>
        <p:cNvPr id="1" name=""/>
        <p:cNvGrpSpPr/>
        <p:nvPr/>
      </p:nvGrpSpPr>
      <p:grpSpPr>
        <a:xfrm>
          <a:off x="0" y="0"/>
          <a:ext cx="0" cy="0"/>
          <a:chOff x="0" y="0"/>
          <a:chExt cx="0" cy="0"/>
        </a:xfrm>
      </p:grpSpPr>
      <p:sp>
        <p:nvSpPr>
          <p:cNvPr id="12" name="Platshållare för innehåll 11" title="Bildmaterial"/>
          <p:cNvSpPr>
            <a:spLocks noGrp="1"/>
          </p:cNvSpPr>
          <p:nvPr>
            <p:ph sz="quarter" idx="14" hasCustomPrompt="1"/>
          </p:nvPr>
        </p:nvSpPr>
        <p:spPr>
          <a:xfrm>
            <a:off x="623887" y="1506538"/>
            <a:ext cx="6971773" cy="5281207"/>
          </a:xfrm>
        </p:spPr>
        <p:txBody>
          <a:bodyPr/>
          <a:lstStyle/>
          <a:p>
            <a:pPr lvl="0"/>
            <a:r>
              <a:rPr lang="sv-SE" noProof="0" dirty="0"/>
              <a:t>Klicka på en ikon för att lägga till bildmaterial</a:t>
            </a:r>
          </a:p>
        </p:txBody>
      </p:sp>
      <p:sp>
        <p:nvSpPr>
          <p:cNvPr id="5" name="Platshållare för bild 3" title="Bildmaterial"/>
          <p:cNvSpPr>
            <a:spLocks noGrp="1"/>
          </p:cNvSpPr>
          <p:nvPr>
            <p:ph type="pic" sz="quarter" idx="11"/>
          </p:nvPr>
        </p:nvSpPr>
        <p:spPr>
          <a:xfrm>
            <a:off x="7710025" y="1506537"/>
            <a:ext cx="3859675" cy="2563555"/>
          </a:xfrm>
        </p:spPr>
        <p:txBody>
          <a:bodyPr/>
          <a:lstStyle/>
          <a:p>
            <a:pPr lvl="0"/>
            <a:r>
              <a:rPr lang="sv-SE" noProof="0"/>
              <a:t>Klicka på ikonen för att lägga till en bild</a:t>
            </a:r>
            <a:endParaRPr lang="sv-SE" noProof="0" dirty="0"/>
          </a:p>
        </p:txBody>
      </p:sp>
      <p:sp>
        <p:nvSpPr>
          <p:cNvPr id="9" name="Platshållare för bild 3" title="Bildmaterial"/>
          <p:cNvSpPr>
            <a:spLocks noGrp="1"/>
          </p:cNvSpPr>
          <p:nvPr>
            <p:ph type="pic" sz="quarter" idx="12"/>
          </p:nvPr>
        </p:nvSpPr>
        <p:spPr>
          <a:xfrm>
            <a:off x="7710025" y="4202705"/>
            <a:ext cx="3859675" cy="2585040"/>
          </a:xfrm>
        </p:spPr>
        <p:txBody>
          <a:bodyPr/>
          <a:lstStyle/>
          <a:p>
            <a:pPr lvl="0"/>
            <a:r>
              <a:rPr lang="sv-SE" noProof="0"/>
              <a:t>Klicka på ikonen för att lägga till en bild</a:t>
            </a:r>
            <a:endParaRPr lang="sv-SE" noProof="0" dirty="0"/>
          </a:p>
        </p:txBody>
      </p:sp>
      <p:cxnSp>
        <p:nvCxnSpPr>
          <p:cNvPr id="6" name="Rak 5">
            <a:extLst>
              <a:ext uri="{FF2B5EF4-FFF2-40B4-BE49-F238E27FC236}">
                <a16:creationId xmlns:a16="http://schemas.microsoft.com/office/drawing/2014/main" id="{C35DF01B-94AC-3B49-8464-A1F720385A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22560BC4-5C53-1440-A51F-837FA38DC28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39651740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ubrik och 4 bilder">
    <p:spTree>
      <p:nvGrpSpPr>
        <p:cNvPr id="1" name=""/>
        <p:cNvGrpSpPr/>
        <p:nvPr/>
      </p:nvGrpSpPr>
      <p:grpSpPr>
        <a:xfrm>
          <a:off x="0" y="0"/>
          <a:ext cx="0" cy="0"/>
          <a:chOff x="0" y="0"/>
          <a:chExt cx="0" cy="0"/>
        </a:xfrm>
      </p:grpSpPr>
      <p:sp>
        <p:nvSpPr>
          <p:cNvPr id="4" name="Platshållare för bild 3"/>
          <p:cNvSpPr>
            <a:spLocks noGrp="1"/>
          </p:cNvSpPr>
          <p:nvPr>
            <p:ph type="pic" sz="quarter" idx="10"/>
          </p:nvPr>
        </p:nvSpPr>
        <p:spPr>
          <a:xfrm>
            <a:off x="607507" y="1506058"/>
            <a:ext cx="3663325" cy="5257064"/>
          </a:xfrm>
        </p:spPr>
        <p:txBody>
          <a:bodyPr/>
          <a:lstStyle/>
          <a:p>
            <a:pPr lvl="0"/>
            <a:r>
              <a:rPr lang="sv-SE" noProof="0"/>
              <a:t>Klicka på ikonen för att lägga till en bild</a:t>
            </a:r>
            <a:endParaRPr lang="sv-SE" noProof="0" dirty="0"/>
          </a:p>
        </p:txBody>
      </p:sp>
      <p:sp>
        <p:nvSpPr>
          <p:cNvPr id="5" name="Platshållare för bild 3"/>
          <p:cNvSpPr>
            <a:spLocks noGrp="1"/>
          </p:cNvSpPr>
          <p:nvPr>
            <p:ph type="pic" sz="quarter" idx="11"/>
          </p:nvPr>
        </p:nvSpPr>
        <p:spPr>
          <a:xfrm>
            <a:off x="4389873" y="1506059"/>
            <a:ext cx="3408444" cy="2287235"/>
          </a:xfrm>
        </p:spPr>
        <p:txBody>
          <a:bodyPr/>
          <a:lstStyle/>
          <a:p>
            <a:pPr lvl="0"/>
            <a:r>
              <a:rPr lang="sv-SE" noProof="0"/>
              <a:t>Klicka på ikonen för att lägga till en bild</a:t>
            </a:r>
            <a:endParaRPr lang="sv-SE" noProof="0" dirty="0"/>
          </a:p>
        </p:txBody>
      </p:sp>
      <p:sp>
        <p:nvSpPr>
          <p:cNvPr id="12" name="Platshållare för bild 3"/>
          <p:cNvSpPr>
            <a:spLocks noGrp="1"/>
          </p:cNvSpPr>
          <p:nvPr>
            <p:ph type="pic" sz="quarter" idx="14"/>
          </p:nvPr>
        </p:nvSpPr>
        <p:spPr>
          <a:xfrm>
            <a:off x="4389873" y="3923762"/>
            <a:ext cx="3408444" cy="2839360"/>
          </a:xfrm>
        </p:spPr>
        <p:txBody>
          <a:bodyPr/>
          <a:lstStyle/>
          <a:p>
            <a:pPr lvl="0"/>
            <a:r>
              <a:rPr lang="sv-SE" noProof="0"/>
              <a:t>Klicka på ikonen för att lägga till en bild</a:t>
            </a:r>
            <a:endParaRPr lang="sv-SE" noProof="0" dirty="0"/>
          </a:p>
        </p:txBody>
      </p:sp>
      <p:sp>
        <p:nvSpPr>
          <p:cNvPr id="13" name="Platshållare för bild 3"/>
          <p:cNvSpPr>
            <a:spLocks noGrp="1"/>
          </p:cNvSpPr>
          <p:nvPr>
            <p:ph type="pic" sz="quarter" idx="15"/>
          </p:nvPr>
        </p:nvSpPr>
        <p:spPr>
          <a:xfrm>
            <a:off x="7908863" y="1506058"/>
            <a:ext cx="3660838" cy="5257064"/>
          </a:xfrm>
        </p:spPr>
        <p:txBody>
          <a:bodyPr/>
          <a:lstStyle/>
          <a:p>
            <a:pPr lvl="0"/>
            <a:r>
              <a:rPr lang="sv-SE" noProof="0"/>
              <a:t>Klicka på ikonen för att lägga till en bild</a:t>
            </a:r>
            <a:endParaRPr lang="sv-SE" noProof="0" dirty="0"/>
          </a:p>
        </p:txBody>
      </p:sp>
      <p:cxnSp>
        <p:nvCxnSpPr>
          <p:cNvPr id="7" name="Rak 6">
            <a:extLst>
              <a:ext uri="{FF2B5EF4-FFF2-40B4-BE49-F238E27FC236}">
                <a16:creationId xmlns:a16="http://schemas.microsoft.com/office/drawing/2014/main" id="{D1595F28-83AF-8844-BDCC-9B46A439118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Rubrik 1" title="Rubrik">
            <a:extLst>
              <a:ext uri="{FF2B5EF4-FFF2-40B4-BE49-F238E27FC236}">
                <a16:creationId xmlns:a16="http://schemas.microsoft.com/office/drawing/2014/main" id="{10DFC882-19AE-334C-B23B-E474E3958248}"/>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7573645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grön avsnittsrubrik">
    <p:bg>
      <p:bgPr>
        <a:solidFill>
          <a:schemeClr val="accent6"/>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444085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grön avsnittsrubrik">
    <p:bg>
      <p:bgPr>
        <a:solidFill>
          <a:schemeClr val="accent1"/>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1700767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grön avsnittsrubrik">
    <p:bg>
      <p:bgPr>
        <a:solidFill>
          <a:schemeClr val="tx2"/>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bg1"/>
                </a:solidFill>
              </a:defRPr>
            </a:lvl1pPr>
          </a:lstStyle>
          <a:p>
            <a:r>
              <a:rPr lang="sv-SE" dirty="0"/>
              <a:t>Rubrik</a:t>
            </a:r>
          </a:p>
        </p:txBody>
      </p:sp>
    </p:spTree>
    <p:extLst>
      <p:ext uri="{BB962C8B-B14F-4D97-AF65-F5344CB8AC3E}">
        <p14:creationId xmlns:p14="http://schemas.microsoft.com/office/powerpoint/2010/main" val="359201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Startbild">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B1A7CF74-5D01-4BB8-9318-D83519EF9A15}"/>
              </a:ext>
            </a:extLst>
          </p:cNvPr>
          <p:cNvPicPr>
            <a:picLocks noChangeAspect="1"/>
          </p:cNvPicPr>
          <p:nvPr userDrawn="1"/>
        </p:nvPicPr>
        <p:blipFill>
          <a:blip r:embed="rId2"/>
          <a:srcRect/>
          <a:stretch/>
        </p:blipFill>
        <p:spPr>
          <a:xfrm>
            <a:off x="0" y="-1"/>
            <a:ext cx="12205590" cy="5895891"/>
          </a:xfrm>
          <a:prstGeom prst="rect">
            <a:avLst/>
          </a:prstGeom>
        </p:spPr>
      </p:pic>
      <p:sp>
        <p:nvSpPr>
          <p:cNvPr id="2" name="Rubrik 1"/>
          <p:cNvSpPr>
            <a:spLocks noGrp="1"/>
          </p:cNvSpPr>
          <p:nvPr>
            <p:ph type="ctrTitle"/>
          </p:nvPr>
        </p:nvSpPr>
        <p:spPr bwMode="white">
          <a:xfrm>
            <a:off x="1775056" y="1532367"/>
            <a:ext cx="8643476" cy="2400500"/>
          </a:xfrm>
        </p:spPr>
        <p:txBody>
          <a:bodyPr anchor="t" anchorCtr="0"/>
          <a:lstStyle>
            <a:lvl1pPr algn="ctr">
              <a:lnSpc>
                <a:spcPct val="100000"/>
              </a:lnSpc>
              <a:defRPr sz="3800">
                <a:solidFill>
                  <a:schemeClr val="bg1"/>
                </a:solidFill>
              </a:defRPr>
            </a:lvl1pPr>
          </a:lstStyle>
          <a:p>
            <a:r>
              <a:rPr lang="sv-SE"/>
              <a:t>Klicka här för att ändra format</a:t>
            </a:r>
            <a:endParaRPr lang="sv-SE" dirty="0"/>
          </a:p>
        </p:txBody>
      </p:sp>
      <p:sp>
        <p:nvSpPr>
          <p:cNvPr id="3" name="Underrubrik 2"/>
          <p:cNvSpPr>
            <a:spLocks noGrp="1"/>
          </p:cNvSpPr>
          <p:nvPr>
            <p:ph type="subTitle" idx="1" hasCustomPrompt="1"/>
          </p:nvPr>
        </p:nvSpPr>
        <p:spPr bwMode="white">
          <a:xfrm>
            <a:off x="1775056" y="968180"/>
            <a:ext cx="8643476" cy="400083"/>
          </a:xfrm>
        </p:spPr>
        <p:txBody>
          <a:bodyPr/>
          <a:lstStyle>
            <a:lvl1pPr marL="0" indent="0" algn="ctr">
              <a:buNone/>
              <a:defRPr sz="1800" b="0" cap="none" baseline="0">
                <a:solidFill>
                  <a:schemeClr val="bg1"/>
                </a:solidFill>
              </a:defRPr>
            </a:lvl1pPr>
            <a:lvl2pPr marL="457246" indent="0" algn="ctr">
              <a:buNone/>
              <a:defRPr sz="2000"/>
            </a:lvl2pPr>
            <a:lvl3pPr marL="914491" indent="0" algn="ctr">
              <a:buNone/>
              <a:defRPr sz="1800"/>
            </a:lvl3pPr>
            <a:lvl4pPr marL="1371737" indent="0" algn="ctr">
              <a:buNone/>
              <a:defRPr sz="1600"/>
            </a:lvl4pPr>
            <a:lvl5pPr marL="1828983" indent="0" algn="ctr">
              <a:buNone/>
              <a:defRPr sz="1600"/>
            </a:lvl5pPr>
            <a:lvl6pPr marL="2286229" indent="0" algn="ctr">
              <a:buNone/>
              <a:defRPr sz="1600"/>
            </a:lvl6pPr>
            <a:lvl7pPr marL="2743474" indent="0" algn="ctr">
              <a:buNone/>
              <a:defRPr sz="1600"/>
            </a:lvl7pPr>
            <a:lvl8pPr marL="3200720" indent="0" algn="ctr">
              <a:buNone/>
              <a:defRPr sz="1600"/>
            </a:lvl8pPr>
            <a:lvl9pPr marL="3657966" indent="0" algn="ctr">
              <a:buNone/>
              <a:defRPr sz="1600"/>
            </a:lvl9pPr>
          </a:lstStyle>
          <a:p>
            <a:r>
              <a:rPr lang="sv-SE" dirty="0"/>
              <a:t>Budskap/Verksamhet/Projekt</a:t>
            </a:r>
          </a:p>
        </p:txBody>
      </p:sp>
      <p:pic>
        <p:nvPicPr>
          <p:cNvPr id="10" name="Bildobjekt 9">
            <a:extLst>
              <a:ext uri="{FF2B5EF4-FFF2-40B4-BE49-F238E27FC236}">
                <a16:creationId xmlns:a16="http://schemas.microsoft.com/office/drawing/2014/main" id="{B8E9AD04-824A-4115-A078-C02FD9CD52D0}"/>
              </a:ext>
            </a:extLst>
          </p:cNvPr>
          <p:cNvPicPr>
            <a:picLocks noChangeAspect="1"/>
          </p:cNvPicPr>
          <p:nvPr userDrawn="1"/>
        </p:nvPicPr>
        <p:blipFill>
          <a:blip r:embed="rId3"/>
          <a:srcRect/>
          <a:stretch/>
        </p:blipFill>
        <p:spPr>
          <a:xfrm>
            <a:off x="4512588" y="6359983"/>
            <a:ext cx="3168413" cy="757334"/>
          </a:xfrm>
          <a:prstGeom prst="rect">
            <a:avLst/>
          </a:prstGeom>
        </p:spPr>
      </p:pic>
    </p:spTree>
    <p:extLst>
      <p:ext uri="{BB962C8B-B14F-4D97-AF65-F5344CB8AC3E}">
        <p14:creationId xmlns:p14="http://schemas.microsoft.com/office/powerpoint/2010/main" val="367400981"/>
      </p:ext>
    </p:extLst>
  </p:cSld>
  <p:clrMapOvr>
    <a:masterClrMapping/>
  </p:clrMapOvr>
  <p:extLst>
    <p:ext uri="{DCECCB84-F9BA-43D5-87BE-67443E8EF086}">
      <p15:sldGuideLst xmlns:p15="http://schemas.microsoft.com/office/powerpoint/2012/main">
        <p15:guide id="1" pos="1118">
          <p15:clr>
            <a:srgbClr val="FBAE40"/>
          </p15:clr>
        </p15:guide>
        <p15:guide id="2" pos="6562">
          <p15:clr>
            <a:srgbClr val="FBAE40"/>
          </p15:clr>
        </p15:guide>
        <p15:guide id="3" orient="horz" pos="3861">
          <p15:clr>
            <a:srgbClr val="FBAE40"/>
          </p15:clr>
        </p15:guide>
        <p15:guide id="4" orient="horz" pos="73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Avsnittsbild">
    <p:bg>
      <p:bgPr>
        <a:solidFill>
          <a:schemeClr val="accent1"/>
        </a:solidFill>
        <a:effectLst/>
      </p:bgPr>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0CACBE00-8AA3-4F18-92A3-D282A45A5597}"/>
              </a:ext>
            </a:extLst>
          </p:cNvPr>
          <p:cNvPicPr>
            <a:picLocks noChangeAspect="1"/>
          </p:cNvPicPr>
          <p:nvPr userDrawn="1"/>
        </p:nvPicPr>
        <p:blipFill>
          <a:blip r:embed="rId2"/>
          <a:srcRect/>
          <a:stretch/>
        </p:blipFill>
        <p:spPr>
          <a:xfrm>
            <a:off x="-1578248" y="-1567588"/>
            <a:ext cx="7921032" cy="9317289"/>
          </a:xfrm>
          <a:prstGeom prst="rect">
            <a:avLst/>
          </a:prstGeom>
        </p:spPr>
      </p:pic>
      <p:sp>
        <p:nvSpPr>
          <p:cNvPr id="2" name="Rubrik 1"/>
          <p:cNvSpPr>
            <a:spLocks noGrp="1"/>
          </p:cNvSpPr>
          <p:nvPr>
            <p:ph type="title" hasCustomPrompt="1"/>
          </p:nvPr>
        </p:nvSpPr>
        <p:spPr>
          <a:xfrm>
            <a:off x="1956055" y="3013226"/>
            <a:ext cx="8281479" cy="2400500"/>
          </a:xfrm>
        </p:spPr>
        <p:txBody>
          <a:bodyPr anchor="t" anchorCtr="0"/>
          <a:lstStyle>
            <a:lvl1pPr algn="ctr">
              <a:lnSpc>
                <a:spcPct val="100000"/>
              </a:lnSpc>
              <a:defRPr sz="3800" spc="0" baseline="0"/>
            </a:lvl1pPr>
          </a:lstStyle>
          <a:p>
            <a:r>
              <a:rPr lang="sv-SE" dirty="0"/>
              <a:t>Klicka här för att lägga till avsnittsrubrik</a:t>
            </a:r>
          </a:p>
        </p:txBody>
      </p:sp>
    </p:spTree>
    <p:extLst>
      <p:ext uri="{BB962C8B-B14F-4D97-AF65-F5344CB8AC3E}">
        <p14:creationId xmlns:p14="http://schemas.microsoft.com/office/powerpoint/2010/main" val="420731740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232">
          <p15:clr>
            <a:srgbClr val="FBAE40"/>
          </p15:clr>
        </p15:guide>
        <p15:guide id="2" pos="6448">
          <p15:clr>
            <a:srgbClr val="FBAE40"/>
          </p15:clr>
        </p15:guide>
        <p15:guide id="3" orient="horz" pos="2659">
          <p15:clr>
            <a:srgbClr val="FBAE40"/>
          </p15:clr>
        </p15:guide>
        <p15:guide id="4" orient="horz" pos="1185">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itatbild">
    <p:bg>
      <p:bgPr>
        <a:solidFill>
          <a:schemeClr val="accent2"/>
        </a:solidFill>
        <a:effectLst/>
      </p:bgPr>
    </p:bg>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56D6488E-11D2-4048-BA5E-66E3F5B0F8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black">
          <a:xfrm>
            <a:off x="1208068" y="1314727"/>
            <a:ext cx="936122" cy="821224"/>
          </a:xfrm>
          <a:prstGeom prst="rect">
            <a:avLst/>
          </a:prstGeom>
        </p:spPr>
      </p:pic>
      <p:sp>
        <p:nvSpPr>
          <p:cNvPr id="10" name="Platshållare för text 9">
            <a:extLst>
              <a:ext uri="{FF2B5EF4-FFF2-40B4-BE49-F238E27FC236}">
                <a16:creationId xmlns:a16="http://schemas.microsoft.com/office/drawing/2014/main" id="{6C15D5CF-9B07-4D02-8766-EE7CA6459B89}"/>
              </a:ext>
            </a:extLst>
          </p:cNvPr>
          <p:cNvSpPr>
            <a:spLocks noGrp="1"/>
          </p:cNvSpPr>
          <p:nvPr>
            <p:ph type="body" sz="quarter" idx="13"/>
          </p:nvPr>
        </p:nvSpPr>
        <p:spPr>
          <a:xfrm>
            <a:off x="1308271" y="2317478"/>
            <a:ext cx="9577047" cy="2484073"/>
          </a:xfrm>
        </p:spPr>
        <p:txBody>
          <a:bodyPr/>
          <a:lstStyle>
            <a:lvl1pPr marL="0" indent="0">
              <a:spcBef>
                <a:spcPts val="0"/>
              </a:spcBef>
              <a:buNone/>
              <a:defRPr sz="3600"/>
            </a:lvl1pPr>
          </a:lstStyle>
          <a:p>
            <a:pPr lvl="0"/>
            <a:r>
              <a:rPr lang="sv-SE"/>
              <a:t>Redigera format för bakgrundstext</a:t>
            </a:r>
          </a:p>
        </p:txBody>
      </p:sp>
    </p:spTree>
    <p:extLst>
      <p:ext uri="{BB962C8B-B14F-4D97-AF65-F5344CB8AC3E}">
        <p14:creationId xmlns:p14="http://schemas.microsoft.com/office/powerpoint/2010/main" val="4166048299"/>
      </p:ext>
    </p:extLst>
  </p:cSld>
  <p:clrMapOvr>
    <a:masterClrMapping/>
  </p:clrMapOvr>
  <p:extLst>
    <p:ext uri="{DCECCB84-F9BA-43D5-87BE-67443E8EF086}">
      <p15:sldGuideLst xmlns:p15="http://schemas.microsoft.com/office/powerpoint/2012/main">
        <p15:guide id="1" pos="824">
          <p15:clr>
            <a:srgbClr val="FBAE40"/>
          </p15:clr>
        </p15:guide>
        <p15:guide id="2" pos="6856">
          <p15:clr>
            <a:srgbClr val="FBAE40"/>
          </p15:clr>
        </p15:guide>
        <p15:guide id="3" orient="horz" pos="161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amp; underrubrik">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DC7DCB-3E51-4F4A-8FDC-283B790A6314}"/>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12">
            <a:extLst>
              <a:ext uri="{FF2B5EF4-FFF2-40B4-BE49-F238E27FC236}">
                <a16:creationId xmlns:a16="http://schemas.microsoft.com/office/drawing/2014/main" id="{683CAA3C-A172-1746-9CEF-822656725F29}"/>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42222808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ubrik, innehåll 1">
    <p:bg>
      <p:bgRef idx="1001">
        <a:schemeClr val="bg1"/>
      </p:bgRef>
    </p:bg>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6F7647F4-81EF-45D6-8BAD-673F18475109}"/>
              </a:ext>
            </a:extLst>
          </p:cNvPr>
          <p:cNvSpPr>
            <a:spLocks noGrp="1"/>
          </p:cNvSpPr>
          <p:nvPr>
            <p:ph sz="quarter" idx="13"/>
          </p:nvPr>
        </p:nvSpPr>
        <p:spPr>
          <a:xfrm>
            <a:off x="803380" y="1850706"/>
            <a:ext cx="10586829" cy="504048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datum 5">
            <a:extLst>
              <a:ext uri="{FF2B5EF4-FFF2-40B4-BE49-F238E27FC236}">
                <a16:creationId xmlns:a16="http://schemas.microsoft.com/office/drawing/2014/main" id="{9D37F3D7-35B5-4B45-825B-0A1C551FF00D}"/>
              </a:ext>
            </a:extLst>
          </p:cNvPr>
          <p:cNvSpPr>
            <a:spLocks noGrp="1"/>
          </p:cNvSpPr>
          <p:nvPr>
            <p:ph type="dt" sz="half" idx="14"/>
          </p:nvPr>
        </p:nvSpPr>
        <p:spPr bwMode="white"/>
        <p:txBody>
          <a:bodyPr/>
          <a:lstStyle/>
          <a:p>
            <a:r>
              <a:rPr lang="sv-SE"/>
              <a:t>Region Halland  │</a:t>
            </a:r>
            <a:endParaRPr lang="sv-SE" dirty="0"/>
          </a:p>
        </p:txBody>
      </p:sp>
      <p:sp>
        <p:nvSpPr>
          <p:cNvPr id="11" name="Platshållare för sidfot 10">
            <a:extLst>
              <a:ext uri="{FF2B5EF4-FFF2-40B4-BE49-F238E27FC236}">
                <a16:creationId xmlns:a16="http://schemas.microsoft.com/office/drawing/2014/main" id="{76BFA326-99F1-4A76-BDD4-E7F51BA5D48A}"/>
              </a:ext>
            </a:extLst>
          </p:cNvPr>
          <p:cNvSpPr>
            <a:spLocks noGrp="1"/>
          </p:cNvSpPr>
          <p:nvPr>
            <p:ph type="ftr" sz="quarter" idx="15"/>
          </p:nvPr>
        </p:nvSpPr>
        <p:spPr bwMode="white"/>
        <p:txBody>
          <a:bodyPr/>
          <a:lstStyle/>
          <a:p>
            <a:r>
              <a:rPr lang="sv-SE"/>
              <a:t>Halland – Bästa livsplatsen</a:t>
            </a:r>
            <a:endParaRPr lang="sv-SE" dirty="0"/>
          </a:p>
        </p:txBody>
      </p:sp>
      <p:sp>
        <p:nvSpPr>
          <p:cNvPr id="12" name="Platshållare för bildnummer 11">
            <a:extLst>
              <a:ext uri="{FF2B5EF4-FFF2-40B4-BE49-F238E27FC236}">
                <a16:creationId xmlns:a16="http://schemas.microsoft.com/office/drawing/2014/main" id="{67044490-FB95-4FEE-84F1-301EDC81E40D}"/>
              </a:ext>
            </a:extLst>
          </p:cNvPr>
          <p:cNvSpPr>
            <a:spLocks noGrp="1"/>
          </p:cNvSpPr>
          <p:nvPr>
            <p:ph type="sldNum" sz="quarter" idx="16"/>
          </p:nvPr>
        </p:nvSpPr>
        <p:spPr bwMode="white"/>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8328720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ubrik, innehåll 2">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380" y="1850706"/>
            <a:ext cx="5182275" cy="504048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p:nvPr>
        </p:nvSpPr>
        <p:spPr>
          <a:xfrm>
            <a:off x="6207932" y="1850706"/>
            <a:ext cx="5182276" cy="504048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datum 9">
            <a:extLst>
              <a:ext uri="{FF2B5EF4-FFF2-40B4-BE49-F238E27FC236}">
                <a16:creationId xmlns:a16="http://schemas.microsoft.com/office/drawing/2014/main" id="{FC99E9B6-4316-4D55-9FC8-D01B04066995}"/>
              </a:ext>
            </a:extLst>
          </p:cNvPr>
          <p:cNvSpPr>
            <a:spLocks noGrp="1"/>
          </p:cNvSpPr>
          <p:nvPr>
            <p:ph type="dt" sz="half" idx="14"/>
          </p:nvPr>
        </p:nvSpPr>
        <p:spPr/>
        <p:txBody>
          <a:bodyPr/>
          <a:lstStyle/>
          <a:p>
            <a:r>
              <a:rPr lang="sv-SE"/>
              <a:t>Region Halland  │</a:t>
            </a:r>
            <a:endParaRPr lang="sv-SE" dirty="0"/>
          </a:p>
        </p:txBody>
      </p:sp>
      <p:sp>
        <p:nvSpPr>
          <p:cNvPr id="12" name="Platshållare för sidfot 11">
            <a:extLst>
              <a:ext uri="{FF2B5EF4-FFF2-40B4-BE49-F238E27FC236}">
                <a16:creationId xmlns:a16="http://schemas.microsoft.com/office/drawing/2014/main" id="{BE053D03-F9D5-442E-995F-476B49D93039}"/>
              </a:ext>
            </a:extLst>
          </p:cNvPr>
          <p:cNvSpPr>
            <a:spLocks noGrp="1"/>
          </p:cNvSpPr>
          <p:nvPr>
            <p:ph type="ftr" sz="quarter" idx="15"/>
          </p:nvPr>
        </p:nvSpPr>
        <p:spPr/>
        <p:txBody>
          <a:bodyPr/>
          <a:lstStyle/>
          <a:p>
            <a:r>
              <a:rPr lang="sv-SE"/>
              <a:t>Halland – Bästa livsplatsen</a:t>
            </a:r>
            <a:endParaRPr lang="sv-SE" dirty="0"/>
          </a:p>
        </p:txBody>
      </p:sp>
      <p:sp>
        <p:nvSpPr>
          <p:cNvPr id="13" name="Platshållare för bildnummer 12">
            <a:extLst>
              <a:ext uri="{FF2B5EF4-FFF2-40B4-BE49-F238E27FC236}">
                <a16:creationId xmlns:a16="http://schemas.microsoft.com/office/drawing/2014/main" id="{F9CDD7C4-4EF3-4271-93C1-E8915FBC0DF0}"/>
              </a:ext>
            </a:extLst>
          </p:cNvPr>
          <p:cNvSpPr>
            <a:spLocks noGrp="1"/>
          </p:cNvSpPr>
          <p:nvPr>
            <p:ph type="sldNum" sz="quarter" idx="16"/>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606805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Rubrik, innehåll 3">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818629" y="1855869"/>
            <a:ext cx="5158459" cy="640133"/>
          </a:xfrm>
        </p:spPr>
        <p:txBody>
          <a:bodyPr anchor="t" anchorCtr="0"/>
          <a:lstStyle>
            <a:lvl1pPr marL="0" indent="0">
              <a:buNone/>
              <a:defRPr sz="2000" b="1"/>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sv-SE" dirty="0"/>
              <a:t>Redigera format för bakgrundstext</a:t>
            </a:r>
          </a:p>
        </p:txBody>
      </p:sp>
      <p:sp>
        <p:nvSpPr>
          <p:cNvPr id="4" name="Platshållare för innehåll 3"/>
          <p:cNvSpPr>
            <a:spLocks noGrp="1"/>
          </p:cNvSpPr>
          <p:nvPr>
            <p:ph sz="half" idx="2"/>
          </p:nvPr>
        </p:nvSpPr>
        <p:spPr>
          <a:xfrm>
            <a:off x="818629" y="2496003"/>
            <a:ext cx="5158459" cy="438283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hasCustomPrompt="1"/>
          </p:nvPr>
        </p:nvSpPr>
        <p:spPr>
          <a:xfrm>
            <a:off x="6194273" y="1855869"/>
            <a:ext cx="5183863" cy="640133"/>
          </a:xfrm>
        </p:spPr>
        <p:txBody>
          <a:bodyPr anchor="t" anchorCtr="0"/>
          <a:lstStyle>
            <a:lvl1pPr marL="0" indent="0">
              <a:buNone/>
              <a:defRPr sz="2000" b="1"/>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sv-SE" dirty="0"/>
              <a:t>Redigera format för bakgrundstext</a:t>
            </a:r>
          </a:p>
        </p:txBody>
      </p:sp>
      <p:sp>
        <p:nvSpPr>
          <p:cNvPr id="6" name="Platshållare för innehåll 5"/>
          <p:cNvSpPr>
            <a:spLocks noGrp="1"/>
          </p:cNvSpPr>
          <p:nvPr>
            <p:ph sz="quarter" idx="4"/>
          </p:nvPr>
        </p:nvSpPr>
        <p:spPr>
          <a:xfrm>
            <a:off x="6194273" y="2496003"/>
            <a:ext cx="5183863" cy="438283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Rubrik 9"/>
          <p:cNvSpPr>
            <a:spLocks noGrp="1"/>
          </p:cNvSpPr>
          <p:nvPr>
            <p:ph type="title"/>
          </p:nvPr>
        </p:nvSpPr>
        <p:spPr/>
        <p:txBody>
          <a:bodyPr/>
          <a:lstStyle/>
          <a:p>
            <a:r>
              <a:rPr lang="sv-SE"/>
              <a:t>Klicka här för att ändra format</a:t>
            </a:r>
            <a:endParaRPr lang="sv-SE" dirty="0"/>
          </a:p>
        </p:txBody>
      </p:sp>
      <p:sp>
        <p:nvSpPr>
          <p:cNvPr id="2" name="Platshållare för datum 1">
            <a:extLst>
              <a:ext uri="{FF2B5EF4-FFF2-40B4-BE49-F238E27FC236}">
                <a16:creationId xmlns:a16="http://schemas.microsoft.com/office/drawing/2014/main" id="{750D082F-3C1F-44A5-9E64-6D4246073C2E}"/>
              </a:ext>
            </a:extLst>
          </p:cNvPr>
          <p:cNvSpPr>
            <a:spLocks noGrp="1"/>
          </p:cNvSpPr>
          <p:nvPr>
            <p:ph type="dt" sz="half" idx="10"/>
          </p:nvPr>
        </p:nvSpPr>
        <p:spPr/>
        <p:txBody>
          <a:bodyPr/>
          <a:lstStyle/>
          <a:p>
            <a:r>
              <a:rPr lang="sv-SE"/>
              <a:t>Region Halland  │</a:t>
            </a:r>
            <a:endParaRPr lang="sv-SE" dirty="0"/>
          </a:p>
        </p:txBody>
      </p:sp>
      <p:sp>
        <p:nvSpPr>
          <p:cNvPr id="11" name="Platshållare för sidfot 10">
            <a:extLst>
              <a:ext uri="{FF2B5EF4-FFF2-40B4-BE49-F238E27FC236}">
                <a16:creationId xmlns:a16="http://schemas.microsoft.com/office/drawing/2014/main" id="{9E5CE21A-6727-428F-844A-758932147FD8}"/>
              </a:ext>
            </a:extLst>
          </p:cNvPr>
          <p:cNvSpPr>
            <a:spLocks noGrp="1"/>
          </p:cNvSpPr>
          <p:nvPr>
            <p:ph type="ftr" sz="quarter" idx="11"/>
          </p:nvPr>
        </p:nvSpPr>
        <p:spPr/>
        <p:txBody>
          <a:bodyPr/>
          <a:lstStyle/>
          <a:p>
            <a:r>
              <a:rPr lang="sv-SE"/>
              <a:t>Halland – Bästa livsplatsen</a:t>
            </a:r>
            <a:endParaRPr lang="sv-SE" dirty="0"/>
          </a:p>
        </p:txBody>
      </p:sp>
      <p:sp>
        <p:nvSpPr>
          <p:cNvPr id="12" name="Platshållare för bildnummer 11">
            <a:extLst>
              <a:ext uri="{FF2B5EF4-FFF2-40B4-BE49-F238E27FC236}">
                <a16:creationId xmlns:a16="http://schemas.microsoft.com/office/drawing/2014/main" id="{9DD0B0D3-F2A8-43C2-8C85-8CF92FBDD80C}"/>
              </a:ext>
            </a:extLst>
          </p:cNvPr>
          <p:cNvSpPr>
            <a:spLocks noGrp="1"/>
          </p:cNvSpPr>
          <p:nvPr>
            <p:ph type="sldNum" sz="quarter" idx="12"/>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492294471"/>
      </p:ext>
    </p:extLst>
  </p:cSld>
  <p:clrMapOvr>
    <a:masterClrMapping/>
  </p:clrMapOvr>
  <p:extLst>
    <p:ext uri="{DCECCB84-F9BA-43D5-87BE-67443E8EF086}">
      <p15:sldGuideLst xmlns:p15="http://schemas.microsoft.com/office/powerpoint/2012/main">
        <p15:guide id="1" orient="horz" pos="1412">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Rubrik, innehåll 4">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380" y="1850706"/>
            <a:ext cx="4860633" cy="504048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6529318" y="1850706"/>
            <a:ext cx="4428577" cy="4442398"/>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04B00C84-15CD-4D29-82EB-513EE7D2A4F9}"/>
              </a:ext>
            </a:extLst>
          </p:cNvPr>
          <p:cNvSpPr>
            <a:spLocks noGrp="1"/>
          </p:cNvSpPr>
          <p:nvPr>
            <p:ph type="dt" sz="half" idx="14"/>
          </p:nvPr>
        </p:nvSpPr>
        <p:spPr/>
        <p:txBody>
          <a:bodyPr/>
          <a:lstStyle/>
          <a:p>
            <a:r>
              <a:rPr lang="sv-SE"/>
              <a:t>Region Halland  │</a:t>
            </a:r>
            <a:endParaRPr lang="sv-SE" dirty="0"/>
          </a:p>
        </p:txBody>
      </p:sp>
      <p:sp>
        <p:nvSpPr>
          <p:cNvPr id="12" name="Platshållare för sidfot 11">
            <a:extLst>
              <a:ext uri="{FF2B5EF4-FFF2-40B4-BE49-F238E27FC236}">
                <a16:creationId xmlns:a16="http://schemas.microsoft.com/office/drawing/2014/main" id="{7448DF46-7649-467F-B1E5-58AF5E0E9F15}"/>
              </a:ext>
            </a:extLst>
          </p:cNvPr>
          <p:cNvSpPr>
            <a:spLocks noGrp="1"/>
          </p:cNvSpPr>
          <p:nvPr>
            <p:ph type="ftr" sz="quarter" idx="15"/>
          </p:nvPr>
        </p:nvSpPr>
        <p:spPr/>
        <p:txBody>
          <a:bodyPr/>
          <a:lstStyle/>
          <a:p>
            <a:r>
              <a:rPr lang="sv-SE"/>
              <a:t>Halland – Bästa livsplatsen</a:t>
            </a:r>
            <a:endParaRPr lang="sv-SE" dirty="0"/>
          </a:p>
        </p:txBody>
      </p:sp>
      <p:sp>
        <p:nvSpPr>
          <p:cNvPr id="13" name="Platshållare för bildnummer 12">
            <a:extLst>
              <a:ext uri="{FF2B5EF4-FFF2-40B4-BE49-F238E27FC236}">
                <a16:creationId xmlns:a16="http://schemas.microsoft.com/office/drawing/2014/main" id="{3DB975B3-BD96-4FE1-9A69-7C15E66D9FE4}"/>
              </a:ext>
            </a:extLst>
          </p:cNvPr>
          <p:cNvSpPr>
            <a:spLocks noGrp="1"/>
          </p:cNvSpPr>
          <p:nvPr>
            <p:ph type="sldNum" sz="quarter" idx="16"/>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39925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Rubrik, innehåll 5">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529319" y="1850706"/>
            <a:ext cx="4860890" cy="504048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803379" y="1850706"/>
            <a:ext cx="4428577" cy="4442398"/>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69BC6E56-4BB3-4033-961C-0FECDDD686C6}"/>
              </a:ext>
            </a:extLst>
          </p:cNvPr>
          <p:cNvSpPr>
            <a:spLocks noGrp="1"/>
          </p:cNvSpPr>
          <p:nvPr>
            <p:ph type="dt" sz="half" idx="14"/>
          </p:nvPr>
        </p:nvSpPr>
        <p:spPr/>
        <p:txBody>
          <a:bodyPr/>
          <a:lstStyle/>
          <a:p>
            <a:r>
              <a:rPr lang="sv-SE"/>
              <a:t>Region Halland  │</a:t>
            </a:r>
            <a:endParaRPr lang="sv-SE" dirty="0"/>
          </a:p>
        </p:txBody>
      </p:sp>
      <p:sp>
        <p:nvSpPr>
          <p:cNvPr id="12" name="Platshållare för sidfot 11">
            <a:extLst>
              <a:ext uri="{FF2B5EF4-FFF2-40B4-BE49-F238E27FC236}">
                <a16:creationId xmlns:a16="http://schemas.microsoft.com/office/drawing/2014/main" id="{7C6EE110-A186-43E0-832C-910A9C7A5CDD}"/>
              </a:ext>
            </a:extLst>
          </p:cNvPr>
          <p:cNvSpPr>
            <a:spLocks noGrp="1"/>
          </p:cNvSpPr>
          <p:nvPr>
            <p:ph type="ftr" sz="quarter" idx="15"/>
          </p:nvPr>
        </p:nvSpPr>
        <p:spPr/>
        <p:txBody>
          <a:bodyPr/>
          <a:lstStyle/>
          <a:p>
            <a:r>
              <a:rPr lang="sv-SE"/>
              <a:t>Halland – Bästa livsplatsen</a:t>
            </a:r>
            <a:endParaRPr lang="sv-SE" dirty="0"/>
          </a:p>
        </p:txBody>
      </p:sp>
      <p:sp>
        <p:nvSpPr>
          <p:cNvPr id="13" name="Platshållare för bildnummer 12">
            <a:extLst>
              <a:ext uri="{FF2B5EF4-FFF2-40B4-BE49-F238E27FC236}">
                <a16:creationId xmlns:a16="http://schemas.microsoft.com/office/drawing/2014/main" id="{C6F5F072-3570-4698-9ED3-6CB1A4E9B837}"/>
              </a:ext>
            </a:extLst>
          </p:cNvPr>
          <p:cNvSpPr>
            <a:spLocks noGrp="1"/>
          </p:cNvSpPr>
          <p:nvPr>
            <p:ph type="sldNum" sz="quarter" idx="16"/>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8221754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Helbild">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86F6A68A-AE0A-4175-A5B1-DDE04AE02C42}"/>
              </a:ext>
            </a:extLst>
          </p:cNvPr>
          <p:cNvSpPr>
            <a:spLocks noGrp="1"/>
          </p:cNvSpPr>
          <p:nvPr>
            <p:ph type="pic" sz="quarter" idx="10"/>
          </p:nvPr>
        </p:nvSpPr>
        <p:spPr>
          <a:xfrm>
            <a:off x="0" y="0"/>
            <a:ext cx="12193588" cy="7621588"/>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23265369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6" name="Platshållare för bild 9">
            <a:extLst>
              <a:ext uri="{FF2B5EF4-FFF2-40B4-BE49-F238E27FC236}">
                <a16:creationId xmlns:a16="http://schemas.microsoft.com/office/drawing/2014/main" id="{A3940FB8-56C2-4640-90D1-40DD4B63A06F}"/>
              </a:ext>
            </a:extLst>
          </p:cNvPr>
          <p:cNvSpPr>
            <a:spLocks noGrp="1"/>
          </p:cNvSpPr>
          <p:nvPr>
            <p:ph type="pic" sz="quarter" idx="13"/>
          </p:nvPr>
        </p:nvSpPr>
        <p:spPr>
          <a:xfrm>
            <a:off x="803380" y="1850706"/>
            <a:ext cx="10586829" cy="5213377"/>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31768848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Tom 1">
    <p:spTree>
      <p:nvGrpSpPr>
        <p:cNvPr id="1" name=""/>
        <p:cNvGrpSpPr/>
        <p:nvPr/>
      </p:nvGrpSpPr>
      <p:grpSpPr>
        <a:xfrm>
          <a:off x="0" y="0"/>
          <a:ext cx="0" cy="0"/>
          <a:chOff x="0" y="0"/>
          <a:chExt cx="0" cy="0"/>
        </a:xfrm>
      </p:grpSpPr>
      <p:sp>
        <p:nvSpPr>
          <p:cNvPr id="8" name="Platshållare för datum 7">
            <a:extLst>
              <a:ext uri="{FF2B5EF4-FFF2-40B4-BE49-F238E27FC236}">
                <a16:creationId xmlns:a16="http://schemas.microsoft.com/office/drawing/2014/main" id="{58A24275-663F-44E4-96F3-FF9C308016BC}"/>
              </a:ext>
            </a:extLst>
          </p:cNvPr>
          <p:cNvSpPr>
            <a:spLocks noGrp="1"/>
          </p:cNvSpPr>
          <p:nvPr>
            <p:ph type="dt" sz="half" idx="10"/>
          </p:nvPr>
        </p:nvSpPr>
        <p:spPr/>
        <p:txBody>
          <a:bodyPr/>
          <a:lstStyle/>
          <a:p>
            <a:r>
              <a:rPr lang="sv-SE"/>
              <a:t>Region Halland  │</a:t>
            </a:r>
            <a:endParaRPr lang="sv-SE" dirty="0"/>
          </a:p>
        </p:txBody>
      </p:sp>
      <p:sp>
        <p:nvSpPr>
          <p:cNvPr id="9" name="Platshållare för sidfot 8">
            <a:extLst>
              <a:ext uri="{FF2B5EF4-FFF2-40B4-BE49-F238E27FC236}">
                <a16:creationId xmlns:a16="http://schemas.microsoft.com/office/drawing/2014/main" id="{90CA8896-D002-4895-96C3-D957ECD5A120}"/>
              </a:ext>
            </a:extLst>
          </p:cNvPr>
          <p:cNvSpPr>
            <a:spLocks noGrp="1"/>
          </p:cNvSpPr>
          <p:nvPr>
            <p:ph type="ftr" sz="quarter" idx="11"/>
          </p:nvPr>
        </p:nvSpPr>
        <p:spPr/>
        <p:txBody>
          <a:bodyPr/>
          <a:lstStyle/>
          <a:p>
            <a:r>
              <a:rPr lang="sv-SE"/>
              <a:t>Halland – Bästa livsplatsen</a:t>
            </a:r>
            <a:endParaRPr lang="sv-SE" dirty="0"/>
          </a:p>
        </p:txBody>
      </p:sp>
      <p:sp>
        <p:nvSpPr>
          <p:cNvPr id="10" name="Platshållare för bildnummer 9">
            <a:extLst>
              <a:ext uri="{FF2B5EF4-FFF2-40B4-BE49-F238E27FC236}">
                <a16:creationId xmlns:a16="http://schemas.microsoft.com/office/drawing/2014/main" id="{AE6A284B-7F89-469B-A856-0079298F2B7D}"/>
              </a:ext>
            </a:extLst>
          </p:cNvPr>
          <p:cNvSpPr>
            <a:spLocks noGrp="1"/>
          </p:cNvSpPr>
          <p:nvPr>
            <p:ph type="sldNum" sz="quarter" idx="12"/>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2691912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blank" preserve="1">
  <p:cSld name="Tom 2">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7523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DE6E2B-F46F-401B-AD55-1351DAEC1E81}"/>
              </a:ext>
            </a:extLst>
          </p:cNvPr>
          <p:cNvSpPr>
            <a:spLocks noGrp="1"/>
          </p:cNvSpPr>
          <p:nvPr>
            <p:ph type="title" hasCustomPrompt="1"/>
          </p:nvPr>
        </p:nvSpPr>
        <p:spPr>
          <a:xfrm>
            <a:off x="803380" y="4512254"/>
            <a:ext cx="10586828" cy="1440300"/>
          </a:xfrm>
        </p:spPr>
        <p:txBody>
          <a:bodyPr anchor="t" anchorCtr="0"/>
          <a:lstStyle>
            <a:lvl1pPr algn="ctr">
              <a:lnSpc>
                <a:spcPct val="100000"/>
              </a:lnSpc>
              <a:defRPr sz="1500" b="0" spc="0" baseline="0"/>
            </a:lvl1pPr>
          </a:lstStyle>
          <a:p>
            <a:r>
              <a:rPr lang="sv-SE" dirty="0"/>
              <a:t>Föredragshållarens namn, titel │ Förvaltning │epost@regionhalland.se (Skriv in dina uppgifter och infoga det långa strecket som du hittar under fliken Infoga och knappen Symbol)</a:t>
            </a:r>
            <a:endParaRPr lang="en-US" dirty="0"/>
          </a:p>
        </p:txBody>
      </p:sp>
      <p:sp>
        <p:nvSpPr>
          <p:cNvPr id="3" name="Platshållare för datum 2">
            <a:extLst>
              <a:ext uri="{FF2B5EF4-FFF2-40B4-BE49-F238E27FC236}">
                <a16:creationId xmlns:a16="http://schemas.microsoft.com/office/drawing/2014/main" id="{25D375A6-E1AB-427A-B9D9-7647F9DDD878}"/>
              </a:ext>
            </a:extLst>
          </p:cNvPr>
          <p:cNvSpPr>
            <a:spLocks noGrp="1"/>
          </p:cNvSpPr>
          <p:nvPr>
            <p:ph type="dt" sz="half" idx="10"/>
          </p:nvPr>
        </p:nvSpPr>
        <p:spPr/>
        <p:txBody>
          <a:bodyPr/>
          <a:lstStyle/>
          <a:p>
            <a:r>
              <a:rPr lang="sv-SE"/>
              <a:t>Region Halland  │</a:t>
            </a:r>
            <a:endParaRPr lang="sv-SE" dirty="0"/>
          </a:p>
        </p:txBody>
      </p:sp>
      <p:sp>
        <p:nvSpPr>
          <p:cNvPr id="4" name="Platshållare för sidfot 3">
            <a:extLst>
              <a:ext uri="{FF2B5EF4-FFF2-40B4-BE49-F238E27FC236}">
                <a16:creationId xmlns:a16="http://schemas.microsoft.com/office/drawing/2014/main" id="{598FB377-D5EC-4CF3-AAD0-DA1A486FEB28}"/>
              </a:ext>
            </a:extLst>
          </p:cNvPr>
          <p:cNvSpPr>
            <a:spLocks noGrp="1"/>
          </p:cNvSpPr>
          <p:nvPr>
            <p:ph type="ftr" sz="quarter" idx="11"/>
          </p:nvPr>
        </p:nvSpPr>
        <p:spPr/>
        <p:txBody>
          <a:bodyPr/>
          <a:lstStyle/>
          <a:p>
            <a:r>
              <a:rPr lang="sv-SE"/>
              <a:t>Halland – Bästa livsplatsen</a:t>
            </a:r>
            <a:endParaRPr lang="sv-SE" dirty="0"/>
          </a:p>
        </p:txBody>
      </p:sp>
      <p:sp>
        <p:nvSpPr>
          <p:cNvPr id="5" name="Platshållare för bildnummer 4">
            <a:extLst>
              <a:ext uri="{FF2B5EF4-FFF2-40B4-BE49-F238E27FC236}">
                <a16:creationId xmlns:a16="http://schemas.microsoft.com/office/drawing/2014/main" id="{DF8B6E0C-343B-4614-BD6C-6399EB338E02}"/>
              </a:ext>
            </a:extLst>
          </p:cNvPr>
          <p:cNvSpPr>
            <a:spLocks noGrp="1"/>
          </p:cNvSpPr>
          <p:nvPr>
            <p:ph type="sldNum" sz="quarter" idx="12"/>
          </p:nvPr>
        </p:nvSpPr>
        <p:spPr/>
        <p:txBody>
          <a:bodyPr/>
          <a:lstStyle/>
          <a:p>
            <a:fld id="{E8645303-2AAE-45D1-913A-B06AE6474513}" type="slidenum">
              <a:rPr lang="sv-SE" smtClean="0"/>
              <a:pPr/>
              <a:t>‹#›</a:t>
            </a:fld>
            <a:endParaRPr lang="sv-SE" dirty="0"/>
          </a:p>
        </p:txBody>
      </p:sp>
      <p:pic>
        <p:nvPicPr>
          <p:cNvPr id="6" name="Bildobjekt 5">
            <a:extLst>
              <a:ext uri="{FF2B5EF4-FFF2-40B4-BE49-F238E27FC236}">
                <a16:creationId xmlns:a16="http://schemas.microsoft.com/office/drawing/2014/main" id="{CA3F7553-A89C-4290-B069-18191A72306E}"/>
              </a:ext>
            </a:extLst>
          </p:cNvPr>
          <p:cNvPicPr>
            <a:picLocks noChangeAspect="1"/>
          </p:cNvPicPr>
          <p:nvPr userDrawn="1"/>
        </p:nvPicPr>
        <p:blipFill>
          <a:blip r:embed="rId2"/>
          <a:srcRect/>
          <a:stretch/>
        </p:blipFill>
        <p:spPr>
          <a:xfrm>
            <a:off x="2686229" y="2516066"/>
            <a:ext cx="6336825" cy="1514669"/>
          </a:xfrm>
          <a:prstGeom prst="rect">
            <a:avLst/>
          </a:prstGeom>
        </p:spPr>
      </p:pic>
    </p:spTree>
    <p:extLst>
      <p:ext uri="{BB962C8B-B14F-4D97-AF65-F5344CB8AC3E}">
        <p14:creationId xmlns:p14="http://schemas.microsoft.com/office/powerpoint/2010/main" val="73035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cxnSp>
        <p:nvCxnSpPr>
          <p:cNvPr id="3" name="Rak 2">
            <a:extLst>
              <a:ext uri="{FF2B5EF4-FFF2-40B4-BE49-F238E27FC236}">
                <a16:creationId xmlns:a16="http://schemas.microsoft.com/office/drawing/2014/main" id="{74610EF0-951C-C647-B91B-E8AA352E179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Rubrik 1" title="Rubrik">
            <a:extLst>
              <a:ext uri="{FF2B5EF4-FFF2-40B4-BE49-F238E27FC236}">
                <a16:creationId xmlns:a16="http://schemas.microsoft.com/office/drawing/2014/main" id="{5A5B65EA-9B29-0E4F-A264-E4F25E32111B}"/>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31101894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1_Anpassad layout">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9C4D5F23-7C9C-F741-BD57-C8983CF39840}"/>
              </a:ext>
            </a:extLst>
          </p:cNvPr>
          <p:cNvSpPr>
            <a:spLocks noGrp="1"/>
          </p:cNvSpPr>
          <p:nvPr>
            <p:ph type="ctrTitle"/>
          </p:nvPr>
        </p:nvSpPr>
        <p:spPr>
          <a:xfrm>
            <a:off x="988871" y="685522"/>
            <a:ext cx="9145191" cy="677689"/>
          </a:xfrm>
        </p:spPr>
        <p:txBody>
          <a:bodyPr anchor="b">
            <a:normAutofit/>
          </a:bodyPr>
          <a:lstStyle>
            <a:lvl1pPr algn="l">
              <a:defRPr sz="3600"/>
            </a:lvl1pPr>
          </a:lstStyle>
          <a:p>
            <a:r>
              <a:rPr lang="sv-SE"/>
              <a:t>Klicka här för att ändra mall för rubrikformat</a:t>
            </a:r>
            <a:endParaRPr lang="sv-SE" dirty="0"/>
          </a:p>
        </p:txBody>
      </p:sp>
      <p:sp>
        <p:nvSpPr>
          <p:cNvPr id="4" name="Platshållare för diagram 3">
            <a:extLst>
              <a:ext uri="{FF2B5EF4-FFF2-40B4-BE49-F238E27FC236}">
                <a16:creationId xmlns:a16="http://schemas.microsoft.com/office/drawing/2014/main" id="{25595C8F-5C86-AD41-81CB-49F231878EF4}"/>
              </a:ext>
            </a:extLst>
          </p:cNvPr>
          <p:cNvSpPr>
            <a:spLocks noGrp="1"/>
          </p:cNvSpPr>
          <p:nvPr>
            <p:ph type="chart" sz="quarter" idx="10"/>
          </p:nvPr>
        </p:nvSpPr>
        <p:spPr>
          <a:xfrm>
            <a:off x="988871" y="1552546"/>
            <a:ext cx="9145191" cy="5264541"/>
          </a:xfrm>
        </p:spPr>
        <p:txBody>
          <a:bodyPr/>
          <a:lstStyle/>
          <a:p>
            <a:r>
              <a:rPr lang="sv-SE"/>
              <a:t>Klicka på ikonen för att lägga till ett diagram</a:t>
            </a:r>
          </a:p>
        </p:txBody>
      </p:sp>
    </p:spTree>
    <p:extLst>
      <p:ext uri="{BB962C8B-B14F-4D97-AF65-F5344CB8AC3E}">
        <p14:creationId xmlns:p14="http://schemas.microsoft.com/office/powerpoint/2010/main" val="12871796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Rubrikbild">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9795F843-3CE1-ED4D-A4D1-B27B6DB646D1}"/>
              </a:ext>
            </a:extLst>
          </p:cNvPr>
          <p:cNvSpPr>
            <a:spLocks noGrp="1"/>
          </p:cNvSpPr>
          <p:nvPr>
            <p:ph type="ctrTitle"/>
          </p:nvPr>
        </p:nvSpPr>
        <p:spPr>
          <a:xfrm>
            <a:off x="988871" y="685522"/>
            <a:ext cx="9145191" cy="677689"/>
          </a:xfrm>
        </p:spPr>
        <p:txBody>
          <a:bodyPr anchor="b">
            <a:normAutofit/>
          </a:bodyPr>
          <a:lstStyle>
            <a:lvl1pPr algn="l">
              <a:defRPr sz="3600"/>
            </a:lvl1pPr>
          </a:lstStyle>
          <a:p>
            <a:r>
              <a:rPr lang="sv-SE"/>
              <a:t>Klicka här för att ändra mall för rubrikformat</a:t>
            </a:r>
            <a:endParaRPr lang="sv-SE" dirty="0"/>
          </a:p>
        </p:txBody>
      </p:sp>
      <p:sp>
        <p:nvSpPr>
          <p:cNvPr id="8" name="Platshållare för text 11">
            <a:extLst>
              <a:ext uri="{FF2B5EF4-FFF2-40B4-BE49-F238E27FC236}">
                <a16:creationId xmlns:a16="http://schemas.microsoft.com/office/drawing/2014/main" id="{CF58C1CC-ECA4-5141-95FE-2805C6A2DC6C}"/>
              </a:ext>
            </a:extLst>
          </p:cNvPr>
          <p:cNvSpPr>
            <a:spLocks noGrp="1"/>
          </p:cNvSpPr>
          <p:nvPr>
            <p:ph type="body" sz="quarter" idx="10"/>
          </p:nvPr>
        </p:nvSpPr>
        <p:spPr>
          <a:xfrm>
            <a:off x="989142" y="1580774"/>
            <a:ext cx="9145191" cy="46523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1182859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2_Rubrik och innehåll">
    <p:spTree>
      <p:nvGrpSpPr>
        <p:cNvPr id="1" name=""/>
        <p:cNvGrpSpPr/>
        <p:nvPr/>
      </p:nvGrpSpPr>
      <p:grpSpPr>
        <a:xfrm>
          <a:off x="0" y="0"/>
          <a:ext cx="0" cy="0"/>
          <a:chOff x="0" y="0"/>
          <a:chExt cx="0" cy="0"/>
        </a:xfrm>
      </p:grpSpPr>
      <p:sp>
        <p:nvSpPr>
          <p:cNvPr id="2" name="Rubrik 1" title="Rubrik"/>
          <p:cNvSpPr>
            <a:spLocks noGrp="1"/>
          </p:cNvSpPr>
          <p:nvPr>
            <p:ph type="title" hasCustomPrompt="1"/>
          </p:nvPr>
        </p:nvSpPr>
        <p:spPr>
          <a:xfrm>
            <a:off x="607508" y="124063"/>
            <a:ext cx="10889887" cy="1270265"/>
          </a:xfrm>
        </p:spPr>
        <p:txBody>
          <a:bodyPr/>
          <a:lstStyle>
            <a:lvl1pPr>
              <a:defRPr baseline="0"/>
            </a:lvl1pPr>
          </a:lstStyle>
          <a:p>
            <a:r>
              <a:rPr lang="sv-SE" dirty="0"/>
              <a:t>Rubrik</a:t>
            </a:r>
          </a:p>
        </p:txBody>
      </p:sp>
      <p:sp>
        <p:nvSpPr>
          <p:cNvPr id="7" name="Platshållare för text 6" title="Text"/>
          <p:cNvSpPr>
            <a:spLocks noGrp="1"/>
          </p:cNvSpPr>
          <p:nvPr>
            <p:ph type="body" sz="quarter" idx="12"/>
          </p:nvPr>
        </p:nvSpPr>
        <p:spPr>
          <a:xfrm>
            <a:off x="607937" y="1506538"/>
            <a:ext cx="8641359" cy="5227140"/>
          </a:xfrm>
        </p:spPr>
        <p:txBody>
          <a:bodyPr/>
          <a:lstStyle>
            <a:lvl3pPr>
              <a:defRPr sz="1620"/>
            </a:lvl3pPr>
          </a:lstStyle>
          <a:p>
            <a:pPr lvl="0"/>
            <a:r>
              <a:rPr lang="sv-SE" dirty="0"/>
              <a:t>Klicka här för att ändra format på bakgrundstexten</a:t>
            </a:r>
          </a:p>
          <a:p>
            <a:pPr lvl="1"/>
            <a:r>
              <a:rPr lang="sv-SE" dirty="0"/>
              <a:t>Nivå två</a:t>
            </a:r>
          </a:p>
          <a:p>
            <a:pPr lvl="2"/>
            <a:r>
              <a:rPr lang="sv-SE" dirty="0"/>
              <a:t>Nivå tre</a:t>
            </a:r>
          </a:p>
        </p:txBody>
      </p:sp>
      <p:cxnSp>
        <p:nvCxnSpPr>
          <p:cNvPr id="4" name="Rak 3">
            <a:extLst>
              <a:ext uri="{FF2B5EF4-FFF2-40B4-BE49-F238E27FC236}">
                <a16:creationId xmlns:a16="http://schemas.microsoft.com/office/drawing/2014/main" id="{DB3A38F6-B6DC-D847-8C4B-612F817A8C7F}"/>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12623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defTabSz="914491" fontAlgn="auto">
              <a:spcBef>
                <a:spcPts val="0"/>
              </a:spcBef>
              <a:spcAft>
                <a:spcPts val="0"/>
              </a:spcAft>
              <a:defRPr/>
            </a:pPr>
            <a:fld id="{CF30B403-7B4A-4F3E-86AD-E4FD998C6889}" type="datetimeFigureOut">
              <a:rPr lang="sv-SE" smtClean="0">
                <a:solidFill>
                  <a:prstClr val="white"/>
                </a:solidFill>
                <a:latin typeface="Arial" panose="020B0604020202020204"/>
                <a:cs typeface="+mn-cs"/>
              </a:rPr>
              <a:pPr defTabSz="914491" fontAlgn="auto">
                <a:spcBef>
                  <a:spcPts val="0"/>
                </a:spcBef>
                <a:spcAft>
                  <a:spcPts val="0"/>
                </a:spcAft>
                <a:defRPr/>
              </a:pPr>
              <a:t>2022-09-14</a:t>
            </a:fld>
            <a:endParaRPr lang="sv-SE">
              <a:solidFill>
                <a:prstClr val="white"/>
              </a:solidFill>
              <a:latin typeface="Arial" panose="020B0604020202020204"/>
              <a:cs typeface="+mn-cs"/>
            </a:endParaRPr>
          </a:p>
        </p:txBody>
      </p:sp>
      <p:sp>
        <p:nvSpPr>
          <p:cNvPr id="5" name="Platshållare för sidfot 4"/>
          <p:cNvSpPr>
            <a:spLocks noGrp="1"/>
          </p:cNvSpPr>
          <p:nvPr>
            <p:ph type="ftr" sz="quarter" idx="11"/>
          </p:nvPr>
        </p:nvSpPr>
        <p:spPr/>
        <p:txBody>
          <a:bodyPr/>
          <a:lstStyle/>
          <a:p>
            <a:pPr defTabSz="914491" fontAlgn="auto">
              <a:spcBef>
                <a:spcPts val="0"/>
              </a:spcBef>
              <a:spcAft>
                <a:spcPts val="0"/>
              </a:spcAft>
              <a:defRPr/>
            </a:pPr>
            <a:endParaRPr lang="sv-SE">
              <a:solidFill>
                <a:prstClr val="white"/>
              </a:solidFill>
              <a:latin typeface="Arial" panose="020B0604020202020204"/>
              <a:cs typeface="+mn-cs"/>
            </a:endParaRPr>
          </a:p>
        </p:txBody>
      </p:sp>
      <p:sp>
        <p:nvSpPr>
          <p:cNvPr id="6" name="Platshållare för bildnummer 5"/>
          <p:cNvSpPr>
            <a:spLocks noGrp="1"/>
          </p:cNvSpPr>
          <p:nvPr>
            <p:ph type="sldNum" sz="quarter" idx="12"/>
          </p:nvPr>
        </p:nvSpPr>
        <p:spPr/>
        <p:txBody>
          <a:bodyPr/>
          <a:lstStyle/>
          <a:p>
            <a:pPr defTabSz="914491" fontAlgn="auto">
              <a:spcBef>
                <a:spcPts val="0"/>
              </a:spcBef>
              <a:spcAft>
                <a:spcPts val="0"/>
              </a:spcAft>
              <a:defRPr/>
            </a:pPr>
            <a:fld id="{E9EA2143-3338-450D-9B62-0759CB5AC4C8}" type="slidenum">
              <a:rPr lang="sv-SE" smtClean="0">
                <a:solidFill>
                  <a:prstClr val="white"/>
                </a:solidFill>
                <a:latin typeface="Arial" panose="020B0604020202020204"/>
                <a:cs typeface="+mn-cs"/>
              </a:rPr>
              <a:pPr defTabSz="914491" fontAlgn="auto">
                <a:spcBef>
                  <a:spcPts val="0"/>
                </a:spcBef>
                <a:spcAft>
                  <a:spcPts val="0"/>
                </a:spcAft>
                <a:defRPr/>
              </a:pPr>
              <a:t>‹#›</a:t>
            </a:fld>
            <a:endParaRPr lang="sv-SE">
              <a:solidFill>
                <a:prstClr val="white"/>
              </a:solidFill>
              <a:latin typeface="Arial" panose="020B0604020202020204"/>
              <a:cs typeface="+mn-cs"/>
            </a:endParaRPr>
          </a:p>
        </p:txBody>
      </p:sp>
    </p:spTree>
    <p:extLst>
      <p:ext uri="{BB962C8B-B14F-4D97-AF65-F5344CB8AC3E}">
        <p14:creationId xmlns:p14="http://schemas.microsoft.com/office/powerpoint/2010/main" val="10566779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Rubrik och 1 bild">
    <p:spTree>
      <p:nvGrpSpPr>
        <p:cNvPr id="1" name=""/>
        <p:cNvGrpSpPr/>
        <p:nvPr/>
      </p:nvGrpSpPr>
      <p:grpSpPr>
        <a:xfrm>
          <a:off x="0" y="0"/>
          <a:ext cx="0" cy="0"/>
          <a:chOff x="0" y="0"/>
          <a:chExt cx="0" cy="0"/>
        </a:xfrm>
      </p:grpSpPr>
      <p:sp>
        <p:nvSpPr>
          <p:cNvPr id="3" name="Platshållare för innehåll 2" title="Bildmaterial"/>
          <p:cNvSpPr>
            <a:spLocks noGrp="1"/>
          </p:cNvSpPr>
          <p:nvPr>
            <p:ph sz="quarter" idx="15" hasCustomPrompt="1"/>
          </p:nvPr>
        </p:nvSpPr>
        <p:spPr>
          <a:xfrm>
            <a:off x="623889" y="1506538"/>
            <a:ext cx="10945812" cy="5377238"/>
          </a:xfrm>
        </p:spPr>
        <p:txBody>
          <a:bodyPr/>
          <a:lstStyle>
            <a:lvl1pPr>
              <a:defRPr/>
            </a:lvl1pPr>
          </a:lstStyle>
          <a:p>
            <a:pPr lvl="0"/>
            <a:r>
              <a:rPr lang="sv-SE" noProof="0" dirty="0"/>
              <a:t>Klicka på en ikon för att lägga till bildmaterial</a:t>
            </a:r>
          </a:p>
        </p:txBody>
      </p:sp>
      <p:cxnSp>
        <p:nvCxnSpPr>
          <p:cNvPr id="4" name="Rak 3">
            <a:extLst>
              <a:ext uri="{FF2B5EF4-FFF2-40B4-BE49-F238E27FC236}">
                <a16:creationId xmlns:a16="http://schemas.microsoft.com/office/drawing/2014/main" id="{B49C9A3A-CED5-F748-886F-1B275BF3D306}"/>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ubrik 1" title="Rubrik">
            <a:extLst>
              <a:ext uri="{FF2B5EF4-FFF2-40B4-BE49-F238E27FC236}">
                <a16:creationId xmlns:a16="http://schemas.microsoft.com/office/drawing/2014/main" id="{C2194841-4E5B-B64B-A71B-A510103F49DD}"/>
              </a:ext>
            </a:extLst>
          </p:cNvPr>
          <p:cNvSpPr>
            <a:spLocks noGrp="1"/>
          </p:cNvSpPr>
          <p:nvPr>
            <p:ph type="title" hasCustomPrompt="1"/>
          </p:nvPr>
        </p:nvSpPr>
        <p:spPr>
          <a:xfrm>
            <a:off x="607508"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13343104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B-grön avsnittsrubrik">
    <p:bg>
      <p:bgPr>
        <a:solidFill>
          <a:schemeClr val="accent1"/>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1"/>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39904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C-grön avsnittsrubrik">
    <p:bg>
      <p:bgPr>
        <a:solidFill>
          <a:schemeClr val="accent6"/>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522895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0" name="Platshållare för text 9" title="Liten rubrik startsida"/>
          <p:cNvSpPr>
            <a:spLocks noGrp="1"/>
          </p:cNvSpPr>
          <p:nvPr>
            <p:ph type="body" sz="quarter" idx="10" hasCustomPrompt="1"/>
          </p:nvPr>
        </p:nvSpPr>
        <p:spPr>
          <a:xfrm>
            <a:off x="2351892" y="1969274"/>
            <a:ext cx="7489807" cy="575853"/>
          </a:xfrm>
        </p:spPr>
        <p:txBody>
          <a:bodyPr/>
          <a:lstStyle>
            <a:lvl1pPr marL="0" indent="0" algn="ctr">
              <a:buNone/>
              <a:defRPr sz="2667" b="0" spc="0" baseline="0">
                <a:solidFill>
                  <a:schemeClr val="tx1">
                    <a:lumMod val="90000"/>
                    <a:lumOff val="10000"/>
                  </a:schemeClr>
                </a:solidFill>
              </a:defRPr>
            </a:lvl1pPr>
          </a:lstStyle>
          <a:p>
            <a:pPr lvl="0"/>
            <a:r>
              <a:rPr lang="sv-SE" dirty="0"/>
              <a:t>Liten rubrik</a:t>
            </a:r>
          </a:p>
        </p:txBody>
      </p:sp>
      <p:sp>
        <p:nvSpPr>
          <p:cNvPr id="2" name="Rubrik 1" title="Rubrik titelsida"/>
          <p:cNvSpPr>
            <a:spLocks noGrp="1"/>
          </p:cNvSpPr>
          <p:nvPr>
            <p:ph type="ctrTitle"/>
          </p:nvPr>
        </p:nvSpPr>
        <p:spPr>
          <a:xfrm>
            <a:off x="914519" y="2753277"/>
            <a:ext cx="10364550" cy="1633702"/>
          </a:xfrm>
        </p:spPr>
        <p:txBody>
          <a:bodyPr/>
          <a:lstStyle>
            <a:lvl1pPr algn="ctr">
              <a:defRPr sz="4801" baseline="0"/>
            </a:lvl1pPr>
          </a:lstStyle>
          <a:p>
            <a:r>
              <a:rPr lang="sv-SE"/>
              <a:t>Klicka här för att ändra mall för rubrikformat</a:t>
            </a:r>
            <a:endParaRPr lang="sv-SE" dirty="0"/>
          </a:p>
        </p:txBody>
      </p:sp>
      <p:sp>
        <p:nvSpPr>
          <p:cNvPr id="3" name="Underrubrik 2" title="Underrubrik titelsida"/>
          <p:cNvSpPr>
            <a:spLocks noGrp="1"/>
          </p:cNvSpPr>
          <p:nvPr>
            <p:ph type="subTitle" idx="1" hasCustomPrompt="1"/>
          </p:nvPr>
        </p:nvSpPr>
        <p:spPr>
          <a:xfrm>
            <a:off x="1829038" y="4675070"/>
            <a:ext cx="8535512" cy="1947739"/>
          </a:xfrm>
        </p:spPr>
        <p:txBody>
          <a:bodyPr/>
          <a:lstStyle>
            <a:lvl1pPr marL="0" indent="0" algn="ctr">
              <a:spcBef>
                <a:spcPts val="800"/>
              </a:spcBef>
              <a:buNone/>
              <a:defRPr sz="2134" spc="0" baseline="0">
                <a:solidFill>
                  <a:schemeClr val="tx1">
                    <a:lumMod val="75000"/>
                    <a:lumOff val="25000"/>
                  </a:schemeClr>
                </a:solidFill>
              </a:defRPr>
            </a:lvl1pPr>
            <a:lvl2pPr marL="609676" indent="0" algn="ctr">
              <a:buNone/>
              <a:defRPr/>
            </a:lvl2pPr>
            <a:lvl3pPr marL="1219352" indent="0" algn="ctr">
              <a:buNone/>
              <a:defRPr/>
            </a:lvl3pPr>
            <a:lvl4pPr marL="1829029" indent="0" algn="ctr">
              <a:buNone/>
              <a:defRPr/>
            </a:lvl4pPr>
            <a:lvl5pPr marL="2438705" indent="0" algn="ctr">
              <a:buNone/>
              <a:defRPr/>
            </a:lvl5pPr>
            <a:lvl6pPr marL="3048381" indent="0" algn="ctr">
              <a:buNone/>
              <a:defRPr/>
            </a:lvl6pPr>
            <a:lvl7pPr marL="3658057" indent="0" algn="ctr">
              <a:buNone/>
              <a:defRPr/>
            </a:lvl7pPr>
            <a:lvl8pPr marL="4267733" indent="0" algn="ctr">
              <a:buNone/>
              <a:defRPr/>
            </a:lvl8pPr>
            <a:lvl9pPr marL="4877410" indent="0" algn="ctr">
              <a:buNone/>
              <a:defRPr/>
            </a:lvl9pPr>
          </a:lstStyle>
          <a:p>
            <a:r>
              <a:rPr lang="sv-SE" dirty="0"/>
              <a:t>Underrubrik</a:t>
            </a:r>
          </a:p>
        </p:txBody>
      </p:sp>
      <p:cxnSp>
        <p:nvCxnSpPr>
          <p:cNvPr id="5" name="Rak 4">
            <a:extLst>
              <a:ext uri="{FF2B5EF4-FFF2-40B4-BE49-F238E27FC236}">
                <a16:creationId xmlns:a16="http://schemas.microsoft.com/office/drawing/2014/main" id="{9D80730E-9B74-8B42-84F2-18F6E03553E3}"/>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3881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title="Rubrik"/>
          <p:cNvSpPr>
            <a:spLocks noGrp="1"/>
          </p:cNvSpPr>
          <p:nvPr>
            <p:ph type="title" hasCustomPrompt="1"/>
          </p:nvPr>
        </p:nvSpPr>
        <p:spPr>
          <a:xfrm>
            <a:off x="607507" y="124063"/>
            <a:ext cx="10889887" cy="1270265"/>
          </a:xfrm>
        </p:spPr>
        <p:txBody>
          <a:bodyPr/>
          <a:lstStyle>
            <a:lvl1pPr>
              <a:defRPr baseline="0"/>
            </a:lvl1pPr>
          </a:lstStyle>
          <a:p>
            <a:r>
              <a:rPr lang="sv-SE" dirty="0"/>
              <a:t>Rubrik</a:t>
            </a:r>
          </a:p>
        </p:txBody>
      </p:sp>
      <p:sp>
        <p:nvSpPr>
          <p:cNvPr id="7" name="Platshållare för text 6" title="Text"/>
          <p:cNvSpPr>
            <a:spLocks noGrp="1"/>
          </p:cNvSpPr>
          <p:nvPr>
            <p:ph type="body" sz="quarter" idx="12"/>
          </p:nvPr>
        </p:nvSpPr>
        <p:spPr>
          <a:xfrm>
            <a:off x="607937" y="1506538"/>
            <a:ext cx="864135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cxnSp>
        <p:nvCxnSpPr>
          <p:cNvPr id="4" name="Rak 3">
            <a:extLst>
              <a:ext uri="{FF2B5EF4-FFF2-40B4-BE49-F238E27FC236}">
                <a16:creationId xmlns:a16="http://schemas.microsoft.com/office/drawing/2014/main" id="{DB3A38F6-B6DC-D847-8C4B-612F817A8C7F}"/>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28674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cxnSp>
        <p:nvCxnSpPr>
          <p:cNvPr id="6" name="Rak 5">
            <a:extLst>
              <a:ext uri="{FF2B5EF4-FFF2-40B4-BE49-F238E27FC236}">
                <a16:creationId xmlns:a16="http://schemas.microsoft.com/office/drawing/2014/main" id="{293F6F8B-6323-A145-A493-43DA47A99E4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DE0DE361-D559-CC40-AF24-0169782F41A2}"/>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6" title="Text">
            <a:extLst>
              <a:ext uri="{FF2B5EF4-FFF2-40B4-BE49-F238E27FC236}">
                <a16:creationId xmlns:a16="http://schemas.microsoft.com/office/drawing/2014/main" id="{8390DEE6-F18F-514C-8348-25DC82432D8C}"/>
              </a:ext>
            </a:extLst>
          </p:cNvPr>
          <p:cNvSpPr>
            <a:spLocks noGrp="1"/>
          </p:cNvSpPr>
          <p:nvPr>
            <p:ph type="body" sz="quarter" idx="12"/>
          </p:nvPr>
        </p:nvSpPr>
        <p:spPr>
          <a:xfrm>
            <a:off x="607937" y="2154238"/>
            <a:ext cx="864135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
        <p:nvSpPr>
          <p:cNvPr id="12" name="Platshållare för text 12">
            <a:extLst>
              <a:ext uri="{FF2B5EF4-FFF2-40B4-BE49-F238E27FC236}">
                <a16:creationId xmlns:a16="http://schemas.microsoft.com/office/drawing/2014/main" id="{841B0CD3-E4C9-2842-A82C-12536631AC86}"/>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14766550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 layout">
    <p:spTree>
      <p:nvGrpSpPr>
        <p:cNvPr id="1" name=""/>
        <p:cNvGrpSpPr/>
        <p:nvPr/>
      </p:nvGrpSpPr>
      <p:grpSpPr>
        <a:xfrm>
          <a:off x="0" y="0"/>
          <a:ext cx="0" cy="0"/>
          <a:chOff x="0" y="0"/>
          <a:chExt cx="0" cy="0"/>
        </a:xfrm>
      </p:grpSpPr>
      <p:cxnSp>
        <p:nvCxnSpPr>
          <p:cNvPr id="2" name="Rak 1">
            <a:extLst>
              <a:ext uri="{FF2B5EF4-FFF2-40B4-BE49-F238E27FC236}">
                <a16:creationId xmlns:a16="http://schemas.microsoft.com/office/drawing/2014/main" id="{8CD6B4D6-B5AB-FD41-B8E5-4E72A999391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58455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Rubrik &amp; underrubrik">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DC7DCB-3E51-4F4A-8FDC-283B790A6314}"/>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12">
            <a:extLst>
              <a:ext uri="{FF2B5EF4-FFF2-40B4-BE49-F238E27FC236}">
                <a16:creationId xmlns:a16="http://schemas.microsoft.com/office/drawing/2014/main" id="{683CAA3C-A172-1746-9CEF-822656725F29}"/>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23308473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cxnSp>
        <p:nvCxnSpPr>
          <p:cNvPr id="3" name="Rak 2">
            <a:extLst>
              <a:ext uri="{FF2B5EF4-FFF2-40B4-BE49-F238E27FC236}">
                <a16:creationId xmlns:a16="http://schemas.microsoft.com/office/drawing/2014/main" id="{74610EF0-951C-C647-B91B-E8AA352E179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Rubrik 1" title="Rubrik">
            <a:extLst>
              <a:ext uri="{FF2B5EF4-FFF2-40B4-BE49-F238E27FC236}">
                <a16:creationId xmlns:a16="http://schemas.microsoft.com/office/drawing/2014/main" id="{5A5B65EA-9B29-0E4F-A264-E4F25E32111B}"/>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29227224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om layout">
    <p:spTree>
      <p:nvGrpSpPr>
        <p:cNvPr id="1" name=""/>
        <p:cNvGrpSpPr/>
        <p:nvPr/>
      </p:nvGrpSpPr>
      <p:grpSpPr>
        <a:xfrm>
          <a:off x="0" y="0"/>
          <a:ext cx="0" cy="0"/>
          <a:chOff x="0" y="0"/>
          <a:chExt cx="0" cy="0"/>
        </a:xfrm>
      </p:grpSpPr>
      <p:cxnSp>
        <p:nvCxnSpPr>
          <p:cNvPr id="2" name="Rak 1">
            <a:extLst>
              <a:ext uri="{FF2B5EF4-FFF2-40B4-BE49-F238E27FC236}">
                <a16:creationId xmlns:a16="http://schemas.microsoft.com/office/drawing/2014/main" id="{8CD6B4D6-B5AB-FD41-B8E5-4E72A999391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7238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Rubrik, innehåll och ligga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6888544" y="1506538"/>
            <a:ext cx="4703846" cy="3457236"/>
          </a:xfrm>
        </p:spPr>
        <p:txBody>
          <a:bodyPr/>
          <a:lstStyle>
            <a:lvl1pPr>
              <a:defRPr/>
            </a:lvl1pPr>
          </a:lstStyle>
          <a:p>
            <a:pPr lvl="0"/>
            <a:r>
              <a:rPr lang="sv-SE" noProof="0" dirty="0"/>
              <a:t>Klicka på en ikon för att lägga till liggande bildmaterial</a:t>
            </a:r>
          </a:p>
        </p:txBody>
      </p:sp>
      <p:cxnSp>
        <p:nvCxnSpPr>
          <p:cNvPr id="6" name="Rak 5">
            <a:extLst>
              <a:ext uri="{FF2B5EF4-FFF2-40B4-BE49-F238E27FC236}">
                <a16:creationId xmlns:a16="http://schemas.microsoft.com/office/drawing/2014/main" id="{A45E828D-8472-E947-9F9B-D263F40A0C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ubrik 1" title="Rubrik">
            <a:extLst>
              <a:ext uri="{FF2B5EF4-FFF2-40B4-BE49-F238E27FC236}">
                <a16:creationId xmlns:a16="http://schemas.microsoft.com/office/drawing/2014/main" id="{487CC6FD-B291-9540-A9EE-8B20378DC2F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8" name="Platshållare för text 6" title="Text">
            <a:extLst>
              <a:ext uri="{FF2B5EF4-FFF2-40B4-BE49-F238E27FC236}">
                <a16:creationId xmlns:a16="http://schemas.microsoft.com/office/drawing/2014/main" id="{548F190E-A9C9-5846-B4C3-CCEFB081B6D4}"/>
              </a:ext>
            </a:extLst>
          </p:cNvPr>
          <p:cNvSpPr>
            <a:spLocks noGrp="1"/>
          </p:cNvSpPr>
          <p:nvPr>
            <p:ph type="body" sz="quarter" idx="13"/>
          </p:nvPr>
        </p:nvSpPr>
        <p:spPr>
          <a:xfrm>
            <a:off x="607937" y="1506538"/>
            <a:ext cx="613692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494712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ubrik, innehåll och ståe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8038032" y="1506538"/>
            <a:ext cx="3552229" cy="4496737"/>
          </a:xfrm>
        </p:spPr>
        <p:txBody>
          <a:bodyPr/>
          <a:lstStyle>
            <a:lvl1pPr>
              <a:defRPr/>
            </a:lvl1pPr>
          </a:lstStyle>
          <a:p>
            <a:pPr lvl="0"/>
            <a:r>
              <a:rPr lang="sv-SE" noProof="0" dirty="0"/>
              <a:t>Klicka på en ikon för att lägga till stående bildmaterial</a:t>
            </a:r>
          </a:p>
        </p:txBody>
      </p:sp>
      <p:cxnSp>
        <p:nvCxnSpPr>
          <p:cNvPr id="5" name="Rak 4">
            <a:extLst>
              <a:ext uri="{FF2B5EF4-FFF2-40B4-BE49-F238E27FC236}">
                <a16:creationId xmlns:a16="http://schemas.microsoft.com/office/drawing/2014/main" id="{9DDAE5C9-A4F9-3B4C-86FC-87CC3CF0100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Rubrik 1" title="Rubrik">
            <a:extLst>
              <a:ext uri="{FF2B5EF4-FFF2-40B4-BE49-F238E27FC236}">
                <a16:creationId xmlns:a16="http://schemas.microsoft.com/office/drawing/2014/main" id="{CEF85690-60EF-2B48-8C7D-57605090A511}"/>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7" name="Platshållare för text 6" title="Text">
            <a:extLst>
              <a:ext uri="{FF2B5EF4-FFF2-40B4-BE49-F238E27FC236}">
                <a16:creationId xmlns:a16="http://schemas.microsoft.com/office/drawing/2014/main" id="{4A6018F0-0809-574E-A8CF-5504E37A4539}"/>
              </a:ext>
            </a:extLst>
          </p:cNvPr>
          <p:cNvSpPr>
            <a:spLocks noGrp="1"/>
          </p:cNvSpPr>
          <p:nvPr>
            <p:ph type="body" sz="quarter" idx="13"/>
          </p:nvPr>
        </p:nvSpPr>
        <p:spPr>
          <a:xfrm>
            <a:off x="607937" y="1506538"/>
            <a:ext cx="7073033"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9084555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Rubrik, underrubrik, punkter &amp; bild">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Platshållare för text 10" title="Text">
            <a:extLst>
              <a:ext uri="{FF2B5EF4-FFF2-40B4-BE49-F238E27FC236}">
                <a16:creationId xmlns:a16="http://schemas.microsoft.com/office/drawing/2014/main" id="{5AB4EBF9-5C4C-DF4D-A473-31FEE85CBA4B}"/>
              </a:ext>
            </a:extLst>
          </p:cNvPr>
          <p:cNvSpPr>
            <a:spLocks noGrp="1"/>
          </p:cNvSpPr>
          <p:nvPr>
            <p:ph type="body" sz="quarter" idx="14" hasCustomPrompt="1"/>
          </p:nvPr>
        </p:nvSpPr>
        <p:spPr>
          <a:xfrm>
            <a:off x="608195" y="2154239"/>
            <a:ext cx="6240746" cy="4536876"/>
          </a:xfrm>
        </p:spPr>
        <p:txBody>
          <a:bodyPr lIns="0" tIns="0" rIns="0" bIns="0"/>
          <a:lstStyle/>
          <a:p>
            <a:pPr lvl="0"/>
            <a:r>
              <a:rPr lang="sv-SE" dirty="0"/>
              <a:t>Klicka här för att ändra format på bakgrundstexten</a:t>
            </a:r>
          </a:p>
          <a:p>
            <a:pPr lvl="1"/>
            <a:r>
              <a:rPr lang="sv-SE" dirty="0"/>
              <a:t>Nivå två</a:t>
            </a:r>
          </a:p>
          <a:p>
            <a:pPr lvl="2"/>
            <a:r>
              <a:rPr lang="sv-SE" dirty="0"/>
              <a:t>Nivå tre</a:t>
            </a:r>
          </a:p>
        </p:txBody>
      </p:sp>
      <p:sp>
        <p:nvSpPr>
          <p:cNvPr id="7" name="Platshållare för innehåll 3" title="Foto/illustration">
            <a:extLst>
              <a:ext uri="{FF2B5EF4-FFF2-40B4-BE49-F238E27FC236}">
                <a16:creationId xmlns:a16="http://schemas.microsoft.com/office/drawing/2014/main" id="{44A260B7-EA5D-0247-8A30-47821A2683EA}"/>
              </a:ext>
            </a:extLst>
          </p:cNvPr>
          <p:cNvSpPr>
            <a:spLocks noGrp="1"/>
          </p:cNvSpPr>
          <p:nvPr>
            <p:ph sz="quarter" idx="12" hasCustomPrompt="1"/>
          </p:nvPr>
        </p:nvSpPr>
        <p:spPr>
          <a:xfrm>
            <a:off x="7248922" y="2225766"/>
            <a:ext cx="4343038" cy="3457236"/>
          </a:xfrm>
        </p:spPr>
        <p:txBody>
          <a:bodyPr lIns="0" tIns="0" rIns="0" bIns="0"/>
          <a:lstStyle>
            <a:lvl1pPr>
              <a:defRPr/>
            </a:lvl1pPr>
          </a:lstStyle>
          <a:p>
            <a:pPr lvl="0"/>
            <a:r>
              <a:rPr lang="sv-SE" noProof="0" dirty="0"/>
              <a:t>Klicka på en ikon för att lägga till liggande bildmaterial</a:t>
            </a:r>
          </a:p>
        </p:txBody>
      </p:sp>
      <p:sp>
        <p:nvSpPr>
          <p:cNvPr id="9" name="Rubrik 1" title="Rubrik">
            <a:extLst>
              <a:ext uri="{FF2B5EF4-FFF2-40B4-BE49-F238E27FC236}">
                <a16:creationId xmlns:a16="http://schemas.microsoft.com/office/drawing/2014/main" id="{29282C17-0959-D14F-8DBE-B5789E9CAC79}"/>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12">
            <a:extLst>
              <a:ext uri="{FF2B5EF4-FFF2-40B4-BE49-F238E27FC236}">
                <a16:creationId xmlns:a16="http://schemas.microsoft.com/office/drawing/2014/main" id="{DF3B1A68-7188-0E41-9576-1D14C4EABD95}"/>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28040531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tor bild och rubrik">
    <p:spTree>
      <p:nvGrpSpPr>
        <p:cNvPr id="1" name=""/>
        <p:cNvGrpSpPr/>
        <p:nvPr/>
      </p:nvGrpSpPr>
      <p:grpSpPr>
        <a:xfrm>
          <a:off x="0" y="0"/>
          <a:ext cx="0" cy="0"/>
          <a:chOff x="0" y="0"/>
          <a:chExt cx="0" cy="0"/>
        </a:xfrm>
      </p:grpSpPr>
      <p:sp>
        <p:nvSpPr>
          <p:cNvPr id="8" name="Platshållare för bild 7" title="Fotografi"/>
          <p:cNvSpPr>
            <a:spLocks noGrp="1"/>
          </p:cNvSpPr>
          <p:nvPr>
            <p:ph type="pic" sz="quarter" idx="12"/>
          </p:nvPr>
        </p:nvSpPr>
        <p:spPr>
          <a:xfrm>
            <a:off x="0" y="0"/>
            <a:ext cx="12193589" cy="7048799"/>
          </a:xfrm>
        </p:spPr>
        <p:txBody>
          <a:bodyPr/>
          <a:lstStyle>
            <a:lvl1pPr marL="0" marR="0" indent="0" algn="l" defTabSz="1219352" rtl="0" eaLnBrk="1" fontAlgn="base" latinLnBrk="0" hangingPunct="1">
              <a:lnSpc>
                <a:spcPct val="100000"/>
              </a:lnSpc>
              <a:spcBef>
                <a:spcPts val="1067"/>
              </a:spcBef>
              <a:spcAft>
                <a:spcPts val="400"/>
              </a:spcAft>
              <a:buClr>
                <a:srgbClr val="52A259"/>
              </a:buClr>
              <a:buSzPct val="120000"/>
              <a:buFontTx/>
              <a:buNone/>
              <a:tabLst/>
              <a:defRPr>
                <a:solidFill>
                  <a:schemeClr val="bg1"/>
                </a:solidFill>
              </a:defRPr>
            </a:lvl1pPr>
          </a:lstStyle>
          <a:p>
            <a:pPr marL="288036" marR="0" lvl="0" indent="-288036" algn="l" defTabSz="1219352" rtl="0" eaLnBrk="1" fontAlgn="base" latinLnBrk="0" hangingPunct="1">
              <a:lnSpc>
                <a:spcPct val="100000"/>
              </a:lnSpc>
              <a:spcBef>
                <a:spcPts val="1067"/>
              </a:spcBef>
              <a:spcAft>
                <a:spcPts val="400"/>
              </a:spcAft>
              <a:buClr>
                <a:srgbClr val="52A259"/>
              </a:buClr>
              <a:buSzPct val="120000"/>
              <a:buFontTx/>
              <a:buChar char="•"/>
              <a:tabLst/>
              <a:defRPr/>
            </a:pPr>
            <a:r>
              <a:rPr kumimoji="0" lang="sv-SE" sz="2667" b="0" i="0" u="none" strike="noStrike" kern="0" cap="none" spc="0" normalizeH="0" baseline="0" noProof="0">
                <a:ln>
                  <a:noFill/>
                </a:ln>
                <a:solidFill>
                  <a:srgbClr val="1E1E1E">
                    <a:lumMod val="90000"/>
                    <a:lumOff val="10000"/>
                  </a:srgbClr>
                </a:solidFill>
                <a:effectLst/>
                <a:uLnTx/>
                <a:uFillTx/>
                <a:latin typeface="+mn-lt"/>
                <a:ea typeface="+mn-ea"/>
                <a:cs typeface="+mn-cs"/>
              </a:rPr>
              <a:t>Klicka på ikonen för att lägga till en bild</a:t>
            </a:r>
            <a:endParaRPr kumimoji="0" lang="sv-SE" sz="2667" b="0" i="0" u="none" strike="noStrike" kern="0" cap="none" spc="0" normalizeH="0" baseline="0" noProof="0" dirty="0">
              <a:ln>
                <a:noFill/>
              </a:ln>
              <a:solidFill>
                <a:srgbClr val="1E1E1E">
                  <a:lumMod val="90000"/>
                  <a:lumOff val="10000"/>
                </a:srgbClr>
              </a:solidFill>
              <a:effectLst/>
              <a:uLnTx/>
              <a:uFillTx/>
              <a:latin typeface="+mn-lt"/>
              <a:ea typeface="+mn-ea"/>
              <a:cs typeface="+mn-cs"/>
            </a:endParaRPr>
          </a:p>
        </p:txBody>
      </p:sp>
      <p:sp>
        <p:nvSpPr>
          <p:cNvPr id="2" name="Rubrik 1" title="Rubrik"/>
          <p:cNvSpPr>
            <a:spLocks noGrp="1"/>
          </p:cNvSpPr>
          <p:nvPr>
            <p:ph type="ctrTitle" hasCustomPrompt="1"/>
          </p:nvPr>
        </p:nvSpPr>
        <p:spPr>
          <a:xfrm>
            <a:off x="-1071" y="5513454"/>
            <a:ext cx="12193588" cy="820031"/>
          </a:xfrm>
          <a:solidFill>
            <a:schemeClr val="bg2">
              <a:alpha val="83000"/>
            </a:schemeClr>
          </a:solidFill>
        </p:spPr>
        <p:txBody>
          <a:bodyPr tIns="108000" bIns="108000">
            <a:spAutoFit/>
          </a:bodyPr>
          <a:lstStyle>
            <a:lvl1pPr algn="ctr">
              <a:defRPr sz="4267" baseline="0">
                <a:solidFill>
                  <a:schemeClr val="tx1"/>
                </a:solidFill>
              </a:defRPr>
            </a:lvl1pPr>
          </a:lstStyle>
          <a:p>
            <a:r>
              <a:rPr lang="sv-SE" dirty="0"/>
              <a:t>Rubrik</a:t>
            </a:r>
          </a:p>
        </p:txBody>
      </p:sp>
      <p:cxnSp>
        <p:nvCxnSpPr>
          <p:cNvPr id="4" name="Rak 3">
            <a:extLst>
              <a:ext uri="{FF2B5EF4-FFF2-40B4-BE49-F238E27FC236}">
                <a16:creationId xmlns:a16="http://schemas.microsoft.com/office/drawing/2014/main" id="{8096C541-0BF2-3941-B1E2-088A7CF0CFAB}"/>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155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Helskärmsbild">
    <p:spTree>
      <p:nvGrpSpPr>
        <p:cNvPr id="1" name=""/>
        <p:cNvGrpSpPr/>
        <p:nvPr/>
      </p:nvGrpSpPr>
      <p:grpSpPr>
        <a:xfrm>
          <a:off x="0" y="0"/>
          <a:ext cx="0" cy="0"/>
          <a:chOff x="0" y="0"/>
          <a:chExt cx="0" cy="0"/>
        </a:xfrm>
      </p:grpSpPr>
      <p:sp>
        <p:nvSpPr>
          <p:cNvPr id="7" name="Platshållare för bild 6" title="Fotografi"/>
          <p:cNvSpPr>
            <a:spLocks noGrp="1"/>
          </p:cNvSpPr>
          <p:nvPr>
            <p:ph type="pic" sz="quarter" idx="12"/>
          </p:nvPr>
        </p:nvSpPr>
        <p:spPr>
          <a:xfrm>
            <a:off x="0" y="0"/>
            <a:ext cx="12193588" cy="7056321"/>
          </a:xfrm>
        </p:spPr>
        <p:txBody>
          <a:bodyPr bIns="432000" anchor="b"/>
          <a:lstStyle>
            <a:lvl1pPr marL="0" indent="0" algn="ctr">
              <a:buNone/>
              <a:defRPr/>
            </a:lvl1pPr>
          </a:lstStyle>
          <a:p>
            <a:r>
              <a:rPr lang="sv-SE"/>
              <a:t>Klicka på ikonen för att lägga till en bild</a:t>
            </a:r>
            <a:endParaRPr lang="sv-SE" dirty="0"/>
          </a:p>
        </p:txBody>
      </p:sp>
      <p:cxnSp>
        <p:nvCxnSpPr>
          <p:cNvPr id="3" name="Rak 2">
            <a:extLst>
              <a:ext uri="{FF2B5EF4-FFF2-40B4-BE49-F238E27FC236}">
                <a16:creationId xmlns:a16="http://schemas.microsoft.com/office/drawing/2014/main" id="{350E0BE8-47BC-054D-9A84-408379D4AFB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3341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Rubrik och 1 bild">
    <p:spTree>
      <p:nvGrpSpPr>
        <p:cNvPr id="1" name=""/>
        <p:cNvGrpSpPr/>
        <p:nvPr/>
      </p:nvGrpSpPr>
      <p:grpSpPr>
        <a:xfrm>
          <a:off x="0" y="0"/>
          <a:ext cx="0" cy="0"/>
          <a:chOff x="0" y="0"/>
          <a:chExt cx="0" cy="0"/>
        </a:xfrm>
      </p:grpSpPr>
      <p:sp>
        <p:nvSpPr>
          <p:cNvPr id="3" name="Platshållare för innehåll 2" title="Bildmaterial"/>
          <p:cNvSpPr>
            <a:spLocks noGrp="1"/>
          </p:cNvSpPr>
          <p:nvPr>
            <p:ph sz="quarter" idx="15" hasCustomPrompt="1"/>
          </p:nvPr>
        </p:nvSpPr>
        <p:spPr>
          <a:xfrm>
            <a:off x="623888" y="1506538"/>
            <a:ext cx="10945812" cy="5377238"/>
          </a:xfrm>
        </p:spPr>
        <p:txBody>
          <a:bodyPr/>
          <a:lstStyle>
            <a:lvl1pPr>
              <a:defRPr/>
            </a:lvl1pPr>
          </a:lstStyle>
          <a:p>
            <a:pPr lvl="0"/>
            <a:r>
              <a:rPr lang="sv-SE" noProof="0" dirty="0"/>
              <a:t>Klicka på en ikon för att lägga till bildmaterial</a:t>
            </a:r>
          </a:p>
        </p:txBody>
      </p:sp>
      <p:cxnSp>
        <p:nvCxnSpPr>
          <p:cNvPr id="4" name="Rak 3">
            <a:extLst>
              <a:ext uri="{FF2B5EF4-FFF2-40B4-BE49-F238E27FC236}">
                <a16:creationId xmlns:a16="http://schemas.microsoft.com/office/drawing/2014/main" id="{B49C9A3A-CED5-F748-886F-1B275BF3D306}"/>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ubrik 1" title="Rubrik">
            <a:extLst>
              <a:ext uri="{FF2B5EF4-FFF2-40B4-BE49-F238E27FC236}">
                <a16:creationId xmlns:a16="http://schemas.microsoft.com/office/drawing/2014/main" id="{C2194841-4E5B-B64B-A71B-A510103F49DD}"/>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31002688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Rubrik och 2 bilder">
    <p:spTree>
      <p:nvGrpSpPr>
        <p:cNvPr id="1" name=""/>
        <p:cNvGrpSpPr/>
        <p:nvPr/>
      </p:nvGrpSpPr>
      <p:grpSpPr>
        <a:xfrm>
          <a:off x="0" y="0"/>
          <a:ext cx="0" cy="0"/>
          <a:chOff x="0" y="0"/>
          <a:chExt cx="0" cy="0"/>
        </a:xfrm>
      </p:grpSpPr>
      <p:cxnSp>
        <p:nvCxnSpPr>
          <p:cNvPr id="5" name="Rak 4">
            <a:extLst>
              <a:ext uri="{FF2B5EF4-FFF2-40B4-BE49-F238E27FC236}">
                <a16:creationId xmlns:a16="http://schemas.microsoft.com/office/drawing/2014/main" id="{24BDC1BA-61DA-5F41-9FAA-9D1F4FA46F2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EE6F58-AF26-6E40-BB20-5752DD11CDB3}"/>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6" title="Text">
            <a:extLst>
              <a:ext uri="{FF2B5EF4-FFF2-40B4-BE49-F238E27FC236}">
                <a16:creationId xmlns:a16="http://schemas.microsoft.com/office/drawing/2014/main" id="{16401DE6-0A42-6D4F-83DE-CF580E1FEB61}"/>
              </a:ext>
            </a:extLst>
          </p:cNvPr>
          <p:cNvSpPr>
            <a:spLocks noGrp="1"/>
          </p:cNvSpPr>
          <p:nvPr>
            <p:ph type="body" sz="quarter" idx="13"/>
          </p:nvPr>
        </p:nvSpPr>
        <p:spPr>
          <a:xfrm>
            <a:off x="607937" y="1506538"/>
            <a:ext cx="541684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
        <p:nvSpPr>
          <p:cNvPr id="10" name="Platshållare för text 6" title="Text">
            <a:extLst>
              <a:ext uri="{FF2B5EF4-FFF2-40B4-BE49-F238E27FC236}">
                <a16:creationId xmlns:a16="http://schemas.microsoft.com/office/drawing/2014/main" id="{B30B6FB9-231C-C240-827C-20F1AEE666AB}"/>
              </a:ext>
            </a:extLst>
          </p:cNvPr>
          <p:cNvSpPr>
            <a:spLocks noGrp="1"/>
          </p:cNvSpPr>
          <p:nvPr>
            <p:ph type="body" sz="quarter" idx="14"/>
          </p:nvPr>
        </p:nvSpPr>
        <p:spPr>
          <a:xfrm>
            <a:off x="6152553" y="1506538"/>
            <a:ext cx="541684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075747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och ligga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6888544" y="1506538"/>
            <a:ext cx="4703846" cy="3457236"/>
          </a:xfrm>
        </p:spPr>
        <p:txBody>
          <a:bodyPr/>
          <a:lstStyle>
            <a:lvl1pPr>
              <a:defRPr/>
            </a:lvl1pPr>
          </a:lstStyle>
          <a:p>
            <a:pPr lvl="0"/>
            <a:r>
              <a:rPr lang="sv-SE" noProof="0" dirty="0"/>
              <a:t>Klicka på en ikon för att lägga till liggande bildmaterial</a:t>
            </a:r>
          </a:p>
        </p:txBody>
      </p:sp>
      <p:cxnSp>
        <p:nvCxnSpPr>
          <p:cNvPr id="6" name="Rak 5">
            <a:extLst>
              <a:ext uri="{FF2B5EF4-FFF2-40B4-BE49-F238E27FC236}">
                <a16:creationId xmlns:a16="http://schemas.microsoft.com/office/drawing/2014/main" id="{A45E828D-8472-E947-9F9B-D263F40A0C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ubrik 1" title="Rubrik">
            <a:extLst>
              <a:ext uri="{FF2B5EF4-FFF2-40B4-BE49-F238E27FC236}">
                <a16:creationId xmlns:a16="http://schemas.microsoft.com/office/drawing/2014/main" id="{487CC6FD-B291-9540-A9EE-8B20378DC2F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8" name="Platshållare för text 6" title="Text">
            <a:extLst>
              <a:ext uri="{FF2B5EF4-FFF2-40B4-BE49-F238E27FC236}">
                <a16:creationId xmlns:a16="http://schemas.microsoft.com/office/drawing/2014/main" id="{548F190E-A9C9-5846-B4C3-CCEFB081B6D4}"/>
              </a:ext>
            </a:extLst>
          </p:cNvPr>
          <p:cNvSpPr>
            <a:spLocks noGrp="1"/>
          </p:cNvSpPr>
          <p:nvPr>
            <p:ph type="body" sz="quarter" idx="13"/>
          </p:nvPr>
        </p:nvSpPr>
        <p:spPr>
          <a:xfrm>
            <a:off x="607937" y="1506538"/>
            <a:ext cx="6136929" cy="5227140"/>
          </a:xfrm>
        </p:spPr>
        <p:txBody>
          <a:bodyPr/>
          <a:lstStyle>
            <a:lvl3pPr>
              <a:defRPr sz="1800"/>
            </a:lvl3pPr>
          </a:lstStyle>
          <a:p>
            <a:pPr lvl="0"/>
            <a:r>
              <a:rPr lang="sv-SE" dirty="0"/>
              <a:t>Klicka här för att ändra format på bakgrundstexten</a:t>
            </a:r>
          </a:p>
          <a:p>
            <a:pPr lvl="1"/>
            <a:r>
              <a:rPr lang="sv-SE" dirty="0"/>
              <a:t>Nivå två</a:t>
            </a:r>
          </a:p>
          <a:p>
            <a:pPr lvl="2"/>
            <a:r>
              <a:rPr lang="sv-SE" dirty="0"/>
              <a:t>Nivå tre</a:t>
            </a:r>
          </a:p>
        </p:txBody>
      </p:sp>
    </p:spTree>
    <p:extLst>
      <p:ext uri="{BB962C8B-B14F-4D97-AF65-F5344CB8AC3E}">
        <p14:creationId xmlns:p14="http://schemas.microsoft.com/office/powerpoint/2010/main" val="4023445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Rubrik och 3 bilder">
    <p:spTree>
      <p:nvGrpSpPr>
        <p:cNvPr id="1" name=""/>
        <p:cNvGrpSpPr/>
        <p:nvPr/>
      </p:nvGrpSpPr>
      <p:grpSpPr>
        <a:xfrm>
          <a:off x="0" y="0"/>
          <a:ext cx="0" cy="0"/>
          <a:chOff x="0" y="0"/>
          <a:chExt cx="0" cy="0"/>
        </a:xfrm>
      </p:grpSpPr>
      <p:sp>
        <p:nvSpPr>
          <p:cNvPr id="12" name="Platshållare för innehåll 11" title="Bildmaterial"/>
          <p:cNvSpPr>
            <a:spLocks noGrp="1"/>
          </p:cNvSpPr>
          <p:nvPr>
            <p:ph sz="quarter" idx="14" hasCustomPrompt="1"/>
          </p:nvPr>
        </p:nvSpPr>
        <p:spPr>
          <a:xfrm>
            <a:off x="623887" y="1506538"/>
            <a:ext cx="6971773" cy="5281207"/>
          </a:xfrm>
        </p:spPr>
        <p:txBody>
          <a:bodyPr/>
          <a:lstStyle/>
          <a:p>
            <a:pPr lvl="0"/>
            <a:r>
              <a:rPr lang="sv-SE" noProof="0" dirty="0"/>
              <a:t>Klicka på en ikon för att lägga till bildmaterial</a:t>
            </a:r>
          </a:p>
        </p:txBody>
      </p:sp>
      <p:sp>
        <p:nvSpPr>
          <p:cNvPr id="5" name="Platshållare för bild 3" title="Bildmaterial"/>
          <p:cNvSpPr>
            <a:spLocks noGrp="1"/>
          </p:cNvSpPr>
          <p:nvPr>
            <p:ph type="pic" sz="quarter" idx="11"/>
          </p:nvPr>
        </p:nvSpPr>
        <p:spPr>
          <a:xfrm>
            <a:off x="7710025" y="1506537"/>
            <a:ext cx="3859675" cy="2563555"/>
          </a:xfrm>
        </p:spPr>
        <p:txBody>
          <a:bodyPr/>
          <a:lstStyle/>
          <a:p>
            <a:pPr lvl="0"/>
            <a:r>
              <a:rPr lang="sv-SE" noProof="0"/>
              <a:t>Klicka på ikonen för att lägga till en bild</a:t>
            </a:r>
            <a:endParaRPr lang="sv-SE" noProof="0" dirty="0"/>
          </a:p>
        </p:txBody>
      </p:sp>
      <p:sp>
        <p:nvSpPr>
          <p:cNvPr id="9" name="Platshållare för bild 3" title="Bildmaterial"/>
          <p:cNvSpPr>
            <a:spLocks noGrp="1"/>
          </p:cNvSpPr>
          <p:nvPr>
            <p:ph type="pic" sz="quarter" idx="12"/>
          </p:nvPr>
        </p:nvSpPr>
        <p:spPr>
          <a:xfrm>
            <a:off x="7710025" y="4202705"/>
            <a:ext cx="3859675" cy="2585040"/>
          </a:xfrm>
        </p:spPr>
        <p:txBody>
          <a:bodyPr/>
          <a:lstStyle/>
          <a:p>
            <a:pPr lvl="0"/>
            <a:r>
              <a:rPr lang="sv-SE" noProof="0"/>
              <a:t>Klicka på ikonen för att lägga till en bild</a:t>
            </a:r>
            <a:endParaRPr lang="sv-SE" noProof="0" dirty="0"/>
          </a:p>
        </p:txBody>
      </p:sp>
      <p:cxnSp>
        <p:nvCxnSpPr>
          <p:cNvPr id="6" name="Rak 5">
            <a:extLst>
              <a:ext uri="{FF2B5EF4-FFF2-40B4-BE49-F238E27FC236}">
                <a16:creationId xmlns:a16="http://schemas.microsoft.com/office/drawing/2014/main" id="{C35DF01B-94AC-3B49-8464-A1F720385A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22560BC4-5C53-1440-A51F-837FA38DC28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33221762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Rubrik och 4 bilder">
    <p:spTree>
      <p:nvGrpSpPr>
        <p:cNvPr id="1" name=""/>
        <p:cNvGrpSpPr/>
        <p:nvPr/>
      </p:nvGrpSpPr>
      <p:grpSpPr>
        <a:xfrm>
          <a:off x="0" y="0"/>
          <a:ext cx="0" cy="0"/>
          <a:chOff x="0" y="0"/>
          <a:chExt cx="0" cy="0"/>
        </a:xfrm>
      </p:grpSpPr>
      <p:sp>
        <p:nvSpPr>
          <p:cNvPr id="4" name="Platshållare för bild 3"/>
          <p:cNvSpPr>
            <a:spLocks noGrp="1"/>
          </p:cNvSpPr>
          <p:nvPr>
            <p:ph type="pic" sz="quarter" idx="10"/>
          </p:nvPr>
        </p:nvSpPr>
        <p:spPr>
          <a:xfrm>
            <a:off x="607507" y="1506058"/>
            <a:ext cx="3663325" cy="5257064"/>
          </a:xfrm>
        </p:spPr>
        <p:txBody>
          <a:bodyPr/>
          <a:lstStyle/>
          <a:p>
            <a:pPr lvl="0"/>
            <a:r>
              <a:rPr lang="sv-SE" noProof="0"/>
              <a:t>Klicka på ikonen för att lägga till en bild</a:t>
            </a:r>
            <a:endParaRPr lang="sv-SE" noProof="0" dirty="0"/>
          </a:p>
        </p:txBody>
      </p:sp>
      <p:sp>
        <p:nvSpPr>
          <p:cNvPr id="5" name="Platshållare för bild 3"/>
          <p:cNvSpPr>
            <a:spLocks noGrp="1"/>
          </p:cNvSpPr>
          <p:nvPr>
            <p:ph type="pic" sz="quarter" idx="11"/>
          </p:nvPr>
        </p:nvSpPr>
        <p:spPr>
          <a:xfrm>
            <a:off x="4389873" y="1506059"/>
            <a:ext cx="3408444" cy="2287235"/>
          </a:xfrm>
        </p:spPr>
        <p:txBody>
          <a:bodyPr/>
          <a:lstStyle/>
          <a:p>
            <a:pPr lvl="0"/>
            <a:r>
              <a:rPr lang="sv-SE" noProof="0"/>
              <a:t>Klicka på ikonen för att lägga till en bild</a:t>
            </a:r>
            <a:endParaRPr lang="sv-SE" noProof="0" dirty="0"/>
          </a:p>
        </p:txBody>
      </p:sp>
      <p:sp>
        <p:nvSpPr>
          <p:cNvPr id="12" name="Platshållare för bild 3"/>
          <p:cNvSpPr>
            <a:spLocks noGrp="1"/>
          </p:cNvSpPr>
          <p:nvPr>
            <p:ph type="pic" sz="quarter" idx="14"/>
          </p:nvPr>
        </p:nvSpPr>
        <p:spPr>
          <a:xfrm>
            <a:off x="4389873" y="3923762"/>
            <a:ext cx="3408444" cy="2839360"/>
          </a:xfrm>
        </p:spPr>
        <p:txBody>
          <a:bodyPr/>
          <a:lstStyle/>
          <a:p>
            <a:pPr lvl="0"/>
            <a:r>
              <a:rPr lang="sv-SE" noProof="0"/>
              <a:t>Klicka på ikonen för att lägga till en bild</a:t>
            </a:r>
            <a:endParaRPr lang="sv-SE" noProof="0" dirty="0"/>
          </a:p>
        </p:txBody>
      </p:sp>
      <p:sp>
        <p:nvSpPr>
          <p:cNvPr id="13" name="Platshållare för bild 3"/>
          <p:cNvSpPr>
            <a:spLocks noGrp="1"/>
          </p:cNvSpPr>
          <p:nvPr>
            <p:ph type="pic" sz="quarter" idx="15"/>
          </p:nvPr>
        </p:nvSpPr>
        <p:spPr>
          <a:xfrm>
            <a:off x="7908863" y="1506058"/>
            <a:ext cx="3660838" cy="5257064"/>
          </a:xfrm>
        </p:spPr>
        <p:txBody>
          <a:bodyPr/>
          <a:lstStyle/>
          <a:p>
            <a:pPr lvl="0"/>
            <a:r>
              <a:rPr lang="sv-SE" noProof="0"/>
              <a:t>Klicka på ikonen för att lägga till en bild</a:t>
            </a:r>
            <a:endParaRPr lang="sv-SE" noProof="0" dirty="0"/>
          </a:p>
        </p:txBody>
      </p:sp>
      <p:cxnSp>
        <p:nvCxnSpPr>
          <p:cNvPr id="7" name="Rak 6">
            <a:extLst>
              <a:ext uri="{FF2B5EF4-FFF2-40B4-BE49-F238E27FC236}">
                <a16:creationId xmlns:a16="http://schemas.microsoft.com/office/drawing/2014/main" id="{D1595F28-83AF-8844-BDCC-9B46A439118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Rubrik 1" title="Rubrik">
            <a:extLst>
              <a:ext uri="{FF2B5EF4-FFF2-40B4-BE49-F238E27FC236}">
                <a16:creationId xmlns:a16="http://schemas.microsoft.com/office/drawing/2014/main" id="{10DFC882-19AE-334C-B23B-E474E3958248}"/>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4065519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grön avsnittsrubrik">
    <p:bg>
      <p:bgPr>
        <a:solidFill>
          <a:schemeClr val="accent6"/>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3836412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B-grön avsnittsrubrik">
    <p:bg>
      <p:bgPr>
        <a:solidFill>
          <a:schemeClr val="accent1"/>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3013457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A-grön avsnittsrubrik">
    <p:bg>
      <p:bgPr>
        <a:solidFill>
          <a:schemeClr val="tx2"/>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bg1"/>
                </a:solidFill>
              </a:defRPr>
            </a:lvl1pPr>
          </a:lstStyle>
          <a:p>
            <a:r>
              <a:rPr lang="sv-SE" dirty="0"/>
              <a:t>Rubrik</a:t>
            </a:r>
          </a:p>
        </p:txBody>
      </p:sp>
    </p:spTree>
    <p:extLst>
      <p:ext uri="{BB962C8B-B14F-4D97-AF65-F5344CB8AC3E}">
        <p14:creationId xmlns:p14="http://schemas.microsoft.com/office/powerpoint/2010/main" val="291241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innehåll och ståe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8038032" y="1506538"/>
            <a:ext cx="3552229" cy="4496737"/>
          </a:xfrm>
        </p:spPr>
        <p:txBody>
          <a:bodyPr/>
          <a:lstStyle>
            <a:lvl1pPr>
              <a:defRPr/>
            </a:lvl1pPr>
          </a:lstStyle>
          <a:p>
            <a:pPr lvl="0"/>
            <a:r>
              <a:rPr lang="sv-SE" noProof="0" dirty="0"/>
              <a:t>Klicka på en ikon för att lägga till stående bildmaterial</a:t>
            </a:r>
          </a:p>
        </p:txBody>
      </p:sp>
      <p:cxnSp>
        <p:nvCxnSpPr>
          <p:cNvPr id="5" name="Rak 4">
            <a:extLst>
              <a:ext uri="{FF2B5EF4-FFF2-40B4-BE49-F238E27FC236}">
                <a16:creationId xmlns:a16="http://schemas.microsoft.com/office/drawing/2014/main" id="{9DDAE5C9-A4F9-3B4C-86FC-87CC3CF0100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Rubrik 1" title="Rubrik">
            <a:extLst>
              <a:ext uri="{FF2B5EF4-FFF2-40B4-BE49-F238E27FC236}">
                <a16:creationId xmlns:a16="http://schemas.microsoft.com/office/drawing/2014/main" id="{CEF85690-60EF-2B48-8C7D-57605090A511}"/>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7" name="Platshållare för text 6" title="Text">
            <a:extLst>
              <a:ext uri="{FF2B5EF4-FFF2-40B4-BE49-F238E27FC236}">
                <a16:creationId xmlns:a16="http://schemas.microsoft.com/office/drawing/2014/main" id="{4A6018F0-0809-574E-A8CF-5504E37A4539}"/>
              </a:ext>
            </a:extLst>
          </p:cNvPr>
          <p:cNvSpPr>
            <a:spLocks noGrp="1"/>
          </p:cNvSpPr>
          <p:nvPr>
            <p:ph type="body" sz="quarter" idx="13"/>
          </p:nvPr>
        </p:nvSpPr>
        <p:spPr>
          <a:xfrm>
            <a:off x="607937" y="1506538"/>
            <a:ext cx="7073033" cy="5227140"/>
          </a:xfrm>
        </p:spPr>
        <p:txBody>
          <a:bodyPr/>
          <a:lstStyle>
            <a:lvl3pPr>
              <a:defRPr sz="1800"/>
            </a:lvl3pPr>
          </a:lstStyle>
          <a:p>
            <a:pPr lvl="0"/>
            <a:r>
              <a:rPr lang="sv-SE" dirty="0"/>
              <a:t>Klicka här för att ändra format på bakgrundstexten</a:t>
            </a:r>
          </a:p>
          <a:p>
            <a:pPr lvl="1"/>
            <a:r>
              <a:rPr lang="sv-SE" dirty="0"/>
              <a:t>Nivå två</a:t>
            </a:r>
          </a:p>
          <a:p>
            <a:pPr lvl="2"/>
            <a:r>
              <a:rPr lang="sv-SE" dirty="0"/>
              <a:t>Nivå tre</a:t>
            </a:r>
          </a:p>
        </p:txBody>
      </p:sp>
    </p:spTree>
    <p:extLst>
      <p:ext uri="{BB962C8B-B14F-4D97-AF65-F5344CB8AC3E}">
        <p14:creationId xmlns:p14="http://schemas.microsoft.com/office/powerpoint/2010/main" val="38506641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underrubrik, punkter &amp; bild">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Platshållare för text 10" title="Text">
            <a:extLst>
              <a:ext uri="{FF2B5EF4-FFF2-40B4-BE49-F238E27FC236}">
                <a16:creationId xmlns:a16="http://schemas.microsoft.com/office/drawing/2014/main" id="{5AB4EBF9-5C4C-DF4D-A473-31FEE85CBA4B}"/>
              </a:ext>
            </a:extLst>
          </p:cNvPr>
          <p:cNvSpPr>
            <a:spLocks noGrp="1"/>
          </p:cNvSpPr>
          <p:nvPr>
            <p:ph type="body" sz="quarter" idx="14" hasCustomPrompt="1"/>
          </p:nvPr>
        </p:nvSpPr>
        <p:spPr>
          <a:xfrm>
            <a:off x="608195" y="2154239"/>
            <a:ext cx="6240746" cy="4536876"/>
          </a:xfrm>
        </p:spPr>
        <p:txBody>
          <a:bodyPr lIns="0" tIns="0" rIns="0" bIns="0"/>
          <a:lstStyle/>
          <a:p>
            <a:pPr lvl="0"/>
            <a:r>
              <a:rPr lang="sv-SE" dirty="0"/>
              <a:t>Klicka här för att ändra format på bakgrundstexten</a:t>
            </a:r>
          </a:p>
          <a:p>
            <a:pPr lvl="1"/>
            <a:r>
              <a:rPr lang="sv-SE" dirty="0"/>
              <a:t>Nivå två</a:t>
            </a:r>
          </a:p>
          <a:p>
            <a:pPr lvl="2"/>
            <a:r>
              <a:rPr lang="sv-SE" dirty="0"/>
              <a:t>Nivå tre</a:t>
            </a:r>
          </a:p>
        </p:txBody>
      </p:sp>
      <p:sp>
        <p:nvSpPr>
          <p:cNvPr id="7" name="Platshållare för innehåll 3" title="Foto/illustration">
            <a:extLst>
              <a:ext uri="{FF2B5EF4-FFF2-40B4-BE49-F238E27FC236}">
                <a16:creationId xmlns:a16="http://schemas.microsoft.com/office/drawing/2014/main" id="{44A260B7-EA5D-0247-8A30-47821A2683EA}"/>
              </a:ext>
            </a:extLst>
          </p:cNvPr>
          <p:cNvSpPr>
            <a:spLocks noGrp="1"/>
          </p:cNvSpPr>
          <p:nvPr>
            <p:ph sz="quarter" idx="12" hasCustomPrompt="1"/>
          </p:nvPr>
        </p:nvSpPr>
        <p:spPr>
          <a:xfrm>
            <a:off x="7248922" y="2225766"/>
            <a:ext cx="4343038" cy="3457236"/>
          </a:xfrm>
        </p:spPr>
        <p:txBody>
          <a:bodyPr lIns="0" tIns="0" rIns="0" bIns="0"/>
          <a:lstStyle>
            <a:lvl1pPr>
              <a:defRPr/>
            </a:lvl1pPr>
          </a:lstStyle>
          <a:p>
            <a:pPr lvl="0"/>
            <a:r>
              <a:rPr lang="sv-SE" noProof="0" dirty="0"/>
              <a:t>Klicka på en ikon för att lägga till liggande bildmaterial</a:t>
            </a:r>
          </a:p>
        </p:txBody>
      </p:sp>
      <p:sp>
        <p:nvSpPr>
          <p:cNvPr id="9" name="Rubrik 1" title="Rubrik">
            <a:extLst>
              <a:ext uri="{FF2B5EF4-FFF2-40B4-BE49-F238E27FC236}">
                <a16:creationId xmlns:a16="http://schemas.microsoft.com/office/drawing/2014/main" id="{29282C17-0959-D14F-8DBE-B5789E9CAC79}"/>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12">
            <a:extLst>
              <a:ext uri="{FF2B5EF4-FFF2-40B4-BE49-F238E27FC236}">
                <a16:creationId xmlns:a16="http://schemas.microsoft.com/office/drawing/2014/main" id="{DF3B1A68-7188-0E41-9576-1D14C4EABD95}"/>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708401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image" Target="../media/image2.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21" Type="http://schemas.openxmlformats.org/officeDocument/2006/relationships/theme" Target="../theme/theme3.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slideLayout" Target="../slideLayouts/slideLayout56.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18" Type="http://schemas.openxmlformats.org/officeDocument/2006/relationships/slideLayout" Target="../slideLayouts/slideLayout7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20" Type="http://schemas.openxmlformats.org/officeDocument/2006/relationships/image" Target="../media/image2.png"/><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19" Type="http://schemas.openxmlformats.org/officeDocument/2006/relationships/theme" Target="../theme/theme4.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3CC780C3-A024-C44A-8146-90F730DD7D7A}"/>
              </a:ext>
            </a:extLst>
          </p:cNvPr>
          <p:cNvSpPr/>
          <p:nvPr userDrawn="1"/>
        </p:nvSpPr>
        <p:spPr>
          <a:xfrm>
            <a:off x="0" y="7056022"/>
            <a:ext cx="12193588" cy="565566"/>
          </a:xfrm>
          <a:prstGeom prst="rect">
            <a:avLst/>
          </a:prstGeom>
          <a:solidFill>
            <a:schemeClr val="bg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endParaRPr lang="sv-SE" sz="1400">
              <a:solidFill>
                <a:schemeClr val="tx1">
                  <a:lumMod val="90000"/>
                  <a:lumOff val="10000"/>
                </a:schemeClr>
              </a:solidFill>
            </a:endParaRPr>
          </a:p>
        </p:txBody>
      </p:sp>
      <p:pic>
        <p:nvPicPr>
          <p:cNvPr id="9" name="Bildobjekt 8">
            <a:extLst>
              <a:ext uri="{FF2B5EF4-FFF2-40B4-BE49-F238E27FC236}">
                <a16:creationId xmlns:a16="http://schemas.microsoft.com/office/drawing/2014/main" id="{E1039843-D46F-4F45-84F8-C72378ABE8BE}"/>
              </a:ext>
            </a:extLst>
          </p:cNvPr>
          <p:cNvPicPr>
            <a:picLocks noChangeAspect="1"/>
          </p:cNvPicPr>
          <p:nvPr userDrawn="1"/>
        </p:nvPicPr>
        <p:blipFill>
          <a:blip r:embed="rId20" cstate="email">
            <a:extLst>
              <a:ext uri="{28A0092B-C50C-407E-A947-70E740481C1C}">
                <a14:useLocalDpi xmlns:a14="http://schemas.microsoft.com/office/drawing/2010/main"/>
              </a:ext>
            </a:extLst>
          </a:blip>
          <a:stretch>
            <a:fillRect/>
          </a:stretch>
        </p:blipFill>
        <p:spPr>
          <a:xfrm>
            <a:off x="9796333" y="7209600"/>
            <a:ext cx="1779518" cy="251010"/>
          </a:xfrm>
          <a:prstGeom prst="rect">
            <a:avLst/>
          </a:prstGeom>
        </p:spPr>
      </p:pic>
      <p:sp>
        <p:nvSpPr>
          <p:cNvPr id="1026" name="Rectangle 2" title="Rubrik"/>
          <p:cNvSpPr>
            <a:spLocks noGrp="1" noChangeArrowheads="1"/>
          </p:cNvSpPr>
          <p:nvPr>
            <p:ph type="title"/>
          </p:nvPr>
        </p:nvSpPr>
        <p:spPr bwMode="auto">
          <a:xfrm>
            <a:off x="583115" y="140400"/>
            <a:ext cx="10992736" cy="12702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sv-SE" altLang="sv-SE" dirty="0"/>
              <a:t>Klicka här för att ändra format på bakgrundsrubriken</a:t>
            </a:r>
          </a:p>
        </p:txBody>
      </p:sp>
      <p:sp>
        <p:nvSpPr>
          <p:cNvPr id="1027" name="Rectangle 3" title="Text"/>
          <p:cNvSpPr>
            <a:spLocks noGrp="1" noChangeArrowheads="1"/>
          </p:cNvSpPr>
          <p:nvPr>
            <p:ph type="body" idx="1"/>
          </p:nvPr>
        </p:nvSpPr>
        <p:spPr bwMode="auto">
          <a:xfrm>
            <a:off x="601627" y="1506538"/>
            <a:ext cx="10974224" cy="53285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sv-SE" altLang="sv-SE" dirty="0"/>
              <a:t>Klicka här för att ändra format på bakgrundstexten</a:t>
            </a:r>
          </a:p>
          <a:p>
            <a:pPr lvl="1"/>
            <a:r>
              <a:rPr lang="sv-SE" altLang="sv-SE" dirty="0"/>
              <a:t>Nivå två</a:t>
            </a:r>
          </a:p>
          <a:p>
            <a:pPr lvl="2"/>
            <a:r>
              <a:rPr lang="sv-SE" altLang="sv-SE" dirty="0"/>
              <a:t>Nivå tre</a:t>
            </a:r>
          </a:p>
        </p:txBody>
      </p:sp>
      <p:sp>
        <p:nvSpPr>
          <p:cNvPr id="7" name="Text Box 13" title="Sidnummer"/>
          <p:cNvSpPr txBox="1">
            <a:spLocks noChangeArrowheads="1"/>
          </p:cNvSpPr>
          <p:nvPr/>
        </p:nvSpPr>
        <p:spPr bwMode="white">
          <a:xfrm>
            <a:off x="581925" y="7275944"/>
            <a:ext cx="4316242" cy="184666"/>
          </a:xfrm>
          <a:prstGeom prst="rect">
            <a:avLst/>
          </a:prstGeom>
          <a:noFill/>
          <a:ln>
            <a:noFill/>
          </a:ln>
          <a:effectLst/>
          <a:extLst>
            <a:ext uri="{909E8E84-426E-40dd-AFC4-6F175D3DCCD1}">
              <a14:hiddenFill xmlns:a14="http://schemas.microsoft.com/office/drawing/2010/main" xmlns="">
                <a:solidFill>
                  <a:srgbClr val="D0DE8E"/>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eaLnBrk="0" hangingPunct="0"/>
            <a:r>
              <a:rPr lang="sv-SE" altLang="sv-SE" sz="1200" b="0" kern="1200" dirty="0">
                <a:solidFill>
                  <a:schemeClr val="tx1">
                    <a:lumMod val="90000"/>
                    <a:lumOff val="10000"/>
                  </a:schemeClr>
                </a:solidFill>
                <a:latin typeface="Arial" charset="0"/>
                <a:ea typeface="+mn-ea"/>
                <a:cs typeface="Arial" charset="0"/>
              </a:rPr>
              <a:t>Sid </a:t>
            </a:r>
            <a:fld id="{92A271D3-63F0-4971-ADFC-80DA04F2BEB2}" type="slidenum">
              <a:rPr lang="sv-SE" altLang="sv-SE" sz="1200" b="0" kern="1200" smtClean="0">
                <a:solidFill>
                  <a:schemeClr val="tx1">
                    <a:lumMod val="90000"/>
                    <a:lumOff val="10000"/>
                  </a:schemeClr>
                </a:solidFill>
                <a:latin typeface="Arial" charset="0"/>
                <a:ea typeface="+mn-ea"/>
                <a:cs typeface="Arial" charset="0"/>
              </a:rPr>
              <a:pPr eaLnBrk="0" hangingPunct="0"/>
              <a:t>‹#›</a:t>
            </a:fld>
            <a:endParaRPr lang="sv-SE" altLang="sv-SE" sz="1200" b="0" kern="1200" dirty="0">
              <a:solidFill>
                <a:schemeClr val="tx1">
                  <a:lumMod val="90000"/>
                  <a:lumOff val="10000"/>
                </a:schemeClr>
              </a:solidFill>
              <a:latin typeface="Arial" charset="0"/>
              <a:ea typeface="+mn-ea"/>
              <a:cs typeface="Arial" charset="0"/>
            </a:endParaRPr>
          </a:p>
        </p:txBody>
      </p:sp>
    </p:spTree>
    <p:extLst>
      <p:ext uri="{BB962C8B-B14F-4D97-AF65-F5344CB8AC3E}">
        <p14:creationId xmlns:p14="http://schemas.microsoft.com/office/powerpoint/2010/main" val="106609537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76" r:id="rId9"/>
    <p:sldLayoutId id="2147483764" r:id="rId10"/>
    <p:sldLayoutId id="2147483765" r:id="rId11"/>
    <p:sldLayoutId id="2147483766" r:id="rId12"/>
    <p:sldLayoutId id="2147483767" r:id="rId13"/>
    <p:sldLayoutId id="2147483768" r:id="rId14"/>
    <p:sldLayoutId id="2147483769" r:id="rId15"/>
    <p:sldLayoutId id="2147483774" r:id="rId16"/>
    <p:sldLayoutId id="2147483778" r:id="rId17"/>
    <p:sldLayoutId id="2147483779" r:id="rId18"/>
  </p:sldLayoutIdLst>
  <p:hf hdr="0" dt="0"/>
  <p:txStyles>
    <p:titleStyle>
      <a:lvl1pPr algn="l" rtl="0" eaLnBrk="1" fontAlgn="base" hangingPunct="1">
        <a:lnSpc>
          <a:spcPct val="90000"/>
        </a:lnSpc>
        <a:spcBef>
          <a:spcPct val="0"/>
        </a:spcBef>
        <a:spcAft>
          <a:spcPct val="0"/>
        </a:spcAft>
        <a:defRPr sz="4267" b="1" spc="-107" baseline="0">
          <a:solidFill>
            <a:schemeClr val="tx2"/>
          </a:solidFill>
          <a:latin typeface="+mj-lt"/>
          <a:ea typeface="+mj-ea"/>
          <a:cs typeface="+mj-cs"/>
        </a:defRPr>
      </a:lvl1pPr>
      <a:lvl2pPr algn="l" rtl="0" eaLnBrk="1" fontAlgn="base" hangingPunct="1">
        <a:lnSpc>
          <a:spcPct val="90000"/>
        </a:lnSpc>
        <a:spcBef>
          <a:spcPct val="0"/>
        </a:spcBef>
        <a:spcAft>
          <a:spcPct val="0"/>
        </a:spcAft>
        <a:defRPr sz="4267" b="1">
          <a:solidFill>
            <a:schemeClr val="tx2"/>
          </a:solidFill>
          <a:latin typeface="Arial" charset="0"/>
        </a:defRPr>
      </a:lvl2pPr>
      <a:lvl3pPr algn="l" rtl="0" eaLnBrk="1" fontAlgn="base" hangingPunct="1">
        <a:lnSpc>
          <a:spcPct val="90000"/>
        </a:lnSpc>
        <a:spcBef>
          <a:spcPct val="0"/>
        </a:spcBef>
        <a:spcAft>
          <a:spcPct val="0"/>
        </a:spcAft>
        <a:defRPr sz="4267" b="1">
          <a:solidFill>
            <a:schemeClr val="tx2"/>
          </a:solidFill>
          <a:latin typeface="Arial" charset="0"/>
        </a:defRPr>
      </a:lvl3pPr>
      <a:lvl4pPr algn="l" rtl="0" eaLnBrk="1" fontAlgn="base" hangingPunct="1">
        <a:lnSpc>
          <a:spcPct val="90000"/>
        </a:lnSpc>
        <a:spcBef>
          <a:spcPct val="0"/>
        </a:spcBef>
        <a:spcAft>
          <a:spcPct val="0"/>
        </a:spcAft>
        <a:defRPr sz="4267" b="1">
          <a:solidFill>
            <a:schemeClr val="tx2"/>
          </a:solidFill>
          <a:latin typeface="Arial" charset="0"/>
        </a:defRPr>
      </a:lvl4pPr>
      <a:lvl5pPr algn="l" rtl="0" eaLnBrk="1" fontAlgn="base" hangingPunct="1">
        <a:lnSpc>
          <a:spcPct val="90000"/>
        </a:lnSpc>
        <a:spcBef>
          <a:spcPct val="0"/>
        </a:spcBef>
        <a:spcAft>
          <a:spcPct val="0"/>
        </a:spcAft>
        <a:defRPr sz="4267" b="1">
          <a:solidFill>
            <a:schemeClr val="tx2"/>
          </a:solidFill>
          <a:latin typeface="Arial" charset="0"/>
        </a:defRPr>
      </a:lvl5pPr>
      <a:lvl6pPr marL="609676" algn="l" rtl="0" eaLnBrk="1" fontAlgn="base" hangingPunct="1">
        <a:lnSpc>
          <a:spcPct val="90000"/>
        </a:lnSpc>
        <a:spcBef>
          <a:spcPct val="0"/>
        </a:spcBef>
        <a:spcAft>
          <a:spcPct val="0"/>
        </a:spcAft>
        <a:defRPr sz="5867" b="1">
          <a:solidFill>
            <a:srgbClr val="00601D"/>
          </a:solidFill>
          <a:latin typeface="Arial" charset="0"/>
        </a:defRPr>
      </a:lvl6pPr>
      <a:lvl7pPr marL="1219352" algn="l" rtl="0" eaLnBrk="1" fontAlgn="base" hangingPunct="1">
        <a:lnSpc>
          <a:spcPct val="90000"/>
        </a:lnSpc>
        <a:spcBef>
          <a:spcPct val="0"/>
        </a:spcBef>
        <a:spcAft>
          <a:spcPct val="0"/>
        </a:spcAft>
        <a:defRPr sz="5867" b="1">
          <a:solidFill>
            <a:srgbClr val="00601D"/>
          </a:solidFill>
          <a:latin typeface="Arial" charset="0"/>
        </a:defRPr>
      </a:lvl7pPr>
      <a:lvl8pPr marL="1829029" algn="l" rtl="0" eaLnBrk="1" fontAlgn="base" hangingPunct="1">
        <a:lnSpc>
          <a:spcPct val="90000"/>
        </a:lnSpc>
        <a:spcBef>
          <a:spcPct val="0"/>
        </a:spcBef>
        <a:spcAft>
          <a:spcPct val="0"/>
        </a:spcAft>
        <a:defRPr sz="5867" b="1">
          <a:solidFill>
            <a:srgbClr val="00601D"/>
          </a:solidFill>
          <a:latin typeface="Arial" charset="0"/>
        </a:defRPr>
      </a:lvl8pPr>
      <a:lvl9pPr marL="2438705" algn="l" rtl="0" eaLnBrk="1" fontAlgn="base" hangingPunct="1">
        <a:lnSpc>
          <a:spcPct val="90000"/>
        </a:lnSpc>
        <a:spcBef>
          <a:spcPct val="0"/>
        </a:spcBef>
        <a:spcAft>
          <a:spcPct val="0"/>
        </a:spcAft>
        <a:defRPr sz="5867" b="1">
          <a:solidFill>
            <a:srgbClr val="00601D"/>
          </a:solidFill>
          <a:latin typeface="Arial" charset="0"/>
        </a:defRPr>
      </a:lvl9pPr>
    </p:titleStyle>
    <p:bodyStyle>
      <a:lvl1pPr marL="288036" indent="-288036" algn="l" rtl="0" eaLnBrk="1" fontAlgn="base" hangingPunct="1">
        <a:spcBef>
          <a:spcPts val="1067"/>
        </a:spcBef>
        <a:spcAft>
          <a:spcPts val="400"/>
        </a:spcAft>
        <a:buClr>
          <a:schemeClr val="accent1"/>
        </a:buClr>
        <a:buSzPct val="120000"/>
        <a:buFont typeface="Arial" panose="020B0604020202020204" pitchFamily="34" charset="0"/>
        <a:buChar char="•"/>
        <a:defRPr sz="2667" spc="0" baseline="0">
          <a:solidFill>
            <a:schemeClr val="tx1">
              <a:lumMod val="90000"/>
              <a:lumOff val="10000"/>
            </a:schemeClr>
          </a:solidFill>
          <a:latin typeface="+mn-lt"/>
          <a:ea typeface="+mn-ea"/>
          <a:cs typeface="+mn-cs"/>
        </a:defRPr>
      </a:lvl1pPr>
      <a:lvl2pPr marL="672084" indent="-336042" algn="l" rtl="0" eaLnBrk="1" fontAlgn="base" hangingPunct="1">
        <a:spcBef>
          <a:spcPts val="0"/>
        </a:spcBef>
        <a:spcAft>
          <a:spcPts val="400"/>
        </a:spcAft>
        <a:buClr>
          <a:schemeClr val="tx1">
            <a:lumMod val="75000"/>
            <a:lumOff val="25000"/>
          </a:schemeClr>
        </a:buClr>
        <a:buSzPct val="120000"/>
        <a:buFont typeface="Arial" charset="0"/>
        <a:buChar char="–"/>
        <a:defRPr sz="2000" spc="0" baseline="0">
          <a:solidFill>
            <a:schemeClr val="tx1">
              <a:lumMod val="90000"/>
              <a:lumOff val="10000"/>
            </a:schemeClr>
          </a:solidFill>
          <a:latin typeface="+mn-lt"/>
        </a:defRPr>
      </a:lvl2pPr>
      <a:lvl3pPr marL="1008126" indent="-288036" algn="l" rtl="0" eaLnBrk="1" fontAlgn="base" hangingPunct="1">
        <a:spcBef>
          <a:spcPts val="0"/>
        </a:spcBef>
        <a:spcAft>
          <a:spcPts val="400"/>
        </a:spcAft>
        <a:buClr>
          <a:schemeClr val="tx1">
            <a:lumMod val="50000"/>
            <a:lumOff val="50000"/>
          </a:schemeClr>
        </a:buClr>
        <a:buSzPct val="120000"/>
        <a:buFont typeface="Arial" charset="0"/>
        <a:buChar char="–"/>
        <a:defRPr sz="2000" spc="0" baseline="0">
          <a:solidFill>
            <a:schemeClr val="tx1">
              <a:lumMod val="90000"/>
              <a:lumOff val="10000"/>
            </a:schemeClr>
          </a:solidFill>
          <a:latin typeface="+mn-lt"/>
        </a:defRPr>
      </a:lvl3pPr>
      <a:lvl4pPr marL="2133867" indent="-304838" algn="l" rtl="0" eaLnBrk="1" fontAlgn="base" hangingPunct="1">
        <a:spcBef>
          <a:spcPct val="20000"/>
        </a:spcBef>
        <a:spcAft>
          <a:spcPct val="0"/>
        </a:spcAft>
        <a:buChar char="–"/>
        <a:defRPr sz="2667">
          <a:solidFill>
            <a:schemeClr val="tx1"/>
          </a:solidFill>
          <a:latin typeface="+mn-lt"/>
        </a:defRPr>
      </a:lvl4pPr>
      <a:lvl5pPr marL="2743543" indent="-304838" algn="l" rtl="0" eaLnBrk="1" fontAlgn="base" hangingPunct="1">
        <a:spcBef>
          <a:spcPct val="20000"/>
        </a:spcBef>
        <a:spcAft>
          <a:spcPct val="0"/>
        </a:spcAft>
        <a:buChar char="»"/>
        <a:defRPr sz="2667">
          <a:solidFill>
            <a:schemeClr val="tx1"/>
          </a:solidFill>
          <a:latin typeface="+mn-lt"/>
        </a:defRPr>
      </a:lvl5pPr>
      <a:lvl6pPr marL="3353219" indent="-304838" algn="l" rtl="0" eaLnBrk="1" fontAlgn="base" hangingPunct="1">
        <a:spcBef>
          <a:spcPct val="20000"/>
        </a:spcBef>
        <a:spcAft>
          <a:spcPct val="0"/>
        </a:spcAft>
        <a:buChar char="»"/>
        <a:defRPr sz="2667">
          <a:solidFill>
            <a:schemeClr val="tx1"/>
          </a:solidFill>
          <a:latin typeface="+mn-lt"/>
        </a:defRPr>
      </a:lvl6pPr>
      <a:lvl7pPr marL="3962895" indent="-304838" algn="l" rtl="0" eaLnBrk="1" fontAlgn="base" hangingPunct="1">
        <a:spcBef>
          <a:spcPct val="20000"/>
        </a:spcBef>
        <a:spcAft>
          <a:spcPct val="0"/>
        </a:spcAft>
        <a:buChar char="»"/>
        <a:defRPr sz="2667">
          <a:solidFill>
            <a:schemeClr val="tx1"/>
          </a:solidFill>
          <a:latin typeface="+mn-lt"/>
        </a:defRPr>
      </a:lvl7pPr>
      <a:lvl8pPr marL="4572572" indent="-304838" algn="l" rtl="0" eaLnBrk="1" fontAlgn="base" hangingPunct="1">
        <a:spcBef>
          <a:spcPct val="20000"/>
        </a:spcBef>
        <a:spcAft>
          <a:spcPct val="0"/>
        </a:spcAft>
        <a:buChar char="»"/>
        <a:defRPr sz="2667">
          <a:solidFill>
            <a:schemeClr val="tx1"/>
          </a:solidFill>
          <a:latin typeface="+mn-lt"/>
        </a:defRPr>
      </a:lvl8pPr>
      <a:lvl9pPr marL="5182248" indent="-304838" algn="l" rtl="0" eaLnBrk="1" fontAlgn="base" hangingPunct="1">
        <a:spcBef>
          <a:spcPct val="20000"/>
        </a:spcBef>
        <a:spcAft>
          <a:spcPct val="0"/>
        </a:spcAft>
        <a:buChar char="»"/>
        <a:defRPr sz="2667">
          <a:solidFill>
            <a:schemeClr val="tx1"/>
          </a:solidFill>
          <a:latin typeface="+mn-lt"/>
        </a:defRPr>
      </a:lvl9pPr>
    </p:bodyStyle>
    <p:otherStyle>
      <a:defPPr>
        <a:defRPr lang="sv-SE"/>
      </a:defPPr>
      <a:lvl1pPr marL="0" algn="l" defTabSz="1219352" rtl="0" eaLnBrk="1" latinLnBrk="0" hangingPunct="1">
        <a:defRPr sz="2400" kern="1200">
          <a:solidFill>
            <a:schemeClr val="tx1"/>
          </a:solidFill>
          <a:latin typeface="+mn-lt"/>
          <a:ea typeface="+mn-ea"/>
          <a:cs typeface="+mn-cs"/>
        </a:defRPr>
      </a:lvl1pPr>
      <a:lvl2pPr marL="609676" algn="l" defTabSz="1219352" rtl="0" eaLnBrk="1" latinLnBrk="0" hangingPunct="1">
        <a:defRPr sz="2400" kern="1200">
          <a:solidFill>
            <a:schemeClr val="tx1"/>
          </a:solidFill>
          <a:latin typeface="+mn-lt"/>
          <a:ea typeface="+mn-ea"/>
          <a:cs typeface="+mn-cs"/>
        </a:defRPr>
      </a:lvl2pPr>
      <a:lvl3pPr marL="1219352" algn="l" defTabSz="1219352" rtl="0" eaLnBrk="1" latinLnBrk="0" hangingPunct="1">
        <a:defRPr sz="2400" kern="1200">
          <a:solidFill>
            <a:schemeClr val="tx1"/>
          </a:solidFill>
          <a:latin typeface="+mn-lt"/>
          <a:ea typeface="+mn-ea"/>
          <a:cs typeface="+mn-cs"/>
        </a:defRPr>
      </a:lvl3pPr>
      <a:lvl4pPr marL="1829029" algn="l" defTabSz="1219352" rtl="0" eaLnBrk="1" latinLnBrk="0" hangingPunct="1">
        <a:defRPr sz="2400" kern="1200">
          <a:solidFill>
            <a:schemeClr val="tx1"/>
          </a:solidFill>
          <a:latin typeface="+mn-lt"/>
          <a:ea typeface="+mn-ea"/>
          <a:cs typeface="+mn-cs"/>
        </a:defRPr>
      </a:lvl4pPr>
      <a:lvl5pPr marL="2438705" algn="l" defTabSz="1219352" rtl="0" eaLnBrk="1" latinLnBrk="0" hangingPunct="1">
        <a:defRPr sz="2400" kern="1200">
          <a:solidFill>
            <a:schemeClr val="tx1"/>
          </a:solidFill>
          <a:latin typeface="+mn-lt"/>
          <a:ea typeface="+mn-ea"/>
          <a:cs typeface="+mn-cs"/>
        </a:defRPr>
      </a:lvl5pPr>
      <a:lvl6pPr marL="3048381" algn="l" defTabSz="1219352" rtl="0" eaLnBrk="1" latinLnBrk="0" hangingPunct="1">
        <a:defRPr sz="2400" kern="1200">
          <a:solidFill>
            <a:schemeClr val="tx1"/>
          </a:solidFill>
          <a:latin typeface="+mn-lt"/>
          <a:ea typeface="+mn-ea"/>
          <a:cs typeface="+mn-cs"/>
        </a:defRPr>
      </a:lvl6pPr>
      <a:lvl7pPr marL="3658057" algn="l" defTabSz="1219352" rtl="0" eaLnBrk="1" latinLnBrk="0" hangingPunct="1">
        <a:defRPr sz="2400" kern="1200">
          <a:solidFill>
            <a:schemeClr val="tx1"/>
          </a:solidFill>
          <a:latin typeface="+mn-lt"/>
          <a:ea typeface="+mn-ea"/>
          <a:cs typeface="+mn-cs"/>
        </a:defRPr>
      </a:lvl7pPr>
      <a:lvl8pPr marL="4267733" algn="l" defTabSz="1219352" rtl="0" eaLnBrk="1" latinLnBrk="0" hangingPunct="1">
        <a:defRPr sz="2400" kern="1200">
          <a:solidFill>
            <a:schemeClr val="tx1"/>
          </a:solidFill>
          <a:latin typeface="+mn-lt"/>
          <a:ea typeface="+mn-ea"/>
          <a:cs typeface="+mn-cs"/>
        </a:defRPr>
      </a:lvl8pPr>
      <a:lvl9pPr marL="4877410" algn="l" defTabSz="1219352"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3CC780C3-A024-C44A-8146-90F730DD7D7A}"/>
              </a:ext>
            </a:extLst>
          </p:cNvPr>
          <p:cNvSpPr/>
          <p:nvPr userDrawn="1"/>
        </p:nvSpPr>
        <p:spPr>
          <a:xfrm>
            <a:off x="0" y="7056022"/>
            <a:ext cx="12193588" cy="565566"/>
          </a:xfrm>
          <a:prstGeom prst="rect">
            <a:avLst/>
          </a:prstGeom>
          <a:solidFill>
            <a:schemeClr val="bg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endParaRPr lang="sv-SE" sz="1400">
              <a:solidFill>
                <a:schemeClr val="tx1">
                  <a:lumMod val="90000"/>
                  <a:lumOff val="10000"/>
                </a:schemeClr>
              </a:solidFill>
            </a:endParaRPr>
          </a:p>
        </p:txBody>
      </p:sp>
      <p:pic>
        <p:nvPicPr>
          <p:cNvPr id="9" name="Bildobjekt 8">
            <a:extLst>
              <a:ext uri="{FF2B5EF4-FFF2-40B4-BE49-F238E27FC236}">
                <a16:creationId xmlns:a16="http://schemas.microsoft.com/office/drawing/2014/main" id="{E1039843-D46F-4F45-84F8-C72378ABE8BE}"/>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9796333" y="7209600"/>
            <a:ext cx="1779518" cy="251010"/>
          </a:xfrm>
          <a:prstGeom prst="rect">
            <a:avLst/>
          </a:prstGeom>
        </p:spPr>
      </p:pic>
      <p:sp>
        <p:nvSpPr>
          <p:cNvPr id="1026" name="Rectangle 2" title="Rubrik"/>
          <p:cNvSpPr>
            <a:spLocks noGrp="1" noChangeArrowheads="1"/>
          </p:cNvSpPr>
          <p:nvPr>
            <p:ph type="title"/>
          </p:nvPr>
        </p:nvSpPr>
        <p:spPr bwMode="auto">
          <a:xfrm>
            <a:off x="583115" y="140400"/>
            <a:ext cx="10992736" cy="12702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sv-SE" altLang="sv-SE" dirty="0"/>
              <a:t>Klicka här för att ändra format på bakgrundsrubriken</a:t>
            </a:r>
          </a:p>
        </p:txBody>
      </p:sp>
      <p:sp>
        <p:nvSpPr>
          <p:cNvPr id="1027" name="Rectangle 3" title="Text"/>
          <p:cNvSpPr>
            <a:spLocks noGrp="1" noChangeArrowheads="1"/>
          </p:cNvSpPr>
          <p:nvPr>
            <p:ph type="body" idx="1"/>
          </p:nvPr>
        </p:nvSpPr>
        <p:spPr bwMode="auto">
          <a:xfrm>
            <a:off x="601627" y="1506538"/>
            <a:ext cx="10974224" cy="53285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sv-SE" altLang="sv-SE" dirty="0"/>
              <a:t>Klicka här för att ändra format på bakgrundstexten</a:t>
            </a:r>
          </a:p>
          <a:p>
            <a:pPr lvl="1"/>
            <a:r>
              <a:rPr lang="sv-SE" altLang="sv-SE" dirty="0"/>
              <a:t>Nivå två</a:t>
            </a:r>
          </a:p>
          <a:p>
            <a:pPr lvl="2"/>
            <a:r>
              <a:rPr lang="sv-SE" altLang="sv-SE" dirty="0"/>
              <a:t>Nivå tre</a:t>
            </a:r>
          </a:p>
        </p:txBody>
      </p:sp>
      <p:sp>
        <p:nvSpPr>
          <p:cNvPr id="7" name="Text Box 13" title="Sidnummer"/>
          <p:cNvSpPr txBox="1">
            <a:spLocks noChangeArrowheads="1"/>
          </p:cNvSpPr>
          <p:nvPr/>
        </p:nvSpPr>
        <p:spPr bwMode="white">
          <a:xfrm>
            <a:off x="581925" y="7275944"/>
            <a:ext cx="4316242" cy="184666"/>
          </a:xfrm>
          <a:prstGeom prst="rect">
            <a:avLst/>
          </a:prstGeom>
          <a:noFill/>
          <a:ln>
            <a:noFill/>
          </a:ln>
          <a:effectLst/>
          <a:extLst>
            <a:ext uri="{909E8E84-426E-40dd-AFC4-6F175D3DCCD1}">
              <a14:hiddenFill xmlns="" xmlns:a14="http://schemas.microsoft.com/office/drawing/2010/main">
                <a:solidFill>
                  <a:srgbClr val="D0DE8E"/>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eaLnBrk="0" hangingPunct="0"/>
            <a:r>
              <a:rPr lang="sv-SE" altLang="sv-SE" sz="1200" b="0" kern="1200" dirty="0">
                <a:solidFill>
                  <a:schemeClr val="tx1">
                    <a:lumMod val="90000"/>
                    <a:lumOff val="10000"/>
                  </a:schemeClr>
                </a:solidFill>
                <a:latin typeface="Arial" charset="0"/>
                <a:ea typeface="+mn-ea"/>
                <a:cs typeface="Arial" charset="0"/>
              </a:rPr>
              <a:t>Lagändringar inom sjukförsäkringen januari och februari 2022</a:t>
            </a:r>
          </a:p>
        </p:txBody>
      </p:sp>
    </p:spTree>
    <p:extLst>
      <p:ext uri="{BB962C8B-B14F-4D97-AF65-F5344CB8AC3E}">
        <p14:creationId xmlns:p14="http://schemas.microsoft.com/office/powerpoint/2010/main" val="256750894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798" r:id="rId18"/>
  </p:sldLayoutIdLst>
  <p:hf hdr="0" dt="0"/>
  <p:txStyles>
    <p:titleStyle>
      <a:lvl1pPr algn="l" rtl="0" eaLnBrk="1" fontAlgn="base" hangingPunct="1">
        <a:lnSpc>
          <a:spcPct val="90000"/>
        </a:lnSpc>
        <a:spcBef>
          <a:spcPct val="0"/>
        </a:spcBef>
        <a:spcAft>
          <a:spcPct val="0"/>
        </a:spcAft>
        <a:defRPr sz="4267" b="1" spc="-107" baseline="0">
          <a:solidFill>
            <a:schemeClr val="tx2"/>
          </a:solidFill>
          <a:latin typeface="+mj-lt"/>
          <a:ea typeface="+mj-ea"/>
          <a:cs typeface="+mj-cs"/>
        </a:defRPr>
      </a:lvl1pPr>
      <a:lvl2pPr algn="l" rtl="0" eaLnBrk="1" fontAlgn="base" hangingPunct="1">
        <a:lnSpc>
          <a:spcPct val="90000"/>
        </a:lnSpc>
        <a:spcBef>
          <a:spcPct val="0"/>
        </a:spcBef>
        <a:spcAft>
          <a:spcPct val="0"/>
        </a:spcAft>
        <a:defRPr sz="4267" b="1">
          <a:solidFill>
            <a:schemeClr val="tx2"/>
          </a:solidFill>
          <a:latin typeface="Arial" charset="0"/>
        </a:defRPr>
      </a:lvl2pPr>
      <a:lvl3pPr algn="l" rtl="0" eaLnBrk="1" fontAlgn="base" hangingPunct="1">
        <a:lnSpc>
          <a:spcPct val="90000"/>
        </a:lnSpc>
        <a:spcBef>
          <a:spcPct val="0"/>
        </a:spcBef>
        <a:spcAft>
          <a:spcPct val="0"/>
        </a:spcAft>
        <a:defRPr sz="4267" b="1">
          <a:solidFill>
            <a:schemeClr val="tx2"/>
          </a:solidFill>
          <a:latin typeface="Arial" charset="0"/>
        </a:defRPr>
      </a:lvl3pPr>
      <a:lvl4pPr algn="l" rtl="0" eaLnBrk="1" fontAlgn="base" hangingPunct="1">
        <a:lnSpc>
          <a:spcPct val="90000"/>
        </a:lnSpc>
        <a:spcBef>
          <a:spcPct val="0"/>
        </a:spcBef>
        <a:spcAft>
          <a:spcPct val="0"/>
        </a:spcAft>
        <a:defRPr sz="4267" b="1">
          <a:solidFill>
            <a:schemeClr val="tx2"/>
          </a:solidFill>
          <a:latin typeface="Arial" charset="0"/>
        </a:defRPr>
      </a:lvl4pPr>
      <a:lvl5pPr algn="l" rtl="0" eaLnBrk="1" fontAlgn="base" hangingPunct="1">
        <a:lnSpc>
          <a:spcPct val="90000"/>
        </a:lnSpc>
        <a:spcBef>
          <a:spcPct val="0"/>
        </a:spcBef>
        <a:spcAft>
          <a:spcPct val="0"/>
        </a:spcAft>
        <a:defRPr sz="4267" b="1">
          <a:solidFill>
            <a:schemeClr val="tx2"/>
          </a:solidFill>
          <a:latin typeface="Arial" charset="0"/>
        </a:defRPr>
      </a:lvl5pPr>
      <a:lvl6pPr marL="609676" algn="l" rtl="0" eaLnBrk="1" fontAlgn="base" hangingPunct="1">
        <a:lnSpc>
          <a:spcPct val="90000"/>
        </a:lnSpc>
        <a:spcBef>
          <a:spcPct val="0"/>
        </a:spcBef>
        <a:spcAft>
          <a:spcPct val="0"/>
        </a:spcAft>
        <a:defRPr sz="5867" b="1">
          <a:solidFill>
            <a:srgbClr val="00601D"/>
          </a:solidFill>
          <a:latin typeface="Arial" charset="0"/>
        </a:defRPr>
      </a:lvl6pPr>
      <a:lvl7pPr marL="1219352" algn="l" rtl="0" eaLnBrk="1" fontAlgn="base" hangingPunct="1">
        <a:lnSpc>
          <a:spcPct val="90000"/>
        </a:lnSpc>
        <a:spcBef>
          <a:spcPct val="0"/>
        </a:spcBef>
        <a:spcAft>
          <a:spcPct val="0"/>
        </a:spcAft>
        <a:defRPr sz="5867" b="1">
          <a:solidFill>
            <a:srgbClr val="00601D"/>
          </a:solidFill>
          <a:latin typeface="Arial" charset="0"/>
        </a:defRPr>
      </a:lvl7pPr>
      <a:lvl8pPr marL="1829029" algn="l" rtl="0" eaLnBrk="1" fontAlgn="base" hangingPunct="1">
        <a:lnSpc>
          <a:spcPct val="90000"/>
        </a:lnSpc>
        <a:spcBef>
          <a:spcPct val="0"/>
        </a:spcBef>
        <a:spcAft>
          <a:spcPct val="0"/>
        </a:spcAft>
        <a:defRPr sz="5867" b="1">
          <a:solidFill>
            <a:srgbClr val="00601D"/>
          </a:solidFill>
          <a:latin typeface="Arial" charset="0"/>
        </a:defRPr>
      </a:lvl8pPr>
      <a:lvl9pPr marL="2438705" algn="l" rtl="0" eaLnBrk="1" fontAlgn="base" hangingPunct="1">
        <a:lnSpc>
          <a:spcPct val="90000"/>
        </a:lnSpc>
        <a:spcBef>
          <a:spcPct val="0"/>
        </a:spcBef>
        <a:spcAft>
          <a:spcPct val="0"/>
        </a:spcAft>
        <a:defRPr sz="5867" b="1">
          <a:solidFill>
            <a:srgbClr val="00601D"/>
          </a:solidFill>
          <a:latin typeface="Arial" charset="0"/>
        </a:defRPr>
      </a:lvl9pPr>
    </p:titleStyle>
    <p:bodyStyle>
      <a:lvl1pPr marL="288036" indent="-288036" algn="l" rtl="0" eaLnBrk="1" fontAlgn="base" hangingPunct="1">
        <a:spcBef>
          <a:spcPts val="1067"/>
        </a:spcBef>
        <a:spcAft>
          <a:spcPts val="400"/>
        </a:spcAft>
        <a:buClr>
          <a:schemeClr val="accent1"/>
        </a:buClr>
        <a:buSzPct val="120000"/>
        <a:buFont typeface="Arial" panose="020B0604020202020204" pitchFamily="34" charset="0"/>
        <a:buChar char="•"/>
        <a:defRPr sz="2667" spc="0" baseline="0">
          <a:solidFill>
            <a:schemeClr val="tx1">
              <a:lumMod val="90000"/>
              <a:lumOff val="10000"/>
            </a:schemeClr>
          </a:solidFill>
          <a:latin typeface="+mn-lt"/>
          <a:ea typeface="+mn-ea"/>
          <a:cs typeface="+mn-cs"/>
        </a:defRPr>
      </a:lvl1pPr>
      <a:lvl2pPr marL="672084" indent="-336042" algn="l" rtl="0" eaLnBrk="1" fontAlgn="base" hangingPunct="1">
        <a:spcBef>
          <a:spcPts val="0"/>
        </a:spcBef>
        <a:spcAft>
          <a:spcPts val="400"/>
        </a:spcAft>
        <a:buClr>
          <a:schemeClr val="tx1">
            <a:lumMod val="75000"/>
            <a:lumOff val="25000"/>
          </a:schemeClr>
        </a:buClr>
        <a:buSzPct val="120000"/>
        <a:buFont typeface="Arial" charset="0"/>
        <a:buChar char="–"/>
        <a:defRPr sz="2000" spc="0" baseline="0">
          <a:solidFill>
            <a:schemeClr val="tx1">
              <a:lumMod val="90000"/>
              <a:lumOff val="10000"/>
            </a:schemeClr>
          </a:solidFill>
          <a:latin typeface="+mn-lt"/>
        </a:defRPr>
      </a:lvl2pPr>
      <a:lvl3pPr marL="1008126" indent="-288036" algn="l" rtl="0" eaLnBrk="1" fontAlgn="base" hangingPunct="1">
        <a:spcBef>
          <a:spcPts val="0"/>
        </a:spcBef>
        <a:spcAft>
          <a:spcPts val="400"/>
        </a:spcAft>
        <a:buClr>
          <a:schemeClr val="tx1">
            <a:lumMod val="50000"/>
            <a:lumOff val="50000"/>
          </a:schemeClr>
        </a:buClr>
        <a:buSzPct val="120000"/>
        <a:buFont typeface="Arial" charset="0"/>
        <a:buChar char="–"/>
        <a:defRPr sz="2000" spc="0" baseline="0">
          <a:solidFill>
            <a:schemeClr val="tx1">
              <a:lumMod val="90000"/>
              <a:lumOff val="10000"/>
            </a:schemeClr>
          </a:solidFill>
          <a:latin typeface="+mn-lt"/>
        </a:defRPr>
      </a:lvl3pPr>
      <a:lvl4pPr marL="2133867" indent="-304838" algn="l" rtl="0" eaLnBrk="1" fontAlgn="base" hangingPunct="1">
        <a:spcBef>
          <a:spcPct val="20000"/>
        </a:spcBef>
        <a:spcAft>
          <a:spcPct val="0"/>
        </a:spcAft>
        <a:buChar char="–"/>
        <a:defRPr sz="2667">
          <a:solidFill>
            <a:schemeClr val="tx1"/>
          </a:solidFill>
          <a:latin typeface="+mn-lt"/>
        </a:defRPr>
      </a:lvl4pPr>
      <a:lvl5pPr marL="2743543" indent="-304838" algn="l" rtl="0" eaLnBrk="1" fontAlgn="base" hangingPunct="1">
        <a:spcBef>
          <a:spcPct val="20000"/>
        </a:spcBef>
        <a:spcAft>
          <a:spcPct val="0"/>
        </a:spcAft>
        <a:buChar char="»"/>
        <a:defRPr sz="2667">
          <a:solidFill>
            <a:schemeClr val="tx1"/>
          </a:solidFill>
          <a:latin typeface="+mn-lt"/>
        </a:defRPr>
      </a:lvl5pPr>
      <a:lvl6pPr marL="3353219" indent="-304838" algn="l" rtl="0" eaLnBrk="1" fontAlgn="base" hangingPunct="1">
        <a:spcBef>
          <a:spcPct val="20000"/>
        </a:spcBef>
        <a:spcAft>
          <a:spcPct val="0"/>
        </a:spcAft>
        <a:buChar char="»"/>
        <a:defRPr sz="2667">
          <a:solidFill>
            <a:schemeClr val="tx1"/>
          </a:solidFill>
          <a:latin typeface="+mn-lt"/>
        </a:defRPr>
      </a:lvl6pPr>
      <a:lvl7pPr marL="3962895" indent="-304838" algn="l" rtl="0" eaLnBrk="1" fontAlgn="base" hangingPunct="1">
        <a:spcBef>
          <a:spcPct val="20000"/>
        </a:spcBef>
        <a:spcAft>
          <a:spcPct val="0"/>
        </a:spcAft>
        <a:buChar char="»"/>
        <a:defRPr sz="2667">
          <a:solidFill>
            <a:schemeClr val="tx1"/>
          </a:solidFill>
          <a:latin typeface="+mn-lt"/>
        </a:defRPr>
      </a:lvl7pPr>
      <a:lvl8pPr marL="4572572" indent="-304838" algn="l" rtl="0" eaLnBrk="1" fontAlgn="base" hangingPunct="1">
        <a:spcBef>
          <a:spcPct val="20000"/>
        </a:spcBef>
        <a:spcAft>
          <a:spcPct val="0"/>
        </a:spcAft>
        <a:buChar char="»"/>
        <a:defRPr sz="2667">
          <a:solidFill>
            <a:schemeClr val="tx1"/>
          </a:solidFill>
          <a:latin typeface="+mn-lt"/>
        </a:defRPr>
      </a:lvl8pPr>
      <a:lvl9pPr marL="5182248" indent="-304838" algn="l" rtl="0" eaLnBrk="1" fontAlgn="base" hangingPunct="1">
        <a:spcBef>
          <a:spcPct val="20000"/>
        </a:spcBef>
        <a:spcAft>
          <a:spcPct val="0"/>
        </a:spcAft>
        <a:buChar char="»"/>
        <a:defRPr sz="2667">
          <a:solidFill>
            <a:schemeClr val="tx1"/>
          </a:solidFill>
          <a:latin typeface="+mn-lt"/>
        </a:defRPr>
      </a:lvl9pPr>
    </p:bodyStyle>
    <p:otherStyle>
      <a:defPPr>
        <a:defRPr lang="sv-SE"/>
      </a:defPPr>
      <a:lvl1pPr marL="0" algn="l" defTabSz="1219352" rtl="0" eaLnBrk="1" latinLnBrk="0" hangingPunct="1">
        <a:defRPr sz="2400" kern="1200">
          <a:solidFill>
            <a:schemeClr val="tx1"/>
          </a:solidFill>
          <a:latin typeface="+mn-lt"/>
          <a:ea typeface="+mn-ea"/>
          <a:cs typeface="+mn-cs"/>
        </a:defRPr>
      </a:lvl1pPr>
      <a:lvl2pPr marL="609676" algn="l" defTabSz="1219352" rtl="0" eaLnBrk="1" latinLnBrk="0" hangingPunct="1">
        <a:defRPr sz="2400" kern="1200">
          <a:solidFill>
            <a:schemeClr val="tx1"/>
          </a:solidFill>
          <a:latin typeface="+mn-lt"/>
          <a:ea typeface="+mn-ea"/>
          <a:cs typeface="+mn-cs"/>
        </a:defRPr>
      </a:lvl2pPr>
      <a:lvl3pPr marL="1219352" algn="l" defTabSz="1219352" rtl="0" eaLnBrk="1" latinLnBrk="0" hangingPunct="1">
        <a:defRPr sz="2400" kern="1200">
          <a:solidFill>
            <a:schemeClr val="tx1"/>
          </a:solidFill>
          <a:latin typeface="+mn-lt"/>
          <a:ea typeface="+mn-ea"/>
          <a:cs typeface="+mn-cs"/>
        </a:defRPr>
      </a:lvl3pPr>
      <a:lvl4pPr marL="1829029" algn="l" defTabSz="1219352" rtl="0" eaLnBrk="1" latinLnBrk="0" hangingPunct="1">
        <a:defRPr sz="2400" kern="1200">
          <a:solidFill>
            <a:schemeClr val="tx1"/>
          </a:solidFill>
          <a:latin typeface="+mn-lt"/>
          <a:ea typeface="+mn-ea"/>
          <a:cs typeface="+mn-cs"/>
        </a:defRPr>
      </a:lvl4pPr>
      <a:lvl5pPr marL="2438705" algn="l" defTabSz="1219352" rtl="0" eaLnBrk="1" latinLnBrk="0" hangingPunct="1">
        <a:defRPr sz="2400" kern="1200">
          <a:solidFill>
            <a:schemeClr val="tx1"/>
          </a:solidFill>
          <a:latin typeface="+mn-lt"/>
          <a:ea typeface="+mn-ea"/>
          <a:cs typeface="+mn-cs"/>
        </a:defRPr>
      </a:lvl5pPr>
      <a:lvl6pPr marL="3048381" algn="l" defTabSz="1219352" rtl="0" eaLnBrk="1" latinLnBrk="0" hangingPunct="1">
        <a:defRPr sz="2400" kern="1200">
          <a:solidFill>
            <a:schemeClr val="tx1"/>
          </a:solidFill>
          <a:latin typeface="+mn-lt"/>
          <a:ea typeface="+mn-ea"/>
          <a:cs typeface="+mn-cs"/>
        </a:defRPr>
      </a:lvl6pPr>
      <a:lvl7pPr marL="3658057" algn="l" defTabSz="1219352" rtl="0" eaLnBrk="1" latinLnBrk="0" hangingPunct="1">
        <a:defRPr sz="2400" kern="1200">
          <a:solidFill>
            <a:schemeClr val="tx1"/>
          </a:solidFill>
          <a:latin typeface="+mn-lt"/>
          <a:ea typeface="+mn-ea"/>
          <a:cs typeface="+mn-cs"/>
        </a:defRPr>
      </a:lvl7pPr>
      <a:lvl8pPr marL="4267733" algn="l" defTabSz="1219352" rtl="0" eaLnBrk="1" latinLnBrk="0" hangingPunct="1">
        <a:defRPr sz="2400" kern="1200">
          <a:solidFill>
            <a:schemeClr val="tx1"/>
          </a:solidFill>
          <a:latin typeface="+mn-lt"/>
          <a:ea typeface="+mn-ea"/>
          <a:cs typeface="+mn-cs"/>
        </a:defRPr>
      </a:lvl8pPr>
      <a:lvl9pPr marL="4877410" algn="l" defTabSz="1219352"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418002AD-990B-465A-9AD4-9F17CBE89EC0}"/>
              </a:ext>
            </a:extLst>
          </p:cNvPr>
          <p:cNvSpPr/>
          <p:nvPr userDrawn="1"/>
        </p:nvSpPr>
        <p:spPr>
          <a:xfrm>
            <a:off x="0" y="7051733"/>
            <a:ext cx="12193588" cy="5693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atshållare för rubrik 1"/>
          <p:cNvSpPr>
            <a:spLocks noGrp="1"/>
          </p:cNvSpPr>
          <p:nvPr>
            <p:ph type="title"/>
          </p:nvPr>
        </p:nvSpPr>
        <p:spPr>
          <a:xfrm>
            <a:off x="803380" y="370494"/>
            <a:ext cx="10586828" cy="1440300"/>
          </a:xfrm>
          <a:prstGeom prst="rect">
            <a:avLst/>
          </a:prstGeom>
        </p:spPr>
        <p:txBody>
          <a:bodyPr vert="horz" lIns="0" tIns="0" rIns="0" bIns="0" rtlCol="0" anchor="ctr">
            <a:noAutofit/>
          </a:bodyPr>
          <a:lstStyle/>
          <a:p>
            <a:r>
              <a:rPr lang="sv-SE" dirty="0"/>
              <a:t>Klicka här för att ändra format</a:t>
            </a:r>
          </a:p>
        </p:txBody>
      </p:sp>
      <p:sp>
        <p:nvSpPr>
          <p:cNvPr id="3" name="Platshållare för text 2"/>
          <p:cNvSpPr>
            <a:spLocks noGrp="1"/>
          </p:cNvSpPr>
          <p:nvPr>
            <p:ph type="body" idx="1"/>
          </p:nvPr>
        </p:nvSpPr>
        <p:spPr>
          <a:xfrm>
            <a:off x="803380" y="1850706"/>
            <a:ext cx="10586829" cy="5040480"/>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a:p>
            <a:pPr lvl="5"/>
            <a:r>
              <a:rPr lang="sv-SE" dirty="0"/>
              <a:t>Nivå sex</a:t>
            </a:r>
          </a:p>
          <a:p>
            <a:pPr lvl="6"/>
            <a:r>
              <a:rPr lang="sv-SE" dirty="0"/>
              <a:t>Nivå sju</a:t>
            </a:r>
          </a:p>
          <a:p>
            <a:pPr lvl="7"/>
            <a:r>
              <a:rPr lang="sv-SE" dirty="0"/>
              <a:t>Nivå åtta</a:t>
            </a:r>
          </a:p>
          <a:p>
            <a:pPr lvl="8"/>
            <a:r>
              <a:rPr lang="sv-SE" dirty="0"/>
              <a:t>Nivå nio</a:t>
            </a:r>
          </a:p>
        </p:txBody>
      </p:sp>
      <p:sp>
        <p:nvSpPr>
          <p:cNvPr id="4" name="Platshållare för datum 3"/>
          <p:cNvSpPr>
            <a:spLocks noGrp="1"/>
          </p:cNvSpPr>
          <p:nvPr>
            <p:ph type="dt" sz="half" idx="2"/>
          </p:nvPr>
        </p:nvSpPr>
        <p:spPr bwMode="white">
          <a:xfrm>
            <a:off x="9782306" y="7170435"/>
            <a:ext cx="1440188" cy="360075"/>
          </a:xfrm>
          <a:prstGeom prst="rect">
            <a:avLst/>
          </a:prstGeom>
        </p:spPr>
        <p:txBody>
          <a:bodyPr vert="horz" lIns="0" tIns="0" rIns="0" bIns="0" rtlCol="0" anchor="ctr"/>
          <a:lstStyle>
            <a:lvl1pPr algn="r">
              <a:defRPr sz="1200" b="1">
                <a:solidFill>
                  <a:schemeClr val="bg1"/>
                </a:solidFill>
              </a:defRPr>
            </a:lvl1pPr>
          </a:lstStyle>
          <a:p>
            <a:r>
              <a:rPr lang="sv-SE" dirty="0"/>
              <a:t>Region Halland  │</a:t>
            </a:r>
          </a:p>
        </p:txBody>
      </p:sp>
      <p:sp>
        <p:nvSpPr>
          <p:cNvPr id="5" name="Platshållare för sidfot 4"/>
          <p:cNvSpPr>
            <a:spLocks noGrp="1"/>
          </p:cNvSpPr>
          <p:nvPr>
            <p:ph type="ftr" sz="quarter" idx="3"/>
          </p:nvPr>
        </p:nvSpPr>
        <p:spPr bwMode="white">
          <a:xfrm>
            <a:off x="809730" y="7170435"/>
            <a:ext cx="4115336" cy="360075"/>
          </a:xfrm>
          <a:prstGeom prst="rect">
            <a:avLst/>
          </a:prstGeom>
        </p:spPr>
        <p:txBody>
          <a:bodyPr vert="horz" lIns="0" tIns="0" rIns="0" bIns="0" rtlCol="0" anchor="ctr"/>
          <a:lstStyle>
            <a:lvl1pPr algn="l">
              <a:defRPr sz="1200" b="1">
                <a:solidFill>
                  <a:schemeClr val="bg1"/>
                </a:solidFill>
              </a:defRPr>
            </a:lvl1pPr>
          </a:lstStyle>
          <a:p>
            <a:r>
              <a:rPr lang="sv-SE" dirty="0"/>
              <a:t>Halland – Bästa livsplatsen</a:t>
            </a:r>
          </a:p>
        </p:txBody>
      </p:sp>
      <p:sp>
        <p:nvSpPr>
          <p:cNvPr id="6" name="Platshållare för bildnummer 5"/>
          <p:cNvSpPr>
            <a:spLocks noGrp="1"/>
          </p:cNvSpPr>
          <p:nvPr>
            <p:ph type="sldNum" sz="quarter" idx="4"/>
          </p:nvPr>
        </p:nvSpPr>
        <p:spPr bwMode="white">
          <a:xfrm>
            <a:off x="11228931" y="7170435"/>
            <a:ext cx="216028" cy="360075"/>
          </a:xfrm>
          <a:prstGeom prst="rect">
            <a:avLst/>
          </a:prstGeom>
        </p:spPr>
        <p:txBody>
          <a:bodyPr vert="horz" lIns="0" tIns="0" rIns="0" bIns="0" rtlCol="0" anchor="ctr"/>
          <a:lstStyle>
            <a:lvl1pPr algn="l">
              <a:defRPr sz="1200" b="1">
                <a:solidFill>
                  <a:schemeClr val="bg1"/>
                </a:solidFill>
              </a:defRPr>
            </a:lvl1p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511658562"/>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 id="2147483815" r:id="rId16"/>
    <p:sldLayoutId id="2147483816" r:id="rId17"/>
    <p:sldLayoutId id="2147483817" r:id="rId18"/>
    <p:sldLayoutId id="2147483818" r:id="rId19"/>
    <p:sldLayoutId id="2147483819" r:id="rId20"/>
  </p:sldLayoutIdLst>
  <p:hf hdr="0"/>
  <p:txStyles>
    <p:titleStyle>
      <a:lvl1pPr algn="l" defTabSz="914491" rtl="0" eaLnBrk="1" latinLnBrk="0" hangingPunct="1">
        <a:lnSpc>
          <a:spcPct val="90000"/>
        </a:lnSpc>
        <a:spcBef>
          <a:spcPct val="0"/>
        </a:spcBef>
        <a:buNone/>
        <a:defRPr sz="3600" b="1" kern="1200" spc="0" baseline="0">
          <a:solidFill>
            <a:schemeClr val="tx1"/>
          </a:solidFill>
          <a:latin typeface="+mj-lt"/>
          <a:ea typeface="+mj-ea"/>
          <a:cs typeface="+mj-cs"/>
        </a:defRPr>
      </a:lvl1pPr>
    </p:titleStyle>
    <p:bodyStyle>
      <a:lvl1pPr marL="288029" indent="-288029" algn="l" defTabSz="914491"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50" indent="-288029" algn="l" defTabSz="914491"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76" indent="-288029" algn="l" defTabSz="914491"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97" indent="-288029" algn="l" defTabSz="914491"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119" indent="-288029" algn="l" defTabSz="914491"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144" indent="-288029" algn="l" defTabSz="914491"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166" indent="-288029" algn="l" defTabSz="914491"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187" indent="-288029" algn="l" defTabSz="914491"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212" indent="-288029" algn="l" defTabSz="914491"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91" rtl="0" eaLnBrk="1" latinLnBrk="0" hangingPunct="1">
        <a:defRPr sz="1800" kern="1200">
          <a:solidFill>
            <a:schemeClr val="tx1"/>
          </a:solidFill>
          <a:latin typeface="+mn-lt"/>
          <a:ea typeface="+mn-ea"/>
          <a:cs typeface="+mn-cs"/>
        </a:defRPr>
      </a:lvl1pPr>
      <a:lvl2pPr marL="457246" algn="l" defTabSz="914491" rtl="0" eaLnBrk="1" latinLnBrk="0" hangingPunct="1">
        <a:defRPr sz="1800" kern="1200">
          <a:solidFill>
            <a:schemeClr val="tx1"/>
          </a:solidFill>
          <a:latin typeface="+mn-lt"/>
          <a:ea typeface="+mn-ea"/>
          <a:cs typeface="+mn-cs"/>
        </a:defRPr>
      </a:lvl2pPr>
      <a:lvl3pPr marL="914491" algn="l" defTabSz="914491" rtl="0" eaLnBrk="1" latinLnBrk="0" hangingPunct="1">
        <a:defRPr sz="1800" kern="1200">
          <a:solidFill>
            <a:schemeClr val="tx1"/>
          </a:solidFill>
          <a:latin typeface="+mn-lt"/>
          <a:ea typeface="+mn-ea"/>
          <a:cs typeface="+mn-cs"/>
        </a:defRPr>
      </a:lvl3pPr>
      <a:lvl4pPr marL="1371737" algn="l" defTabSz="914491" rtl="0" eaLnBrk="1" latinLnBrk="0" hangingPunct="1">
        <a:defRPr sz="1800" kern="1200">
          <a:solidFill>
            <a:schemeClr val="tx1"/>
          </a:solidFill>
          <a:latin typeface="+mn-lt"/>
          <a:ea typeface="+mn-ea"/>
          <a:cs typeface="+mn-cs"/>
        </a:defRPr>
      </a:lvl4pPr>
      <a:lvl5pPr marL="1828983" algn="l" defTabSz="914491" rtl="0" eaLnBrk="1" latinLnBrk="0" hangingPunct="1">
        <a:defRPr sz="1800" kern="1200">
          <a:solidFill>
            <a:schemeClr val="tx1"/>
          </a:solidFill>
          <a:latin typeface="+mn-lt"/>
          <a:ea typeface="+mn-ea"/>
          <a:cs typeface="+mn-cs"/>
        </a:defRPr>
      </a:lvl5pPr>
      <a:lvl6pPr marL="2286229" algn="l" defTabSz="914491" rtl="0" eaLnBrk="1" latinLnBrk="0" hangingPunct="1">
        <a:defRPr sz="1800" kern="1200">
          <a:solidFill>
            <a:schemeClr val="tx1"/>
          </a:solidFill>
          <a:latin typeface="+mn-lt"/>
          <a:ea typeface="+mn-ea"/>
          <a:cs typeface="+mn-cs"/>
        </a:defRPr>
      </a:lvl6pPr>
      <a:lvl7pPr marL="2743474" algn="l" defTabSz="914491" rtl="0" eaLnBrk="1" latinLnBrk="0" hangingPunct="1">
        <a:defRPr sz="1800" kern="1200">
          <a:solidFill>
            <a:schemeClr val="tx1"/>
          </a:solidFill>
          <a:latin typeface="+mn-lt"/>
          <a:ea typeface="+mn-ea"/>
          <a:cs typeface="+mn-cs"/>
        </a:defRPr>
      </a:lvl7pPr>
      <a:lvl8pPr marL="3200720" algn="l" defTabSz="914491" rtl="0" eaLnBrk="1" latinLnBrk="0" hangingPunct="1">
        <a:defRPr sz="1800" kern="1200">
          <a:solidFill>
            <a:schemeClr val="tx1"/>
          </a:solidFill>
          <a:latin typeface="+mn-lt"/>
          <a:ea typeface="+mn-ea"/>
          <a:cs typeface="+mn-cs"/>
        </a:defRPr>
      </a:lvl8pPr>
      <a:lvl9pPr marL="3657966" algn="l" defTabSz="914491"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506">
          <p15:clr>
            <a:srgbClr val="F26B43"/>
          </p15:clr>
        </p15:guide>
        <p15:guide id="4" pos="7174">
          <p15:clr>
            <a:srgbClr val="F26B43"/>
          </p15:clr>
        </p15:guide>
        <p15:guide id="6" orient="horz" pos="3997">
          <p15:clr>
            <a:srgbClr val="F26B43"/>
          </p15:clr>
        </p15:guide>
        <p15:guide id="8" orient="horz" pos="1049">
          <p15:clr>
            <a:srgbClr val="F26B43"/>
          </p15:clr>
        </p15:guide>
        <p15:guide id="9" orient="horz" pos="21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3CC780C3-A024-C44A-8146-90F730DD7D7A}"/>
              </a:ext>
            </a:extLst>
          </p:cNvPr>
          <p:cNvSpPr/>
          <p:nvPr userDrawn="1"/>
        </p:nvSpPr>
        <p:spPr>
          <a:xfrm>
            <a:off x="0" y="7056022"/>
            <a:ext cx="12193588" cy="565566"/>
          </a:xfrm>
          <a:prstGeom prst="rect">
            <a:avLst/>
          </a:prstGeom>
          <a:solidFill>
            <a:schemeClr val="bg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endParaRPr lang="sv-SE" sz="1400">
              <a:solidFill>
                <a:schemeClr val="tx1">
                  <a:lumMod val="90000"/>
                  <a:lumOff val="10000"/>
                </a:schemeClr>
              </a:solidFill>
            </a:endParaRPr>
          </a:p>
        </p:txBody>
      </p:sp>
      <p:pic>
        <p:nvPicPr>
          <p:cNvPr id="9" name="Bildobjekt 8">
            <a:extLst>
              <a:ext uri="{FF2B5EF4-FFF2-40B4-BE49-F238E27FC236}">
                <a16:creationId xmlns:a16="http://schemas.microsoft.com/office/drawing/2014/main" id="{E1039843-D46F-4F45-84F8-C72378ABE8BE}"/>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9796333" y="7209600"/>
            <a:ext cx="1779518" cy="251010"/>
          </a:xfrm>
          <a:prstGeom prst="rect">
            <a:avLst/>
          </a:prstGeom>
        </p:spPr>
      </p:pic>
      <p:sp>
        <p:nvSpPr>
          <p:cNvPr id="1026" name="Rectangle 2" title="Rubrik"/>
          <p:cNvSpPr>
            <a:spLocks noGrp="1" noChangeArrowheads="1"/>
          </p:cNvSpPr>
          <p:nvPr>
            <p:ph type="title"/>
          </p:nvPr>
        </p:nvSpPr>
        <p:spPr bwMode="auto">
          <a:xfrm>
            <a:off x="583115" y="140400"/>
            <a:ext cx="10992736" cy="12702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sv-SE" altLang="sv-SE" dirty="0"/>
              <a:t>Klicka här för att ändra format på bakgrundsrubriken</a:t>
            </a:r>
          </a:p>
        </p:txBody>
      </p:sp>
      <p:sp>
        <p:nvSpPr>
          <p:cNvPr id="1027" name="Rectangle 3" title="Text"/>
          <p:cNvSpPr>
            <a:spLocks noGrp="1" noChangeArrowheads="1"/>
          </p:cNvSpPr>
          <p:nvPr>
            <p:ph type="body" idx="1"/>
          </p:nvPr>
        </p:nvSpPr>
        <p:spPr bwMode="auto">
          <a:xfrm>
            <a:off x="601627" y="1506538"/>
            <a:ext cx="10974224" cy="53285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sv-SE" altLang="sv-SE" dirty="0"/>
              <a:t>Klicka här för att ändra format på bakgrundstexten</a:t>
            </a:r>
          </a:p>
          <a:p>
            <a:pPr lvl="1"/>
            <a:r>
              <a:rPr lang="sv-SE" altLang="sv-SE" dirty="0"/>
              <a:t>Nivå två</a:t>
            </a:r>
          </a:p>
          <a:p>
            <a:pPr lvl="2"/>
            <a:r>
              <a:rPr lang="sv-SE" altLang="sv-SE" dirty="0"/>
              <a:t>Nivå tre</a:t>
            </a:r>
          </a:p>
        </p:txBody>
      </p:sp>
      <p:sp>
        <p:nvSpPr>
          <p:cNvPr id="7" name="Text Box 13" title="Sidnummer"/>
          <p:cNvSpPr txBox="1">
            <a:spLocks noChangeArrowheads="1"/>
          </p:cNvSpPr>
          <p:nvPr/>
        </p:nvSpPr>
        <p:spPr bwMode="white">
          <a:xfrm>
            <a:off x="581925" y="7275944"/>
            <a:ext cx="4316242" cy="184666"/>
          </a:xfrm>
          <a:prstGeom prst="rect">
            <a:avLst/>
          </a:prstGeom>
          <a:noFill/>
          <a:ln>
            <a:noFill/>
          </a:ln>
          <a:effectLst/>
          <a:extLst>
            <a:ext uri="{909E8E84-426E-40dd-AFC4-6F175D3DCCD1}">
              <a14:hiddenFill xmlns:a14="http://schemas.microsoft.com/office/drawing/2010/main" xmlns="">
                <a:solidFill>
                  <a:srgbClr val="D0DE8E"/>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eaLnBrk="0" hangingPunct="0"/>
            <a:r>
              <a:rPr lang="sv-SE" altLang="sv-SE" sz="1200" b="0" kern="1200" dirty="0">
                <a:solidFill>
                  <a:schemeClr val="tx1">
                    <a:lumMod val="90000"/>
                    <a:lumOff val="10000"/>
                  </a:schemeClr>
                </a:solidFill>
                <a:latin typeface="Arial" charset="0"/>
                <a:ea typeface="+mn-ea"/>
                <a:cs typeface="Arial" charset="0"/>
              </a:rPr>
              <a:t>Sid </a:t>
            </a:r>
            <a:fld id="{92A271D3-63F0-4971-ADFC-80DA04F2BEB2}" type="slidenum">
              <a:rPr lang="sv-SE" altLang="sv-SE" sz="1200" b="0" kern="1200" smtClean="0">
                <a:solidFill>
                  <a:schemeClr val="tx1">
                    <a:lumMod val="90000"/>
                    <a:lumOff val="10000"/>
                  </a:schemeClr>
                </a:solidFill>
                <a:latin typeface="Arial" charset="0"/>
                <a:ea typeface="+mn-ea"/>
                <a:cs typeface="Arial" charset="0"/>
              </a:rPr>
              <a:pPr eaLnBrk="0" hangingPunct="0"/>
              <a:t>‹#›</a:t>
            </a:fld>
            <a:endParaRPr lang="sv-SE" altLang="sv-SE" sz="1200" b="0" kern="1200" dirty="0">
              <a:solidFill>
                <a:schemeClr val="tx1">
                  <a:lumMod val="90000"/>
                  <a:lumOff val="10000"/>
                </a:schemeClr>
              </a:solidFill>
              <a:latin typeface="Arial" charset="0"/>
              <a:ea typeface="+mn-ea"/>
              <a:cs typeface="Arial" charset="0"/>
            </a:endParaRPr>
          </a:p>
        </p:txBody>
      </p:sp>
    </p:spTree>
    <p:extLst>
      <p:ext uri="{BB962C8B-B14F-4D97-AF65-F5344CB8AC3E}">
        <p14:creationId xmlns:p14="http://schemas.microsoft.com/office/powerpoint/2010/main" val="2369981709"/>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 id="2147483837" r:id="rId17"/>
    <p:sldLayoutId id="2147483838" r:id="rId18"/>
  </p:sldLayoutIdLst>
  <p:hf hdr="0" dt="0"/>
  <p:txStyles>
    <p:titleStyle>
      <a:lvl1pPr algn="l" rtl="0" eaLnBrk="1" fontAlgn="base" hangingPunct="1">
        <a:lnSpc>
          <a:spcPct val="90000"/>
        </a:lnSpc>
        <a:spcBef>
          <a:spcPct val="0"/>
        </a:spcBef>
        <a:spcAft>
          <a:spcPct val="0"/>
        </a:spcAft>
        <a:defRPr sz="4267" b="1" spc="-107" baseline="0">
          <a:solidFill>
            <a:schemeClr val="tx2"/>
          </a:solidFill>
          <a:latin typeface="+mj-lt"/>
          <a:ea typeface="+mj-ea"/>
          <a:cs typeface="+mj-cs"/>
        </a:defRPr>
      </a:lvl1pPr>
      <a:lvl2pPr algn="l" rtl="0" eaLnBrk="1" fontAlgn="base" hangingPunct="1">
        <a:lnSpc>
          <a:spcPct val="90000"/>
        </a:lnSpc>
        <a:spcBef>
          <a:spcPct val="0"/>
        </a:spcBef>
        <a:spcAft>
          <a:spcPct val="0"/>
        </a:spcAft>
        <a:defRPr sz="4267" b="1">
          <a:solidFill>
            <a:schemeClr val="tx2"/>
          </a:solidFill>
          <a:latin typeface="Arial" charset="0"/>
        </a:defRPr>
      </a:lvl2pPr>
      <a:lvl3pPr algn="l" rtl="0" eaLnBrk="1" fontAlgn="base" hangingPunct="1">
        <a:lnSpc>
          <a:spcPct val="90000"/>
        </a:lnSpc>
        <a:spcBef>
          <a:spcPct val="0"/>
        </a:spcBef>
        <a:spcAft>
          <a:spcPct val="0"/>
        </a:spcAft>
        <a:defRPr sz="4267" b="1">
          <a:solidFill>
            <a:schemeClr val="tx2"/>
          </a:solidFill>
          <a:latin typeface="Arial" charset="0"/>
        </a:defRPr>
      </a:lvl3pPr>
      <a:lvl4pPr algn="l" rtl="0" eaLnBrk="1" fontAlgn="base" hangingPunct="1">
        <a:lnSpc>
          <a:spcPct val="90000"/>
        </a:lnSpc>
        <a:spcBef>
          <a:spcPct val="0"/>
        </a:spcBef>
        <a:spcAft>
          <a:spcPct val="0"/>
        </a:spcAft>
        <a:defRPr sz="4267" b="1">
          <a:solidFill>
            <a:schemeClr val="tx2"/>
          </a:solidFill>
          <a:latin typeface="Arial" charset="0"/>
        </a:defRPr>
      </a:lvl4pPr>
      <a:lvl5pPr algn="l" rtl="0" eaLnBrk="1" fontAlgn="base" hangingPunct="1">
        <a:lnSpc>
          <a:spcPct val="90000"/>
        </a:lnSpc>
        <a:spcBef>
          <a:spcPct val="0"/>
        </a:spcBef>
        <a:spcAft>
          <a:spcPct val="0"/>
        </a:spcAft>
        <a:defRPr sz="4267" b="1">
          <a:solidFill>
            <a:schemeClr val="tx2"/>
          </a:solidFill>
          <a:latin typeface="Arial" charset="0"/>
        </a:defRPr>
      </a:lvl5pPr>
      <a:lvl6pPr marL="609676" algn="l" rtl="0" eaLnBrk="1" fontAlgn="base" hangingPunct="1">
        <a:lnSpc>
          <a:spcPct val="90000"/>
        </a:lnSpc>
        <a:spcBef>
          <a:spcPct val="0"/>
        </a:spcBef>
        <a:spcAft>
          <a:spcPct val="0"/>
        </a:spcAft>
        <a:defRPr sz="5867" b="1">
          <a:solidFill>
            <a:srgbClr val="00601D"/>
          </a:solidFill>
          <a:latin typeface="Arial" charset="0"/>
        </a:defRPr>
      </a:lvl6pPr>
      <a:lvl7pPr marL="1219352" algn="l" rtl="0" eaLnBrk="1" fontAlgn="base" hangingPunct="1">
        <a:lnSpc>
          <a:spcPct val="90000"/>
        </a:lnSpc>
        <a:spcBef>
          <a:spcPct val="0"/>
        </a:spcBef>
        <a:spcAft>
          <a:spcPct val="0"/>
        </a:spcAft>
        <a:defRPr sz="5867" b="1">
          <a:solidFill>
            <a:srgbClr val="00601D"/>
          </a:solidFill>
          <a:latin typeface="Arial" charset="0"/>
        </a:defRPr>
      </a:lvl7pPr>
      <a:lvl8pPr marL="1829029" algn="l" rtl="0" eaLnBrk="1" fontAlgn="base" hangingPunct="1">
        <a:lnSpc>
          <a:spcPct val="90000"/>
        </a:lnSpc>
        <a:spcBef>
          <a:spcPct val="0"/>
        </a:spcBef>
        <a:spcAft>
          <a:spcPct val="0"/>
        </a:spcAft>
        <a:defRPr sz="5867" b="1">
          <a:solidFill>
            <a:srgbClr val="00601D"/>
          </a:solidFill>
          <a:latin typeface="Arial" charset="0"/>
        </a:defRPr>
      </a:lvl8pPr>
      <a:lvl9pPr marL="2438705" algn="l" rtl="0" eaLnBrk="1" fontAlgn="base" hangingPunct="1">
        <a:lnSpc>
          <a:spcPct val="90000"/>
        </a:lnSpc>
        <a:spcBef>
          <a:spcPct val="0"/>
        </a:spcBef>
        <a:spcAft>
          <a:spcPct val="0"/>
        </a:spcAft>
        <a:defRPr sz="5867" b="1">
          <a:solidFill>
            <a:srgbClr val="00601D"/>
          </a:solidFill>
          <a:latin typeface="Arial" charset="0"/>
        </a:defRPr>
      </a:lvl9pPr>
    </p:titleStyle>
    <p:bodyStyle>
      <a:lvl1pPr marL="288036" indent="-288036" algn="l" rtl="0" eaLnBrk="1" fontAlgn="base" hangingPunct="1">
        <a:spcBef>
          <a:spcPts val="1067"/>
        </a:spcBef>
        <a:spcAft>
          <a:spcPts val="400"/>
        </a:spcAft>
        <a:buClr>
          <a:schemeClr val="accent1"/>
        </a:buClr>
        <a:buSzPct val="120000"/>
        <a:buFont typeface="Arial" panose="020B0604020202020204" pitchFamily="34" charset="0"/>
        <a:buChar char="•"/>
        <a:defRPr sz="2667" spc="0" baseline="0">
          <a:solidFill>
            <a:schemeClr val="tx1">
              <a:lumMod val="90000"/>
              <a:lumOff val="10000"/>
            </a:schemeClr>
          </a:solidFill>
          <a:latin typeface="+mn-lt"/>
          <a:ea typeface="+mn-ea"/>
          <a:cs typeface="+mn-cs"/>
        </a:defRPr>
      </a:lvl1pPr>
      <a:lvl2pPr marL="672084" indent="-336042" algn="l" rtl="0" eaLnBrk="1" fontAlgn="base" hangingPunct="1">
        <a:spcBef>
          <a:spcPts val="0"/>
        </a:spcBef>
        <a:spcAft>
          <a:spcPts val="400"/>
        </a:spcAft>
        <a:buClr>
          <a:schemeClr val="tx1">
            <a:lumMod val="75000"/>
            <a:lumOff val="25000"/>
          </a:schemeClr>
        </a:buClr>
        <a:buSzPct val="120000"/>
        <a:buFont typeface="Arial" charset="0"/>
        <a:buChar char="–"/>
        <a:defRPr sz="2000" spc="0" baseline="0">
          <a:solidFill>
            <a:schemeClr val="tx1">
              <a:lumMod val="90000"/>
              <a:lumOff val="10000"/>
            </a:schemeClr>
          </a:solidFill>
          <a:latin typeface="+mn-lt"/>
        </a:defRPr>
      </a:lvl2pPr>
      <a:lvl3pPr marL="1008126" indent="-288036" algn="l" rtl="0" eaLnBrk="1" fontAlgn="base" hangingPunct="1">
        <a:spcBef>
          <a:spcPts val="0"/>
        </a:spcBef>
        <a:spcAft>
          <a:spcPts val="400"/>
        </a:spcAft>
        <a:buClr>
          <a:schemeClr val="tx1">
            <a:lumMod val="50000"/>
            <a:lumOff val="50000"/>
          </a:schemeClr>
        </a:buClr>
        <a:buSzPct val="120000"/>
        <a:buFont typeface="Arial" charset="0"/>
        <a:buChar char="–"/>
        <a:defRPr sz="2000" spc="0" baseline="0">
          <a:solidFill>
            <a:schemeClr val="tx1">
              <a:lumMod val="90000"/>
              <a:lumOff val="10000"/>
            </a:schemeClr>
          </a:solidFill>
          <a:latin typeface="+mn-lt"/>
        </a:defRPr>
      </a:lvl3pPr>
      <a:lvl4pPr marL="2133867" indent="-304838" algn="l" rtl="0" eaLnBrk="1" fontAlgn="base" hangingPunct="1">
        <a:spcBef>
          <a:spcPct val="20000"/>
        </a:spcBef>
        <a:spcAft>
          <a:spcPct val="0"/>
        </a:spcAft>
        <a:buChar char="–"/>
        <a:defRPr sz="2667">
          <a:solidFill>
            <a:schemeClr val="tx1"/>
          </a:solidFill>
          <a:latin typeface="+mn-lt"/>
        </a:defRPr>
      </a:lvl4pPr>
      <a:lvl5pPr marL="2743543" indent="-304838" algn="l" rtl="0" eaLnBrk="1" fontAlgn="base" hangingPunct="1">
        <a:spcBef>
          <a:spcPct val="20000"/>
        </a:spcBef>
        <a:spcAft>
          <a:spcPct val="0"/>
        </a:spcAft>
        <a:buChar char="»"/>
        <a:defRPr sz="2667">
          <a:solidFill>
            <a:schemeClr val="tx1"/>
          </a:solidFill>
          <a:latin typeface="+mn-lt"/>
        </a:defRPr>
      </a:lvl5pPr>
      <a:lvl6pPr marL="3353219" indent="-304838" algn="l" rtl="0" eaLnBrk="1" fontAlgn="base" hangingPunct="1">
        <a:spcBef>
          <a:spcPct val="20000"/>
        </a:spcBef>
        <a:spcAft>
          <a:spcPct val="0"/>
        </a:spcAft>
        <a:buChar char="»"/>
        <a:defRPr sz="2667">
          <a:solidFill>
            <a:schemeClr val="tx1"/>
          </a:solidFill>
          <a:latin typeface="+mn-lt"/>
        </a:defRPr>
      </a:lvl6pPr>
      <a:lvl7pPr marL="3962895" indent="-304838" algn="l" rtl="0" eaLnBrk="1" fontAlgn="base" hangingPunct="1">
        <a:spcBef>
          <a:spcPct val="20000"/>
        </a:spcBef>
        <a:spcAft>
          <a:spcPct val="0"/>
        </a:spcAft>
        <a:buChar char="»"/>
        <a:defRPr sz="2667">
          <a:solidFill>
            <a:schemeClr val="tx1"/>
          </a:solidFill>
          <a:latin typeface="+mn-lt"/>
        </a:defRPr>
      </a:lvl7pPr>
      <a:lvl8pPr marL="4572572" indent="-304838" algn="l" rtl="0" eaLnBrk="1" fontAlgn="base" hangingPunct="1">
        <a:spcBef>
          <a:spcPct val="20000"/>
        </a:spcBef>
        <a:spcAft>
          <a:spcPct val="0"/>
        </a:spcAft>
        <a:buChar char="»"/>
        <a:defRPr sz="2667">
          <a:solidFill>
            <a:schemeClr val="tx1"/>
          </a:solidFill>
          <a:latin typeface="+mn-lt"/>
        </a:defRPr>
      </a:lvl8pPr>
      <a:lvl9pPr marL="5182248" indent="-304838" algn="l" rtl="0" eaLnBrk="1" fontAlgn="base" hangingPunct="1">
        <a:spcBef>
          <a:spcPct val="20000"/>
        </a:spcBef>
        <a:spcAft>
          <a:spcPct val="0"/>
        </a:spcAft>
        <a:buChar char="»"/>
        <a:defRPr sz="2667">
          <a:solidFill>
            <a:schemeClr val="tx1"/>
          </a:solidFill>
          <a:latin typeface="+mn-lt"/>
        </a:defRPr>
      </a:lvl9pPr>
    </p:bodyStyle>
    <p:otherStyle>
      <a:defPPr>
        <a:defRPr lang="sv-SE"/>
      </a:defPPr>
      <a:lvl1pPr marL="0" algn="l" defTabSz="1219352" rtl="0" eaLnBrk="1" latinLnBrk="0" hangingPunct="1">
        <a:defRPr sz="2400" kern="1200">
          <a:solidFill>
            <a:schemeClr val="tx1"/>
          </a:solidFill>
          <a:latin typeface="+mn-lt"/>
          <a:ea typeface="+mn-ea"/>
          <a:cs typeface="+mn-cs"/>
        </a:defRPr>
      </a:lvl1pPr>
      <a:lvl2pPr marL="609676" algn="l" defTabSz="1219352" rtl="0" eaLnBrk="1" latinLnBrk="0" hangingPunct="1">
        <a:defRPr sz="2400" kern="1200">
          <a:solidFill>
            <a:schemeClr val="tx1"/>
          </a:solidFill>
          <a:latin typeface="+mn-lt"/>
          <a:ea typeface="+mn-ea"/>
          <a:cs typeface="+mn-cs"/>
        </a:defRPr>
      </a:lvl2pPr>
      <a:lvl3pPr marL="1219352" algn="l" defTabSz="1219352" rtl="0" eaLnBrk="1" latinLnBrk="0" hangingPunct="1">
        <a:defRPr sz="2400" kern="1200">
          <a:solidFill>
            <a:schemeClr val="tx1"/>
          </a:solidFill>
          <a:latin typeface="+mn-lt"/>
          <a:ea typeface="+mn-ea"/>
          <a:cs typeface="+mn-cs"/>
        </a:defRPr>
      </a:lvl3pPr>
      <a:lvl4pPr marL="1829029" algn="l" defTabSz="1219352" rtl="0" eaLnBrk="1" latinLnBrk="0" hangingPunct="1">
        <a:defRPr sz="2400" kern="1200">
          <a:solidFill>
            <a:schemeClr val="tx1"/>
          </a:solidFill>
          <a:latin typeface="+mn-lt"/>
          <a:ea typeface="+mn-ea"/>
          <a:cs typeface="+mn-cs"/>
        </a:defRPr>
      </a:lvl4pPr>
      <a:lvl5pPr marL="2438705" algn="l" defTabSz="1219352" rtl="0" eaLnBrk="1" latinLnBrk="0" hangingPunct="1">
        <a:defRPr sz="2400" kern="1200">
          <a:solidFill>
            <a:schemeClr val="tx1"/>
          </a:solidFill>
          <a:latin typeface="+mn-lt"/>
          <a:ea typeface="+mn-ea"/>
          <a:cs typeface="+mn-cs"/>
        </a:defRPr>
      </a:lvl5pPr>
      <a:lvl6pPr marL="3048381" algn="l" defTabSz="1219352" rtl="0" eaLnBrk="1" latinLnBrk="0" hangingPunct="1">
        <a:defRPr sz="2400" kern="1200">
          <a:solidFill>
            <a:schemeClr val="tx1"/>
          </a:solidFill>
          <a:latin typeface="+mn-lt"/>
          <a:ea typeface="+mn-ea"/>
          <a:cs typeface="+mn-cs"/>
        </a:defRPr>
      </a:lvl6pPr>
      <a:lvl7pPr marL="3658057" algn="l" defTabSz="1219352" rtl="0" eaLnBrk="1" latinLnBrk="0" hangingPunct="1">
        <a:defRPr sz="2400" kern="1200">
          <a:solidFill>
            <a:schemeClr val="tx1"/>
          </a:solidFill>
          <a:latin typeface="+mn-lt"/>
          <a:ea typeface="+mn-ea"/>
          <a:cs typeface="+mn-cs"/>
        </a:defRPr>
      </a:lvl7pPr>
      <a:lvl8pPr marL="4267733" algn="l" defTabSz="1219352" rtl="0" eaLnBrk="1" latinLnBrk="0" hangingPunct="1">
        <a:defRPr sz="2400" kern="1200">
          <a:solidFill>
            <a:schemeClr val="tx1"/>
          </a:solidFill>
          <a:latin typeface="+mn-lt"/>
          <a:ea typeface="+mn-ea"/>
          <a:cs typeface="+mn-cs"/>
        </a:defRPr>
      </a:lvl8pPr>
      <a:lvl9pPr marL="4877410" algn="l" defTabSz="1219352"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4.xml"/></Relationships>
</file>

<file path=ppt/slides/_rels/slide15.xml.rels><?xml version="1.0" encoding="UTF-8" standalone="yes"?>
<Relationships xmlns="http://schemas.openxmlformats.org/package/2006/relationships"><Relationship Id="rId3" Type="http://schemas.openxmlformats.org/officeDocument/2006/relationships/hyperlink" Target="mailto:frida.lindh@regionhalland.se" TargetMode="External"/><Relationship Id="rId2" Type="http://schemas.openxmlformats.org/officeDocument/2006/relationships/hyperlink" Target="mailto:sofia.sandanger@forsakringskassan.se" TargetMode="External"/><Relationship Id="rId1" Type="http://schemas.openxmlformats.org/officeDocument/2006/relationships/slideLayout" Target="../slideLayouts/slideLayout38.xml"/><Relationship Id="rId4" Type="http://schemas.openxmlformats.org/officeDocument/2006/relationships/hyperlink" Target="mailto:mats.neumann@regionhalland.s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regeringen.se/rattsliga-dokument/kommittedirektiv/2018/04/dir.-201826/"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rbetsformedlingen.se/om-oss/var-verksamhet/utbildningsmaterial/kunskapsmateriale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D3DBDB73-73E7-446E-977E-2A2AC4E6F087}"/>
              </a:ext>
            </a:extLst>
          </p:cNvPr>
          <p:cNvPicPr>
            <a:picLocks noChangeAspect="1"/>
          </p:cNvPicPr>
          <p:nvPr/>
        </p:nvPicPr>
        <p:blipFill rotWithShape="1">
          <a:blip r:embed="rId3">
            <a:extLst>
              <a:ext uri="{28A0092B-C50C-407E-A947-70E740481C1C}">
                <a14:useLocalDpi xmlns:a14="http://schemas.microsoft.com/office/drawing/2010/main" val="0"/>
              </a:ext>
            </a:extLst>
          </a:blip>
          <a:srcRect l="3534" t="5094" r="1923" b="12849"/>
          <a:stretch/>
        </p:blipFill>
        <p:spPr>
          <a:xfrm>
            <a:off x="0" y="14610"/>
            <a:ext cx="12193588" cy="7051154"/>
          </a:xfrm>
          <a:prstGeom prst="rect">
            <a:avLst/>
          </a:prstGeom>
        </p:spPr>
      </p:pic>
      <p:sp>
        <p:nvSpPr>
          <p:cNvPr id="2" name="Rubrik 1"/>
          <p:cNvSpPr>
            <a:spLocks noGrp="1"/>
          </p:cNvSpPr>
          <p:nvPr>
            <p:ph type="ctrTitle"/>
          </p:nvPr>
        </p:nvSpPr>
        <p:spPr>
          <a:xfrm>
            <a:off x="240085" y="4026818"/>
            <a:ext cx="11713418" cy="1633702"/>
          </a:xfrm>
        </p:spPr>
        <p:txBody>
          <a:bodyPr/>
          <a:lstStyle/>
          <a:p>
            <a:r>
              <a:rPr lang="sv-SE" sz="4800" dirty="0">
                <a:highlight>
                  <a:srgbClr val="B0D0A6"/>
                </a:highlight>
              </a:rPr>
              <a:t>Tillsammans för hållbar återgång i arbete  </a:t>
            </a:r>
          </a:p>
        </p:txBody>
      </p:sp>
    </p:spTree>
    <p:extLst>
      <p:ext uri="{BB962C8B-B14F-4D97-AF65-F5344CB8AC3E}">
        <p14:creationId xmlns:p14="http://schemas.microsoft.com/office/powerpoint/2010/main" val="4283407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A27EE5CB-73D9-419E-BC33-B5EEA4D52285}"/>
              </a:ext>
            </a:extLst>
          </p:cNvPr>
          <p:cNvSpPr>
            <a:spLocks noGrp="1"/>
          </p:cNvSpPr>
          <p:nvPr>
            <p:ph type="title"/>
          </p:nvPr>
        </p:nvSpPr>
        <p:spPr/>
        <p:txBody>
          <a:bodyPr/>
          <a:lstStyle/>
          <a:p>
            <a:r>
              <a:rPr lang="sv-SE" dirty="0"/>
              <a:t>Sjukersättning för äldre förvärvsarbetande </a:t>
            </a:r>
          </a:p>
        </p:txBody>
      </p:sp>
      <p:sp>
        <p:nvSpPr>
          <p:cNvPr id="4" name="Platshållare för text 3">
            <a:extLst>
              <a:ext uri="{FF2B5EF4-FFF2-40B4-BE49-F238E27FC236}">
                <a16:creationId xmlns:a16="http://schemas.microsoft.com/office/drawing/2014/main" id="{F6EDCBDB-0BA0-4F5C-AE92-92B7D5614BF3}"/>
              </a:ext>
            </a:extLst>
          </p:cNvPr>
          <p:cNvSpPr>
            <a:spLocks noGrp="1"/>
          </p:cNvSpPr>
          <p:nvPr>
            <p:ph type="body" sz="quarter" idx="13"/>
          </p:nvPr>
        </p:nvSpPr>
        <p:spPr>
          <a:xfrm>
            <a:off x="607507" y="1970590"/>
            <a:ext cx="10169807" cy="4538668"/>
          </a:xfrm>
        </p:spPr>
        <p:txBody>
          <a:bodyPr/>
          <a:lstStyle/>
          <a:p>
            <a:pPr lvl="1">
              <a:buFont typeface="Arial" panose="020B0604020202020204" pitchFamily="34" charset="0"/>
              <a:buChar char="•"/>
            </a:pPr>
            <a:r>
              <a:rPr lang="sv-SE" sz="2670" dirty="0"/>
              <a:t>riktar sig till försäkrade som har som mest </a:t>
            </a:r>
            <a:r>
              <a:rPr lang="sv-SE" sz="2670" i="1" dirty="0"/>
              <a:t>fem år</a:t>
            </a:r>
            <a:r>
              <a:rPr lang="sv-SE" sz="2670" dirty="0"/>
              <a:t> kvar tills de uppnår den ålder då de inte längre kan få sjukersättning utbetald (idag vid 60 år)</a:t>
            </a:r>
          </a:p>
          <a:p>
            <a:pPr lvl="1">
              <a:buFont typeface="Arial" panose="020B0604020202020204" pitchFamily="34" charset="0"/>
              <a:buChar char="•"/>
            </a:pPr>
            <a:r>
              <a:rPr lang="sv-SE" sz="2670" dirty="0"/>
              <a:t>innebär att försäkrade ska få sin arbetsförmåga bedömd mot normalt förekommande arbeten som de har erfarenhet av under de senaste femton åren samt andra lämpliga arbeten som är tillgängliga</a:t>
            </a:r>
          </a:p>
          <a:p>
            <a:pPr lvl="1">
              <a:buFont typeface="Arial" panose="020B0604020202020204" pitchFamily="34" charset="0"/>
              <a:buChar char="•"/>
            </a:pPr>
            <a:r>
              <a:rPr lang="sv-SE" sz="2670" dirty="0"/>
              <a:t>innebär också att försäkrade som inte har arbetat de senaste femton åren bedöms enligt ordinarie sjukersättningsregler</a:t>
            </a:r>
          </a:p>
          <a:p>
            <a:pPr marL="0" indent="0">
              <a:buNone/>
            </a:pPr>
            <a:r>
              <a:rPr lang="sv-SE" sz="2670" dirty="0"/>
              <a:t>I övrigt är alla andra villkor för att beviljas sjukersättning oförändrade</a:t>
            </a:r>
          </a:p>
        </p:txBody>
      </p:sp>
      <p:sp>
        <p:nvSpPr>
          <p:cNvPr id="7" name="Platshållare för text 3">
            <a:extLst>
              <a:ext uri="{FF2B5EF4-FFF2-40B4-BE49-F238E27FC236}">
                <a16:creationId xmlns:a16="http://schemas.microsoft.com/office/drawing/2014/main" id="{C04B23A2-0566-4B6F-8B85-DBA8D57EE81F}"/>
              </a:ext>
            </a:extLst>
          </p:cNvPr>
          <p:cNvSpPr txBox="1">
            <a:spLocks/>
          </p:cNvSpPr>
          <p:nvPr/>
        </p:nvSpPr>
        <p:spPr>
          <a:xfrm>
            <a:off x="535707" y="1394328"/>
            <a:ext cx="10961687" cy="576262"/>
          </a:xfrm>
          <a:prstGeom prst="rect">
            <a:avLst/>
          </a:prstGeom>
        </p:spPr>
        <p:txBody>
          <a:bodyPr/>
          <a:lstStyle>
            <a:lvl1pPr marL="288036" indent="-288036" algn="l" rtl="0" eaLnBrk="1" fontAlgn="base" hangingPunct="1">
              <a:spcBef>
                <a:spcPts val="1067"/>
              </a:spcBef>
              <a:spcAft>
                <a:spcPts val="400"/>
              </a:spcAft>
              <a:buClr>
                <a:schemeClr val="accent1"/>
              </a:buClr>
              <a:buSzPct val="120000"/>
              <a:buFont typeface="Arial" panose="020B0604020202020204" pitchFamily="34" charset="0"/>
              <a:buChar char="•"/>
              <a:defRPr sz="2667" spc="0" baseline="0">
                <a:solidFill>
                  <a:schemeClr val="tx1">
                    <a:lumMod val="90000"/>
                    <a:lumOff val="10000"/>
                  </a:schemeClr>
                </a:solidFill>
                <a:latin typeface="+mn-lt"/>
                <a:ea typeface="+mn-ea"/>
                <a:cs typeface="+mn-cs"/>
              </a:defRPr>
            </a:lvl1pPr>
            <a:lvl2pPr marL="672084" indent="-336042" algn="l" rtl="0" eaLnBrk="1" fontAlgn="base" hangingPunct="1">
              <a:spcBef>
                <a:spcPts val="0"/>
              </a:spcBef>
              <a:spcAft>
                <a:spcPts val="400"/>
              </a:spcAft>
              <a:buClr>
                <a:schemeClr val="tx1">
                  <a:lumMod val="75000"/>
                  <a:lumOff val="25000"/>
                </a:schemeClr>
              </a:buClr>
              <a:buSzPct val="120000"/>
              <a:buFont typeface="Arial" charset="0"/>
              <a:buChar char="–"/>
              <a:defRPr sz="2000" spc="0" baseline="0">
                <a:solidFill>
                  <a:schemeClr val="tx1">
                    <a:lumMod val="90000"/>
                    <a:lumOff val="10000"/>
                  </a:schemeClr>
                </a:solidFill>
                <a:latin typeface="+mn-lt"/>
              </a:defRPr>
            </a:lvl2pPr>
            <a:lvl3pPr marL="1008126" indent="-288036" algn="l" rtl="0" eaLnBrk="1" fontAlgn="base" hangingPunct="1">
              <a:spcBef>
                <a:spcPts val="0"/>
              </a:spcBef>
              <a:spcAft>
                <a:spcPts val="400"/>
              </a:spcAft>
              <a:buClr>
                <a:schemeClr val="tx1">
                  <a:lumMod val="50000"/>
                  <a:lumOff val="50000"/>
                </a:schemeClr>
              </a:buClr>
              <a:buSzPct val="120000"/>
              <a:buFont typeface="Arial" charset="0"/>
              <a:buChar char="–"/>
              <a:defRPr sz="2000" spc="0" baseline="0">
                <a:solidFill>
                  <a:schemeClr val="tx1">
                    <a:lumMod val="90000"/>
                    <a:lumOff val="10000"/>
                  </a:schemeClr>
                </a:solidFill>
                <a:latin typeface="+mn-lt"/>
              </a:defRPr>
            </a:lvl3pPr>
            <a:lvl4pPr marL="2133867" indent="-304838" algn="l" rtl="0" eaLnBrk="1" fontAlgn="base" hangingPunct="1">
              <a:spcBef>
                <a:spcPct val="20000"/>
              </a:spcBef>
              <a:spcAft>
                <a:spcPct val="0"/>
              </a:spcAft>
              <a:buChar char="–"/>
              <a:defRPr sz="2667">
                <a:solidFill>
                  <a:schemeClr val="tx1"/>
                </a:solidFill>
                <a:latin typeface="+mn-lt"/>
              </a:defRPr>
            </a:lvl4pPr>
            <a:lvl5pPr marL="2743543" indent="-304838" algn="l" rtl="0" eaLnBrk="1" fontAlgn="base" hangingPunct="1">
              <a:spcBef>
                <a:spcPct val="20000"/>
              </a:spcBef>
              <a:spcAft>
                <a:spcPct val="0"/>
              </a:spcAft>
              <a:buChar char="»"/>
              <a:defRPr sz="2667">
                <a:solidFill>
                  <a:schemeClr val="tx1"/>
                </a:solidFill>
                <a:latin typeface="+mn-lt"/>
              </a:defRPr>
            </a:lvl5pPr>
            <a:lvl6pPr marL="3353219" indent="-304838" algn="l" rtl="0" eaLnBrk="1" fontAlgn="base" hangingPunct="1">
              <a:spcBef>
                <a:spcPct val="20000"/>
              </a:spcBef>
              <a:spcAft>
                <a:spcPct val="0"/>
              </a:spcAft>
              <a:buChar char="»"/>
              <a:defRPr sz="2667">
                <a:solidFill>
                  <a:schemeClr val="tx1"/>
                </a:solidFill>
                <a:latin typeface="+mn-lt"/>
              </a:defRPr>
            </a:lvl6pPr>
            <a:lvl7pPr marL="3962895" indent="-304838" algn="l" rtl="0" eaLnBrk="1" fontAlgn="base" hangingPunct="1">
              <a:spcBef>
                <a:spcPct val="20000"/>
              </a:spcBef>
              <a:spcAft>
                <a:spcPct val="0"/>
              </a:spcAft>
              <a:buChar char="»"/>
              <a:defRPr sz="2667">
                <a:solidFill>
                  <a:schemeClr val="tx1"/>
                </a:solidFill>
                <a:latin typeface="+mn-lt"/>
              </a:defRPr>
            </a:lvl7pPr>
            <a:lvl8pPr marL="4572572" indent="-304838" algn="l" rtl="0" eaLnBrk="1" fontAlgn="base" hangingPunct="1">
              <a:spcBef>
                <a:spcPct val="20000"/>
              </a:spcBef>
              <a:spcAft>
                <a:spcPct val="0"/>
              </a:spcAft>
              <a:buChar char="»"/>
              <a:defRPr sz="2667">
                <a:solidFill>
                  <a:schemeClr val="tx1"/>
                </a:solidFill>
                <a:latin typeface="+mn-lt"/>
              </a:defRPr>
            </a:lvl8pPr>
            <a:lvl9pPr marL="5182248" indent="-304838" algn="l" rtl="0" eaLnBrk="1" fontAlgn="base" hangingPunct="1">
              <a:spcBef>
                <a:spcPct val="20000"/>
              </a:spcBef>
              <a:spcAft>
                <a:spcPct val="0"/>
              </a:spcAft>
              <a:buChar char="»"/>
              <a:defRPr sz="2667">
                <a:solidFill>
                  <a:schemeClr val="tx1"/>
                </a:solidFill>
                <a:latin typeface="+mn-lt"/>
              </a:defRPr>
            </a:lvl9pPr>
          </a:lstStyle>
          <a:p>
            <a:pPr marL="0" indent="0">
              <a:buNone/>
            </a:pPr>
            <a:r>
              <a:rPr lang="sv-SE" sz="2800" b="1" kern="0" dirty="0"/>
              <a:t>Normalt förekommande arbete man har erfarenhet av</a:t>
            </a:r>
          </a:p>
        </p:txBody>
      </p:sp>
    </p:spTree>
    <p:extLst>
      <p:ext uri="{BB962C8B-B14F-4D97-AF65-F5344CB8AC3E}">
        <p14:creationId xmlns:p14="http://schemas.microsoft.com/office/powerpoint/2010/main" val="25643647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B5D12AA3-C4EF-4F11-81A5-AC23BB5F93A2}"/>
              </a:ext>
            </a:extLst>
          </p:cNvPr>
          <p:cNvSpPr>
            <a:spLocks noGrp="1"/>
          </p:cNvSpPr>
          <p:nvPr>
            <p:ph type="title"/>
          </p:nvPr>
        </p:nvSpPr>
        <p:spPr>
          <a:xfrm>
            <a:off x="607507" y="71812"/>
            <a:ext cx="10889887" cy="1270265"/>
          </a:xfrm>
        </p:spPr>
        <p:txBody>
          <a:bodyPr/>
          <a:lstStyle/>
          <a:p>
            <a:r>
              <a:rPr lang="sv-SE" dirty="0"/>
              <a:t>Vad vill lagstiftaren med särskilda regler?</a:t>
            </a:r>
          </a:p>
        </p:txBody>
      </p:sp>
      <p:sp>
        <p:nvSpPr>
          <p:cNvPr id="4" name="Platshållare för text 3">
            <a:extLst>
              <a:ext uri="{FF2B5EF4-FFF2-40B4-BE49-F238E27FC236}">
                <a16:creationId xmlns:a16="http://schemas.microsoft.com/office/drawing/2014/main" id="{D5E3029E-A6CA-49C2-988F-F77E1A083422}"/>
              </a:ext>
            </a:extLst>
          </p:cNvPr>
          <p:cNvSpPr>
            <a:spLocks noGrp="1"/>
          </p:cNvSpPr>
          <p:nvPr>
            <p:ph type="body" sz="quarter" idx="13"/>
          </p:nvPr>
        </p:nvSpPr>
        <p:spPr>
          <a:xfrm>
            <a:off x="607937" y="1506538"/>
            <a:ext cx="8009137" cy="5227140"/>
          </a:xfrm>
        </p:spPr>
        <p:txBody>
          <a:bodyPr/>
          <a:lstStyle/>
          <a:p>
            <a:r>
              <a:rPr lang="sv-SE" dirty="0"/>
              <a:t>Lagstiftaren vill underlätta för försäkrade över en viss ålder att beviljas sjukersättning för att ge ökad ekonomisk trygghet för personer som slitit ut sig i arbetslivet och inte kan arbeta längre</a:t>
            </a:r>
          </a:p>
        </p:txBody>
      </p:sp>
      <p:pic>
        <p:nvPicPr>
          <p:cNvPr id="7" name="Picture 2" descr="https://forsakringskassan-mediaportal.qbank.se/assets/deployedFiles/a04ffafc1099a5590ff36c41745520f5.png">
            <a:extLst>
              <a:ext uri="{FF2B5EF4-FFF2-40B4-BE49-F238E27FC236}">
                <a16:creationId xmlns:a16="http://schemas.microsoft.com/office/drawing/2014/main" id="{6F240B0D-F431-4C63-BEC6-01796D1B60E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5597" y="3822998"/>
            <a:ext cx="2795067" cy="2791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4940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1D7E91-525B-4338-AEFF-1D37784EEFDD}"/>
              </a:ext>
            </a:extLst>
          </p:cNvPr>
          <p:cNvSpPr>
            <a:spLocks noGrp="1"/>
          </p:cNvSpPr>
          <p:nvPr>
            <p:ph type="title"/>
          </p:nvPr>
        </p:nvSpPr>
        <p:spPr/>
        <p:txBody>
          <a:bodyPr/>
          <a:lstStyle/>
          <a:p>
            <a:r>
              <a:rPr lang="sv-SE" dirty="0"/>
              <a:t>För dig som jobbar i vården</a:t>
            </a:r>
          </a:p>
        </p:txBody>
      </p:sp>
      <p:sp>
        <p:nvSpPr>
          <p:cNvPr id="3" name="Platshållare för text 2">
            <a:extLst>
              <a:ext uri="{FF2B5EF4-FFF2-40B4-BE49-F238E27FC236}">
                <a16:creationId xmlns:a16="http://schemas.microsoft.com/office/drawing/2014/main" id="{9743AB33-664C-4289-BAB1-DFAD3D201922}"/>
              </a:ext>
            </a:extLst>
          </p:cNvPr>
          <p:cNvSpPr>
            <a:spLocks noGrp="1"/>
          </p:cNvSpPr>
          <p:nvPr>
            <p:ph type="body" sz="quarter" idx="12"/>
          </p:nvPr>
        </p:nvSpPr>
        <p:spPr/>
        <p:txBody>
          <a:bodyPr/>
          <a:lstStyle/>
          <a:p>
            <a:pPr marL="0" marR="0" lvl="0" indent="0" algn="l" defTabSz="914400" rtl="0" eaLnBrk="1" fontAlgn="base" latinLnBrk="0" hangingPunct="1">
              <a:lnSpc>
                <a:spcPct val="100000"/>
              </a:lnSpc>
              <a:spcBef>
                <a:spcPts val="1067"/>
              </a:spcBef>
              <a:spcAft>
                <a:spcPts val="400"/>
              </a:spcAft>
              <a:buClr>
                <a:srgbClr val="5F9E6C"/>
              </a:buClr>
              <a:buSzPct val="120000"/>
              <a:buFont typeface="Arial" panose="020B0604020202020204" pitchFamily="34" charset="0"/>
              <a:buNone/>
              <a:tabLst/>
              <a:defRPr/>
            </a:pPr>
            <a:r>
              <a:rPr kumimoji="0" lang="sv-SE" sz="2667" b="0" i="0" u="none" strike="noStrike" kern="0" cap="none" spc="0" normalizeH="0" baseline="0" noProof="0" dirty="0">
                <a:ln>
                  <a:noFill/>
                </a:ln>
                <a:solidFill>
                  <a:srgbClr val="1E1E1E">
                    <a:lumMod val="90000"/>
                    <a:lumOff val="10000"/>
                  </a:srgbClr>
                </a:solidFill>
                <a:effectLst/>
                <a:uLnTx/>
                <a:uFillTx/>
                <a:latin typeface="Arial"/>
                <a:ea typeface="+mn-ea"/>
                <a:cs typeface="+mn-cs"/>
              </a:rPr>
              <a:t>Det här ska du tänka på kopplat till sjukersättning för äldre förvärvsarbetande med start 1 september</a:t>
            </a:r>
          </a:p>
          <a:p>
            <a:pPr marL="0" indent="0">
              <a:buNone/>
            </a:pPr>
            <a:endParaRPr lang="sv-SE" dirty="0"/>
          </a:p>
          <a:p>
            <a:r>
              <a:rPr lang="sv-SE" dirty="0"/>
              <a:t>Det kan finnas patienter som har fått avslag på tidigare ansökan om sjukersättning som nu kan ha rätt till det</a:t>
            </a:r>
          </a:p>
          <a:p>
            <a:r>
              <a:rPr lang="sv-SE" dirty="0"/>
              <a:t>Hälso och sjukvården skall göra en bedömning utifrån de yrken individen har erfarenhet ifrån de senaste 15 åren inte längre för alla normalt förekommande arbeten</a:t>
            </a:r>
          </a:p>
          <a:p>
            <a:r>
              <a:rPr lang="sv-SE" dirty="0"/>
              <a:t>I läkarutlåtandet bör det beskrivas hur funktionsnedsättningar och aktivitetsbegränsningar påverkar arbetsförmågan i de arbeten som individen har erfarenhet av de senaste </a:t>
            </a:r>
            <a:r>
              <a:rPr lang="sv-SE"/>
              <a:t>15 åren</a:t>
            </a:r>
            <a:endParaRPr lang="sv-SE" dirty="0"/>
          </a:p>
          <a:p>
            <a:r>
              <a:rPr lang="sv-SE" dirty="0"/>
              <a:t>Viss informations- och hjälptext kommer justeras på läkarutlåtandet 7800</a:t>
            </a:r>
          </a:p>
          <a:p>
            <a:endParaRPr lang="sv-SE" dirty="0"/>
          </a:p>
          <a:p>
            <a:endParaRPr lang="sv-SE" dirty="0"/>
          </a:p>
          <a:p>
            <a:endParaRPr lang="sv-SE" dirty="0"/>
          </a:p>
          <a:p>
            <a:pPr marL="216021" lvl="1" indent="0">
              <a:buNone/>
            </a:pPr>
            <a:endParaRPr lang="sv-SE" dirty="0"/>
          </a:p>
        </p:txBody>
      </p:sp>
    </p:spTree>
    <p:extLst>
      <p:ext uri="{BB962C8B-B14F-4D97-AF65-F5344CB8AC3E}">
        <p14:creationId xmlns:p14="http://schemas.microsoft.com/office/powerpoint/2010/main" val="16631846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D87969C-51C6-4345-AE93-57BC93AF9F89}"/>
              </a:ext>
            </a:extLst>
          </p:cNvPr>
          <p:cNvSpPr>
            <a:spLocks noGrp="1"/>
          </p:cNvSpPr>
          <p:nvPr>
            <p:ph type="title"/>
          </p:nvPr>
        </p:nvSpPr>
        <p:spPr/>
        <p:txBody>
          <a:bodyPr/>
          <a:lstStyle/>
          <a:p>
            <a:r>
              <a:rPr lang="sv-SE" dirty="0"/>
              <a:t>FRÅGOR?</a:t>
            </a:r>
            <a:br>
              <a:rPr lang="sv-SE" dirty="0"/>
            </a:br>
            <a:br>
              <a:rPr lang="sv-SE" dirty="0"/>
            </a:br>
            <a:r>
              <a:rPr lang="sv-SE" dirty="0"/>
              <a:t>Hur ser du att din verksamhet berörs?</a:t>
            </a:r>
            <a:br>
              <a:rPr lang="sv-SE" dirty="0"/>
            </a:br>
            <a:br>
              <a:rPr lang="sv-SE" dirty="0"/>
            </a:br>
            <a:r>
              <a:rPr lang="sv-SE" dirty="0"/>
              <a:t>Hur tänker ni att detta behöver kommuniceras och till vilka? </a:t>
            </a:r>
          </a:p>
        </p:txBody>
      </p:sp>
    </p:spTree>
    <p:extLst>
      <p:ext uri="{BB962C8B-B14F-4D97-AF65-F5344CB8AC3E}">
        <p14:creationId xmlns:p14="http://schemas.microsoft.com/office/powerpoint/2010/main" val="31441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13725BF-80A4-4ADD-86CD-5C8BF775995E}"/>
              </a:ext>
            </a:extLst>
          </p:cNvPr>
          <p:cNvSpPr>
            <a:spLocks noGrp="1"/>
          </p:cNvSpPr>
          <p:nvPr>
            <p:ph type="title"/>
          </p:nvPr>
        </p:nvSpPr>
        <p:spPr/>
        <p:txBody>
          <a:bodyPr/>
          <a:lstStyle/>
          <a:p>
            <a:r>
              <a:rPr lang="sv-SE" dirty="0"/>
              <a:t>Tack för idag</a:t>
            </a:r>
          </a:p>
        </p:txBody>
      </p:sp>
    </p:spTree>
    <p:extLst>
      <p:ext uri="{BB962C8B-B14F-4D97-AF65-F5344CB8AC3E}">
        <p14:creationId xmlns:p14="http://schemas.microsoft.com/office/powerpoint/2010/main" val="117242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BEBE769-2A38-442D-8020-8A5183F9AFA0}"/>
              </a:ext>
            </a:extLst>
          </p:cNvPr>
          <p:cNvSpPr>
            <a:spLocks noGrp="1"/>
          </p:cNvSpPr>
          <p:nvPr>
            <p:ph type="title"/>
          </p:nvPr>
        </p:nvSpPr>
        <p:spPr>
          <a:xfrm>
            <a:off x="2056622" y="1146498"/>
            <a:ext cx="8281478" cy="5112568"/>
          </a:xfrm>
        </p:spPr>
        <p:txBody>
          <a:bodyPr/>
          <a:lstStyle/>
          <a:p>
            <a:br>
              <a:rPr lang="sv-SE" sz="2800" dirty="0"/>
            </a:br>
            <a:r>
              <a:rPr lang="sv-SE" sz="2800" dirty="0"/>
              <a:t>Sofia Sandänger, samverkansansvarig Försäkringskassan</a:t>
            </a:r>
            <a:br>
              <a:rPr lang="sv-SE" sz="2800" dirty="0"/>
            </a:br>
            <a:r>
              <a:rPr lang="sv-SE" sz="2800" dirty="0">
                <a:hlinkClick r:id="rId2">
                  <a:extLst>
                    <a:ext uri="{A12FA001-AC4F-418D-AE19-62706E023703}">
                      <ahyp:hlinkClr xmlns:ahyp="http://schemas.microsoft.com/office/drawing/2018/hyperlinkcolor" val="tx"/>
                    </a:ext>
                  </a:extLst>
                </a:hlinkClick>
              </a:rPr>
              <a:t>sofia.sandanger@forsakringskassan.se</a:t>
            </a:r>
            <a:br>
              <a:rPr lang="sv-SE" sz="2800" dirty="0"/>
            </a:br>
            <a:br>
              <a:rPr lang="sv-SE" sz="2800" dirty="0"/>
            </a:br>
            <a:br>
              <a:rPr lang="sv-SE" sz="2800" dirty="0"/>
            </a:br>
            <a:r>
              <a:rPr lang="sv-SE" sz="2800" dirty="0"/>
              <a:t>Frida Lindh strateg, försäkringsmedicin </a:t>
            </a:r>
            <a:br>
              <a:rPr lang="sv-SE" sz="2800" dirty="0"/>
            </a:br>
            <a:r>
              <a:rPr lang="sv-SE" sz="2800" dirty="0">
                <a:hlinkClick r:id="rId3">
                  <a:extLst>
                    <a:ext uri="{A12FA001-AC4F-418D-AE19-62706E023703}">
                      <ahyp:hlinkClr xmlns:ahyp="http://schemas.microsoft.com/office/drawing/2018/hyperlinkcolor" val="tx"/>
                    </a:ext>
                  </a:extLst>
                </a:hlinkClick>
              </a:rPr>
              <a:t>frida.lindh@regionhalland.se</a:t>
            </a:r>
            <a:br>
              <a:rPr lang="sv-SE" sz="2800" dirty="0"/>
            </a:br>
            <a:br>
              <a:rPr lang="sv-SE" sz="2800" dirty="0"/>
            </a:br>
            <a:br>
              <a:rPr lang="sv-SE" sz="2800" dirty="0"/>
            </a:br>
            <a:r>
              <a:rPr lang="sv-SE" sz="2800" dirty="0"/>
              <a:t>Mats Neumann, sakkunnig försäkringsmedicin</a:t>
            </a:r>
            <a:br>
              <a:rPr lang="sv-SE" sz="2800" dirty="0"/>
            </a:br>
            <a:r>
              <a:rPr lang="sv-SE" sz="2800" dirty="0">
                <a:hlinkClick r:id="rId4">
                  <a:extLst>
                    <a:ext uri="{A12FA001-AC4F-418D-AE19-62706E023703}">
                      <ahyp:hlinkClr xmlns:ahyp="http://schemas.microsoft.com/office/drawing/2018/hyperlinkcolor" val="tx"/>
                    </a:ext>
                  </a:extLst>
                </a:hlinkClick>
              </a:rPr>
              <a:t>mats.neumann@regionhalland.se</a:t>
            </a:r>
            <a:br>
              <a:rPr lang="sv-SE" sz="2800" dirty="0"/>
            </a:br>
            <a:br>
              <a:rPr lang="sv-SE" sz="2800" dirty="0"/>
            </a:br>
            <a:endParaRPr lang="sv-SE" sz="2800" dirty="0"/>
          </a:p>
        </p:txBody>
      </p:sp>
      <p:sp>
        <p:nvSpPr>
          <p:cNvPr id="4" name="Platshållare för datum 3">
            <a:extLst>
              <a:ext uri="{FF2B5EF4-FFF2-40B4-BE49-F238E27FC236}">
                <a16:creationId xmlns:a16="http://schemas.microsoft.com/office/drawing/2014/main" id="{ECEC7A81-2ED5-421E-9780-FDD47694FDF6}"/>
              </a:ext>
            </a:extLst>
          </p:cNvPr>
          <p:cNvSpPr>
            <a:spLocks noGrp="1"/>
          </p:cNvSpPr>
          <p:nvPr>
            <p:ph type="dt" sz="half" idx="4294967295"/>
          </p:nvPr>
        </p:nvSpPr>
        <p:spPr>
          <a:xfrm>
            <a:off x="10753539" y="6833788"/>
            <a:ext cx="1440049" cy="323892"/>
          </a:xfrm>
        </p:spPr>
        <p:txBody>
          <a:bodyPr/>
          <a:lstStyle/>
          <a:p>
            <a:pPr marL="0" marR="0" lvl="0" indent="0" algn="r" defTabSz="914491"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a:ln>
                  <a:noFill/>
                </a:ln>
                <a:solidFill>
                  <a:prstClr val="black"/>
                </a:solidFill>
                <a:effectLst/>
                <a:uLnTx/>
                <a:uFillTx/>
                <a:latin typeface="Arial" panose="020B0604020202020204"/>
                <a:ea typeface="+mn-ea"/>
                <a:cs typeface="Arial" charset="0"/>
              </a:rPr>
              <a:t>Region Halland  │</a:t>
            </a:r>
            <a:endParaRPr kumimoji="0" lang="sv-SE" sz="1200" b="1" i="0" u="none" strike="noStrike" kern="1200" cap="none" spc="0" normalizeH="0" baseline="0" noProof="0" dirty="0">
              <a:ln>
                <a:noFill/>
              </a:ln>
              <a:solidFill>
                <a:prstClr val="black"/>
              </a:solidFill>
              <a:effectLst/>
              <a:uLnTx/>
              <a:uFillTx/>
              <a:latin typeface="Arial" panose="020B0604020202020204"/>
              <a:ea typeface="+mn-ea"/>
              <a:cs typeface="Arial" charset="0"/>
            </a:endParaRPr>
          </a:p>
        </p:txBody>
      </p:sp>
      <p:sp>
        <p:nvSpPr>
          <p:cNvPr id="5" name="Platshållare för sidfot 4">
            <a:extLst>
              <a:ext uri="{FF2B5EF4-FFF2-40B4-BE49-F238E27FC236}">
                <a16:creationId xmlns:a16="http://schemas.microsoft.com/office/drawing/2014/main" id="{CE21B9FA-4654-4AF7-9B10-ADE13F8979BB}"/>
              </a:ext>
            </a:extLst>
          </p:cNvPr>
          <p:cNvSpPr>
            <a:spLocks noGrp="1"/>
          </p:cNvSpPr>
          <p:nvPr>
            <p:ph type="ftr" sz="quarter" idx="4294967295"/>
          </p:nvPr>
        </p:nvSpPr>
        <p:spPr>
          <a:xfrm>
            <a:off x="0" y="6833788"/>
            <a:ext cx="4115336" cy="323892"/>
          </a:xfrm>
        </p:spPr>
        <p: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a:ln>
                  <a:noFill/>
                </a:ln>
                <a:solidFill>
                  <a:prstClr val="black"/>
                </a:solidFill>
                <a:effectLst/>
                <a:uLnTx/>
                <a:uFillTx/>
                <a:latin typeface="Arial" panose="020B0604020202020204"/>
                <a:ea typeface="+mn-ea"/>
                <a:cs typeface="Arial" charset="0"/>
              </a:rPr>
              <a:t>Halland – Bästa livsplatsen</a:t>
            </a:r>
            <a:endParaRPr kumimoji="0" lang="sv-SE" sz="1200" b="1" i="0" u="none" strike="noStrike" kern="1200" cap="none" spc="0" normalizeH="0" baseline="0" noProof="0" dirty="0">
              <a:ln>
                <a:noFill/>
              </a:ln>
              <a:solidFill>
                <a:prstClr val="black"/>
              </a:solidFill>
              <a:effectLst/>
              <a:uLnTx/>
              <a:uFillTx/>
              <a:latin typeface="Arial" panose="020B0604020202020204"/>
              <a:ea typeface="+mn-ea"/>
              <a:cs typeface="Arial" charset="0"/>
            </a:endParaRPr>
          </a:p>
        </p:txBody>
      </p:sp>
      <p:sp>
        <p:nvSpPr>
          <p:cNvPr id="6" name="Platshållare för bildnummer 5">
            <a:extLst>
              <a:ext uri="{FF2B5EF4-FFF2-40B4-BE49-F238E27FC236}">
                <a16:creationId xmlns:a16="http://schemas.microsoft.com/office/drawing/2014/main" id="{0465FEAB-DC17-4427-9605-8314C8F60D6F}"/>
              </a:ext>
            </a:extLst>
          </p:cNvPr>
          <p:cNvSpPr>
            <a:spLocks noGrp="1"/>
          </p:cNvSpPr>
          <p:nvPr>
            <p:ph type="sldNum" sz="quarter" idx="4294967295"/>
          </p:nvPr>
        </p:nvSpPr>
        <p:spPr>
          <a:xfrm>
            <a:off x="11977660" y="6833788"/>
            <a:ext cx="215928" cy="323892"/>
          </a:xfrm>
        </p:spPr>
        <p:txBody>
          <a:bodyPr/>
          <a:lstStyle/>
          <a:p>
            <a:pPr marL="0" marR="0" lvl="0" indent="0" algn="l" defTabSz="914491" rtl="0" eaLnBrk="1" fontAlgn="auto" latinLnBrk="0" hangingPunct="1">
              <a:lnSpc>
                <a:spcPct val="100000"/>
              </a:lnSpc>
              <a:spcBef>
                <a:spcPts val="0"/>
              </a:spcBef>
              <a:spcAft>
                <a:spcPts val="0"/>
              </a:spcAft>
              <a:buClrTx/>
              <a:buSzTx/>
              <a:buFontTx/>
              <a:buNone/>
              <a:tabLst/>
              <a:defRPr/>
            </a:pPr>
            <a:fld id="{E8645303-2AAE-45D1-913A-B06AE6474513}" type="slidenum">
              <a:rPr kumimoji="0" lang="sv-SE" sz="1200" b="1" i="0" u="none" strike="noStrike" kern="1200" cap="none" spc="0" normalizeH="0" baseline="0" noProof="0">
                <a:ln>
                  <a:noFill/>
                </a:ln>
                <a:solidFill>
                  <a:prstClr val="black"/>
                </a:solidFill>
                <a:effectLst/>
                <a:uLnTx/>
                <a:uFillTx/>
                <a:latin typeface="Arial" panose="020B0604020202020204"/>
                <a:ea typeface="+mn-ea"/>
                <a:cs typeface="Arial" charset="0"/>
              </a:rPr>
              <a:pPr marL="0" marR="0" lvl="0" indent="0" algn="l" defTabSz="914491" rtl="0" eaLnBrk="1" fontAlgn="auto" latinLnBrk="0" hangingPunct="1">
                <a:lnSpc>
                  <a:spcPct val="100000"/>
                </a:lnSpc>
                <a:spcBef>
                  <a:spcPts val="0"/>
                </a:spcBef>
                <a:spcAft>
                  <a:spcPts val="0"/>
                </a:spcAft>
                <a:buClrTx/>
                <a:buSzTx/>
                <a:buFontTx/>
                <a:buNone/>
                <a:tabLst/>
                <a:defRPr/>
              </a:pPr>
              <a:t>15</a:t>
            </a:fld>
            <a:endParaRPr kumimoji="0" lang="sv-SE" sz="1200" b="1" i="0" u="none" strike="noStrike" kern="1200" cap="none" spc="0" normalizeH="0" baseline="0" noProof="0" dirty="0">
              <a:ln>
                <a:noFill/>
              </a:ln>
              <a:solidFill>
                <a:prstClr val="black"/>
              </a:solidFill>
              <a:effectLst/>
              <a:uLnTx/>
              <a:uFillTx/>
              <a:latin typeface="Arial" panose="020B0604020202020204"/>
              <a:ea typeface="+mn-ea"/>
              <a:cs typeface="Arial" charset="0"/>
            </a:endParaRPr>
          </a:p>
        </p:txBody>
      </p:sp>
    </p:spTree>
    <p:extLst>
      <p:ext uri="{BB962C8B-B14F-4D97-AF65-F5344CB8AC3E}">
        <p14:creationId xmlns:p14="http://schemas.microsoft.com/office/powerpoint/2010/main" val="1110752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C032F596-66BF-4E84-AC51-0DF5F5D25274}"/>
              </a:ext>
            </a:extLst>
          </p:cNvPr>
          <p:cNvSpPr>
            <a:spLocks noGrp="1"/>
          </p:cNvSpPr>
          <p:nvPr>
            <p:ph sz="quarter" idx="12"/>
          </p:nvPr>
        </p:nvSpPr>
        <p:spPr/>
        <p:txBody>
          <a:bodyPr/>
          <a:lstStyle/>
          <a:p>
            <a:r>
              <a:rPr lang="sv-SE" dirty="0"/>
              <a:t>SOU 2019:2 – Ingen regel utan undantag</a:t>
            </a:r>
          </a:p>
          <a:p>
            <a:r>
              <a:rPr lang="sv-SE" dirty="0"/>
              <a:t>2020:6 En begriplig och trygg sjukförsäkring med plats för rehabilitering</a:t>
            </a:r>
          </a:p>
          <a:p>
            <a:r>
              <a:rPr lang="sv-SE" dirty="0"/>
              <a:t>2020:26 En sjukförsäkring anpassad efter individen</a:t>
            </a:r>
          </a:p>
        </p:txBody>
      </p:sp>
      <p:sp>
        <p:nvSpPr>
          <p:cNvPr id="2" name="Rubrik 1">
            <a:extLst>
              <a:ext uri="{FF2B5EF4-FFF2-40B4-BE49-F238E27FC236}">
                <a16:creationId xmlns:a16="http://schemas.microsoft.com/office/drawing/2014/main" id="{345D7089-3B5C-4F9F-9AF7-07F072ADF27A}"/>
              </a:ext>
            </a:extLst>
          </p:cNvPr>
          <p:cNvSpPr>
            <a:spLocks noGrp="1"/>
          </p:cNvSpPr>
          <p:nvPr>
            <p:ph type="title"/>
          </p:nvPr>
        </p:nvSpPr>
        <p:spPr/>
        <p:txBody>
          <a:bodyPr/>
          <a:lstStyle/>
          <a:p>
            <a:r>
              <a:rPr lang="sv-SE" dirty="0"/>
              <a:t>Vad vill man uppnå med lagändringarna?</a:t>
            </a:r>
          </a:p>
        </p:txBody>
      </p:sp>
      <p:sp>
        <p:nvSpPr>
          <p:cNvPr id="3" name="Platshållare för text 2">
            <a:extLst>
              <a:ext uri="{FF2B5EF4-FFF2-40B4-BE49-F238E27FC236}">
                <a16:creationId xmlns:a16="http://schemas.microsoft.com/office/drawing/2014/main" id="{C3E067C0-0ED7-4021-9A6F-3F4ACBB1A7F0}"/>
              </a:ext>
            </a:extLst>
          </p:cNvPr>
          <p:cNvSpPr>
            <a:spLocks noGrp="1"/>
          </p:cNvSpPr>
          <p:nvPr>
            <p:ph type="body" sz="quarter" idx="13"/>
          </p:nvPr>
        </p:nvSpPr>
        <p:spPr/>
        <p:txBody>
          <a:bodyPr/>
          <a:lstStyle/>
          <a:p>
            <a:r>
              <a:rPr lang="sv-SE" sz="2800" dirty="0"/>
              <a:t>Lagstiftaren vill reformera sjukförsäkringen</a:t>
            </a:r>
          </a:p>
          <a:p>
            <a:pPr marL="0" indent="0">
              <a:buNone/>
            </a:pPr>
            <a:r>
              <a:rPr lang="sv-SE" dirty="0">
                <a:hlinkClick r:id="rId3"/>
              </a:rPr>
              <a:t>En trygg sjukförsäkring med människan i centrum – regeringen</a:t>
            </a:r>
            <a:endParaRPr lang="sv-SE" dirty="0"/>
          </a:p>
          <a:p>
            <a:pPr>
              <a:buFontTx/>
              <a:buChar char="-"/>
            </a:pPr>
            <a:r>
              <a:rPr lang="sv-SE" dirty="0"/>
              <a:t>Större flexibilitet</a:t>
            </a:r>
          </a:p>
          <a:p>
            <a:pPr>
              <a:buFontTx/>
              <a:buChar char="-"/>
            </a:pPr>
            <a:r>
              <a:rPr lang="sv-SE" dirty="0"/>
              <a:t>Ökad trygghet</a:t>
            </a:r>
          </a:p>
          <a:p>
            <a:pPr>
              <a:buFontTx/>
              <a:buChar char="-"/>
            </a:pPr>
            <a:r>
              <a:rPr lang="sv-SE" dirty="0"/>
              <a:t>Ta tillvara arbetsförmåga</a:t>
            </a:r>
          </a:p>
          <a:p>
            <a:pPr>
              <a:buFontTx/>
              <a:buChar char="-"/>
            </a:pPr>
            <a:r>
              <a:rPr lang="sv-SE" dirty="0"/>
              <a:t>Ökad möjlighet att fullfölja rehabiliteringen till det egna arbetet</a:t>
            </a:r>
          </a:p>
          <a:p>
            <a:pPr>
              <a:buFontTx/>
              <a:buChar char="-"/>
            </a:pPr>
            <a:endParaRPr lang="sv-SE" dirty="0"/>
          </a:p>
        </p:txBody>
      </p:sp>
    </p:spTree>
    <p:extLst>
      <p:ext uri="{BB962C8B-B14F-4D97-AF65-F5344CB8AC3E}">
        <p14:creationId xmlns:p14="http://schemas.microsoft.com/office/powerpoint/2010/main" val="19192119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17FDE4-0F0A-4A4A-B1F1-5A07873B117D}"/>
              </a:ext>
            </a:extLst>
          </p:cNvPr>
          <p:cNvSpPr>
            <a:spLocks noGrp="1"/>
          </p:cNvSpPr>
          <p:nvPr>
            <p:ph type="title"/>
          </p:nvPr>
        </p:nvSpPr>
        <p:spPr/>
        <p:txBody>
          <a:bodyPr/>
          <a:lstStyle/>
          <a:p>
            <a:r>
              <a:rPr lang="sv-SE" dirty="0"/>
              <a:t>Lagändringar inom sjukförsäkringen </a:t>
            </a:r>
          </a:p>
        </p:txBody>
      </p:sp>
      <p:graphicFrame>
        <p:nvGraphicFramePr>
          <p:cNvPr id="4" name="Diagram 3">
            <a:extLst>
              <a:ext uri="{FF2B5EF4-FFF2-40B4-BE49-F238E27FC236}">
                <a16:creationId xmlns:a16="http://schemas.microsoft.com/office/drawing/2014/main" id="{52ACF991-852F-48B5-B58E-6483EC9E6BCE}"/>
              </a:ext>
            </a:extLst>
          </p:cNvPr>
          <p:cNvGraphicFramePr/>
          <p:nvPr/>
        </p:nvGraphicFramePr>
        <p:xfrm>
          <a:off x="3136126" y="1938586"/>
          <a:ext cx="5832648"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83175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158AAC-7D1C-4D79-803B-2247F92FE69C}"/>
              </a:ext>
            </a:extLst>
          </p:cNvPr>
          <p:cNvSpPr>
            <a:spLocks noGrp="1"/>
          </p:cNvSpPr>
          <p:nvPr>
            <p:ph type="title"/>
          </p:nvPr>
        </p:nvSpPr>
        <p:spPr/>
        <p:txBody>
          <a:bodyPr/>
          <a:lstStyle/>
          <a:p>
            <a:r>
              <a:rPr lang="sv-SE" dirty="0"/>
              <a:t>Rehabiliteringskedjan och dess undantag</a:t>
            </a:r>
            <a:endParaRPr lang="sv-SE" dirty="0">
              <a:highlight>
                <a:srgbClr val="FF0000"/>
              </a:highlight>
            </a:endParaRPr>
          </a:p>
        </p:txBody>
      </p:sp>
      <p:grpSp>
        <p:nvGrpSpPr>
          <p:cNvPr id="11" name="Grupp 10">
            <a:extLst>
              <a:ext uri="{FF2B5EF4-FFF2-40B4-BE49-F238E27FC236}">
                <a16:creationId xmlns:a16="http://schemas.microsoft.com/office/drawing/2014/main" id="{3D9B7357-4890-482F-98A3-437C7F9F6183}"/>
              </a:ext>
            </a:extLst>
          </p:cNvPr>
          <p:cNvGrpSpPr/>
          <p:nvPr/>
        </p:nvGrpSpPr>
        <p:grpSpPr>
          <a:xfrm>
            <a:off x="242687" y="1296737"/>
            <a:ext cx="9345554" cy="5069433"/>
            <a:chOff x="1041562" y="1394328"/>
            <a:chExt cx="10021775" cy="5069433"/>
          </a:xfrm>
        </p:grpSpPr>
        <p:sp>
          <p:nvSpPr>
            <p:cNvPr id="18" name="Rektangel: rundade hörn 17">
              <a:extLst>
                <a:ext uri="{FF2B5EF4-FFF2-40B4-BE49-F238E27FC236}">
                  <a16:creationId xmlns:a16="http://schemas.microsoft.com/office/drawing/2014/main" id="{954ABD0F-49E5-43A3-8FBA-C474DBFB5061}"/>
                </a:ext>
              </a:extLst>
            </p:cNvPr>
            <p:cNvSpPr/>
            <p:nvPr/>
          </p:nvSpPr>
          <p:spPr>
            <a:xfrm>
              <a:off x="6097127" y="2849205"/>
              <a:ext cx="2448000" cy="3600000"/>
            </a:xfrm>
            <a:prstGeom prst="roundRect">
              <a:avLst/>
            </a:prstGeom>
            <a:solidFill>
              <a:schemeClr val="accent1">
                <a:lumMod val="60000"/>
                <a:lumOff val="4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lvl="0" defTabSz="1219352" fontAlgn="auto">
                <a:spcBef>
                  <a:spcPts val="0"/>
                </a:spcBef>
                <a:spcAft>
                  <a:spcPts val="0"/>
                </a:spcAft>
                <a:defRPr/>
              </a:pPr>
              <a:r>
                <a:rPr lang="sv-SE" b="1" spc="-20" dirty="0">
                  <a:solidFill>
                    <a:schemeClr val="tx1">
                      <a:lumMod val="90000"/>
                      <a:lumOff val="10000"/>
                    </a:schemeClr>
                  </a:solidFill>
                </a:rPr>
                <a:t>Normalt förekommande arbete på arbetsmarknaden</a:t>
              </a:r>
            </a:p>
            <a:p>
              <a:pPr lvl="0" defTabSz="1219352" fontAlgn="auto">
                <a:spcBef>
                  <a:spcPts val="0"/>
                </a:spcBef>
                <a:spcAft>
                  <a:spcPts val="0"/>
                </a:spcAft>
                <a:defRPr/>
              </a:pPr>
              <a:endParaRPr lang="sv-SE" b="1" spc="-20" dirty="0">
                <a:solidFill>
                  <a:schemeClr val="tx1">
                    <a:lumMod val="90000"/>
                    <a:lumOff val="10000"/>
                  </a:schemeClr>
                </a:solidFill>
              </a:endParaRPr>
            </a:p>
            <a:p>
              <a:pPr lvl="0" defTabSz="1219352" fontAlgn="auto">
                <a:spcBef>
                  <a:spcPts val="0"/>
                </a:spcBef>
                <a:spcAft>
                  <a:spcPts val="0"/>
                </a:spcAft>
                <a:defRPr/>
              </a:pPr>
              <a:r>
                <a:rPr lang="sv-SE" b="1" spc="-20" dirty="0">
                  <a:solidFill>
                    <a:schemeClr val="tx1">
                      <a:lumMod val="90000"/>
                      <a:lumOff val="10000"/>
                    </a:schemeClr>
                  </a:solidFill>
                  <a:highlight>
                    <a:srgbClr val="E6CCE1"/>
                  </a:highlight>
                </a:rPr>
                <a:t>Övervägande skäl</a:t>
              </a:r>
            </a:p>
            <a:p>
              <a:pPr lvl="0" defTabSz="1219352" fontAlgn="auto">
                <a:spcBef>
                  <a:spcPts val="0"/>
                </a:spcBef>
                <a:spcAft>
                  <a:spcPts val="0"/>
                </a:spcAft>
                <a:defRPr/>
              </a:pPr>
              <a:endParaRPr lang="sv-SE" b="1" spc="-20" dirty="0">
                <a:solidFill>
                  <a:schemeClr val="tx1">
                    <a:lumMod val="90000"/>
                    <a:lumOff val="10000"/>
                  </a:schemeClr>
                </a:solidFill>
              </a:endParaRPr>
            </a:p>
            <a:p>
              <a:pPr lvl="0" defTabSz="1219352" fontAlgn="auto">
                <a:spcBef>
                  <a:spcPts val="0"/>
                </a:spcBef>
                <a:spcAft>
                  <a:spcPts val="0"/>
                </a:spcAft>
                <a:defRPr/>
              </a:pPr>
              <a:r>
                <a:rPr lang="sv-SE" b="1" spc="-20" dirty="0">
                  <a:solidFill>
                    <a:schemeClr val="tx1">
                      <a:lumMod val="90000"/>
                      <a:lumOff val="10000"/>
                    </a:schemeClr>
                  </a:solidFill>
                  <a:highlight>
                    <a:srgbClr val="E2CFA3"/>
                  </a:highlight>
                </a:rPr>
                <a:t>Särskilda skäl</a:t>
              </a:r>
            </a:p>
            <a:p>
              <a:pPr lvl="0" defTabSz="1219352" fontAlgn="auto">
                <a:spcBef>
                  <a:spcPts val="0"/>
                </a:spcBef>
                <a:spcAft>
                  <a:spcPts val="0"/>
                </a:spcAft>
                <a:defRPr/>
              </a:pPr>
              <a:br>
                <a:rPr lang="sv-SE" b="1" spc="-20" dirty="0">
                  <a:solidFill>
                    <a:schemeClr val="tx1">
                      <a:lumMod val="90000"/>
                      <a:lumOff val="10000"/>
                    </a:schemeClr>
                  </a:solidFill>
                </a:rPr>
              </a:br>
              <a:r>
                <a:rPr lang="sv-SE" b="1" spc="-20" dirty="0">
                  <a:solidFill>
                    <a:schemeClr val="tx1">
                      <a:lumMod val="90000"/>
                      <a:lumOff val="10000"/>
                    </a:schemeClr>
                  </a:solidFill>
                  <a:highlight>
                    <a:srgbClr val="808000"/>
                  </a:highlight>
                </a:rPr>
                <a:t>Oskäligt</a:t>
              </a:r>
              <a:endParaRPr lang="sv-SE" spc="-20" dirty="0">
                <a:solidFill>
                  <a:schemeClr val="tx1">
                    <a:lumMod val="90000"/>
                    <a:lumOff val="10000"/>
                  </a:schemeClr>
                </a:solidFill>
                <a:highlight>
                  <a:srgbClr val="808000"/>
                </a:highlight>
              </a:endParaRPr>
            </a:p>
          </p:txBody>
        </p:sp>
        <p:sp>
          <p:nvSpPr>
            <p:cNvPr id="6" name="Rektangel: rundade hörn 5">
              <a:extLst>
                <a:ext uri="{FF2B5EF4-FFF2-40B4-BE49-F238E27FC236}">
                  <a16:creationId xmlns:a16="http://schemas.microsoft.com/office/drawing/2014/main" id="{71C2A991-B316-4562-8F57-10E7789E9CC5}"/>
                </a:ext>
              </a:extLst>
            </p:cNvPr>
            <p:cNvSpPr/>
            <p:nvPr/>
          </p:nvSpPr>
          <p:spPr>
            <a:xfrm>
              <a:off x="3561841" y="1423197"/>
              <a:ext cx="2448272" cy="1368000"/>
            </a:xfrm>
            <a:prstGeom prst="roundRect">
              <a:avLst/>
            </a:prstGeom>
            <a:solidFill>
              <a:schemeClr val="bg2">
                <a:lumMod val="75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r>
                <a:rPr lang="sv-SE" sz="2000" b="1" dirty="0">
                  <a:solidFill>
                    <a:schemeClr val="tx1">
                      <a:lumMod val="90000"/>
                      <a:lumOff val="10000"/>
                    </a:schemeClr>
                  </a:solidFill>
                </a:rPr>
                <a:t>91-180</a:t>
              </a:r>
            </a:p>
          </p:txBody>
        </p:sp>
        <p:sp>
          <p:nvSpPr>
            <p:cNvPr id="7" name="Rektangel: rundade hörn 6">
              <a:extLst>
                <a:ext uri="{FF2B5EF4-FFF2-40B4-BE49-F238E27FC236}">
                  <a16:creationId xmlns:a16="http://schemas.microsoft.com/office/drawing/2014/main" id="{C31FA001-D3A8-44F2-AF2D-D4C747DEB505}"/>
                </a:ext>
              </a:extLst>
            </p:cNvPr>
            <p:cNvSpPr/>
            <p:nvPr/>
          </p:nvSpPr>
          <p:spPr>
            <a:xfrm>
              <a:off x="6082121" y="1399096"/>
              <a:ext cx="2448271" cy="1368000"/>
            </a:xfrm>
            <a:prstGeom prst="roundRect">
              <a:avLst/>
            </a:prstGeom>
            <a:solidFill>
              <a:schemeClr val="bg2">
                <a:lumMod val="75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r>
                <a:rPr lang="sv-SE" sz="2000" b="1" dirty="0">
                  <a:solidFill>
                    <a:schemeClr val="tx1">
                      <a:lumMod val="90000"/>
                      <a:lumOff val="10000"/>
                    </a:schemeClr>
                  </a:solidFill>
                </a:rPr>
                <a:t>181-364</a:t>
              </a:r>
            </a:p>
          </p:txBody>
        </p:sp>
        <p:sp>
          <p:nvSpPr>
            <p:cNvPr id="8" name="Rektangel: rundade hörn 7">
              <a:extLst>
                <a:ext uri="{FF2B5EF4-FFF2-40B4-BE49-F238E27FC236}">
                  <a16:creationId xmlns:a16="http://schemas.microsoft.com/office/drawing/2014/main" id="{B4BAAD89-F238-426D-BB49-102FC83E010A}"/>
                </a:ext>
              </a:extLst>
            </p:cNvPr>
            <p:cNvSpPr/>
            <p:nvPr/>
          </p:nvSpPr>
          <p:spPr>
            <a:xfrm>
              <a:off x="8602401" y="1394328"/>
              <a:ext cx="2448271" cy="1368000"/>
            </a:xfrm>
            <a:prstGeom prst="roundRect">
              <a:avLst/>
            </a:prstGeom>
            <a:solidFill>
              <a:schemeClr val="bg2">
                <a:lumMod val="75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r>
                <a:rPr lang="sv-SE" sz="2000" b="1" dirty="0">
                  <a:solidFill>
                    <a:schemeClr val="tx1">
                      <a:lumMod val="90000"/>
                      <a:lumOff val="10000"/>
                    </a:schemeClr>
                  </a:solidFill>
                </a:rPr>
                <a:t>365-549</a:t>
              </a:r>
            </a:p>
          </p:txBody>
        </p:sp>
        <p:sp>
          <p:nvSpPr>
            <p:cNvPr id="4" name="Rektangel: rundade hörn 3">
              <a:extLst>
                <a:ext uri="{FF2B5EF4-FFF2-40B4-BE49-F238E27FC236}">
                  <a16:creationId xmlns:a16="http://schemas.microsoft.com/office/drawing/2014/main" id="{6C02DBD1-E05E-4B51-960E-37C8DB52CB60}"/>
                </a:ext>
              </a:extLst>
            </p:cNvPr>
            <p:cNvSpPr/>
            <p:nvPr/>
          </p:nvSpPr>
          <p:spPr>
            <a:xfrm>
              <a:off x="3561841" y="2863641"/>
              <a:ext cx="2448000" cy="2520000"/>
            </a:xfrm>
            <a:prstGeom prst="roundRect">
              <a:avLst/>
            </a:prstGeom>
            <a:solidFill>
              <a:schemeClr val="accent1">
                <a:lumMod val="60000"/>
                <a:lumOff val="4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spcAft>
                  <a:spcPts val="600"/>
                </a:spcAft>
              </a:pPr>
              <a:r>
                <a:rPr lang="sv-SE" b="1" spc="-20" dirty="0">
                  <a:solidFill>
                    <a:schemeClr val="tx1">
                      <a:lumMod val="90000"/>
                      <a:lumOff val="10000"/>
                    </a:schemeClr>
                  </a:solidFill>
                </a:rPr>
                <a:t>Annat arbete hos arbetsgivaren</a:t>
              </a:r>
            </a:p>
          </p:txBody>
        </p:sp>
        <p:sp>
          <p:nvSpPr>
            <p:cNvPr id="19" name="Rektangel: rundade hörn 18">
              <a:extLst>
                <a:ext uri="{FF2B5EF4-FFF2-40B4-BE49-F238E27FC236}">
                  <a16:creationId xmlns:a16="http://schemas.microsoft.com/office/drawing/2014/main" id="{300D502E-9E31-49AC-8290-823BCD48D2A8}"/>
                </a:ext>
              </a:extLst>
            </p:cNvPr>
            <p:cNvSpPr/>
            <p:nvPr/>
          </p:nvSpPr>
          <p:spPr>
            <a:xfrm>
              <a:off x="8615337" y="2863760"/>
              <a:ext cx="2448000" cy="3600001"/>
            </a:xfrm>
            <a:prstGeom prst="roundRect">
              <a:avLst/>
            </a:prstGeom>
            <a:solidFill>
              <a:schemeClr val="accent1">
                <a:lumMod val="60000"/>
                <a:lumOff val="4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lvl="0" defTabSz="1219352" fontAlgn="auto">
                <a:spcBef>
                  <a:spcPts val="0"/>
                </a:spcBef>
                <a:spcAft>
                  <a:spcPts val="0"/>
                </a:spcAft>
                <a:defRPr/>
              </a:pPr>
              <a:r>
                <a:rPr lang="sv-SE" b="1" spc="-20" dirty="0">
                  <a:solidFill>
                    <a:schemeClr val="tx1">
                      <a:lumMod val="90000"/>
                      <a:lumOff val="10000"/>
                    </a:schemeClr>
                  </a:solidFill>
                </a:rPr>
                <a:t>Normalt förekommande arbete på arbetsmarknaden</a:t>
              </a:r>
            </a:p>
            <a:p>
              <a:pPr defTabSz="1219352" fontAlgn="auto">
                <a:spcBef>
                  <a:spcPts val="0"/>
                </a:spcBef>
                <a:spcAft>
                  <a:spcPts val="0"/>
                </a:spcAft>
                <a:defRPr/>
              </a:pPr>
              <a:endParaRPr lang="sv-SE" b="1" spc="-20" dirty="0">
                <a:solidFill>
                  <a:schemeClr val="tx1">
                    <a:lumMod val="90000"/>
                    <a:lumOff val="10000"/>
                  </a:schemeClr>
                </a:solidFill>
              </a:endParaRPr>
            </a:p>
            <a:p>
              <a:pPr defTabSz="1219352" fontAlgn="auto">
                <a:spcBef>
                  <a:spcPts val="0"/>
                </a:spcBef>
                <a:spcAft>
                  <a:spcPts val="0"/>
                </a:spcAft>
                <a:defRPr/>
              </a:pPr>
              <a:r>
                <a:rPr lang="sv-SE" b="1" spc="-20" dirty="0">
                  <a:solidFill>
                    <a:schemeClr val="tx1">
                      <a:lumMod val="90000"/>
                      <a:lumOff val="10000"/>
                    </a:schemeClr>
                  </a:solidFill>
                  <a:highlight>
                    <a:srgbClr val="E2CFA3"/>
                  </a:highlight>
                </a:rPr>
                <a:t>Särskilda skäl</a:t>
              </a:r>
            </a:p>
            <a:p>
              <a:pPr defTabSz="1219352" fontAlgn="auto">
                <a:spcBef>
                  <a:spcPts val="0"/>
                </a:spcBef>
                <a:spcAft>
                  <a:spcPts val="0"/>
                </a:spcAft>
                <a:defRPr/>
              </a:pPr>
              <a:endParaRPr lang="sv-SE" b="1" spc="-20" dirty="0">
                <a:solidFill>
                  <a:schemeClr val="tx1">
                    <a:lumMod val="90000"/>
                    <a:lumOff val="10000"/>
                  </a:schemeClr>
                </a:solidFill>
              </a:endParaRPr>
            </a:p>
            <a:p>
              <a:pPr defTabSz="1219352" fontAlgn="auto">
                <a:spcBef>
                  <a:spcPts val="0"/>
                </a:spcBef>
                <a:spcAft>
                  <a:spcPts val="0"/>
                </a:spcAft>
                <a:defRPr/>
              </a:pPr>
              <a:r>
                <a:rPr lang="sv-SE" b="1" spc="-20" dirty="0">
                  <a:solidFill>
                    <a:schemeClr val="tx1">
                      <a:lumMod val="90000"/>
                      <a:lumOff val="10000"/>
                    </a:schemeClr>
                  </a:solidFill>
                  <a:highlight>
                    <a:srgbClr val="808000"/>
                  </a:highlight>
                </a:rPr>
                <a:t>Oskäligt</a:t>
              </a:r>
            </a:p>
            <a:p>
              <a:pPr defTabSz="1219352" fontAlgn="auto">
                <a:spcBef>
                  <a:spcPts val="0"/>
                </a:spcBef>
                <a:spcAft>
                  <a:spcPts val="0"/>
                </a:spcAft>
                <a:defRPr/>
              </a:pPr>
              <a:endParaRPr lang="sv-SE" b="1" dirty="0">
                <a:solidFill>
                  <a:schemeClr val="tx1"/>
                </a:solidFill>
                <a:highlight>
                  <a:srgbClr val="808000"/>
                </a:highlight>
              </a:endParaRPr>
            </a:p>
            <a:p>
              <a:pPr lvl="0" defTabSz="1219352" fontAlgn="auto">
                <a:spcBef>
                  <a:spcPts val="0"/>
                </a:spcBef>
                <a:spcAft>
                  <a:spcPts val="0"/>
                </a:spcAft>
                <a:defRPr/>
              </a:pPr>
              <a:endParaRPr lang="sv-SE" sz="2000" spc="-20" dirty="0">
                <a:solidFill>
                  <a:schemeClr val="tx1">
                    <a:lumMod val="90000"/>
                    <a:lumOff val="10000"/>
                  </a:schemeClr>
                </a:solidFill>
              </a:endParaRPr>
            </a:p>
          </p:txBody>
        </p:sp>
        <p:sp>
          <p:nvSpPr>
            <p:cNvPr id="16" name="Rektangel: rundade hörn 15">
              <a:extLst>
                <a:ext uri="{FF2B5EF4-FFF2-40B4-BE49-F238E27FC236}">
                  <a16:creationId xmlns:a16="http://schemas.microsoft.com/office/drawing/2014/main" id="{431A79F1-8A58-44F6-8942-7E22669C4300}"/>
                </a:ext>
              </a:extLst>
            </p:cNvPr>
            <p:cNvSpPr/>
            <p:nvPr/>
          </p:nvSpPr>
          <p:spPr>
            <a:xfrm>
              <a:off x="1041562" y="1440843"/>
              <a:ext cx="2448271" cy="1368000"/>
            </a:xfrm>
            <a:prstGeom prst="roundRect">
              <a:avLst/>
            </a:prstGeom>
            <a:solidFill>
              <a:schemeClr val="bg2">
                <a:lumMod val="75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r>
                <a:rPr lang="sv-SE" sz="2000" b="1" dirty="0">
                  <a:solidFill>
                    <a:schemeClr val="tx1">
                      <a:lumMod val="90000"/>
                      <a:lumOff val="10000"/>
                    </a:schemeClr>
                  </a:solidFill>
                </a:rPr>
                <a:t>1-90</a:t>
              </a:r>
              <a:r>
                <a:rPr lang="sv-SE" sz="1400" dirty="0">
                  <a:solidFill>
                    <a:schemeClr val="tx1">
                      <a:lumMod val="90000"/>
                      <a:lumOff val="10000"/>
                    </a:schemeClr>
                  </a:solidFill>
                </a:rPr>
                <a:t> </a:t>
              </a:r>
            </a:p>
          </p:txBody>
        </p:sp>
        <p:sp>
          <p:nvSpPr>
            <p:cNvPr id="17" name="Rektangel: rundade hörn 16">
              <a:extLst>
                <a:ext uri="{FF2B5EF4-FFF2-40B4-BE49-F238E27FC236}">
                  <a16:creationId xmlns:a16="http://schemas.microsoft.com/office/drawing/2014/main" id="{B741D0EC-59F5-4CA0-95E3-A65F96264E5C}"/>
                </a:ext>
              </a:extLst>
            </p:cNvPr>
            <p:cNvSpPr/>
            <p:nvPr/>
          </p:nvSpPr>
          <p:spPr>
            <a:xfrm>
              <a:off x="1056959" y="2894457"/>
              <a:ext cx="2448000" cy="2520000"/>
            </a:xfrm>
            <a:prstGeom prst="roundRect">
              <a:avLst/>
            </a:prstGeom>
            <a:solidFill>
              <a:schemeClr val="accent1">
                <a:lumMod val="60000"/>
                <a:lumOff val="4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spcAft>
                  <a:spcPts val="600"/>
                </a:spcAft>
              </a:pPr>
              <a:r>
                <a:rPr lang="sv-SE" b="1" spc="-20" dirty="0">
                  <a:solidFill>
                    <a:schemeClr val="tx1">
                      <a:lumMod val="90000"/>
                      <a:lumOff val="10000"/>
                    </a:schemeClr>
                  </a:solidFill>
                </a:rPr>
                <a:t>Vanliga arbetet eller annat lämpligt arbete hos arbetsgivaren</a:t>
              </a:r>
            </a:p>
          </p:txBody>
        </p:sp>
      </p:grpSp>
      <p:sp>
        <p:nvSpPr>
          <p:cNvPr id="15" name="Rektangel: rundade hörn 14">
            <a:extLst>
              <a:ext uri="{FF2B5EF4-FFF2-40B4-BE49-F238E27FC236}">
                <a16:creationId xmlns:a16="http://schemas.microsoft.com/office/drawing/2014/main" id="{345032F8-3005-421D-A06B-49AB02323051}"/>
              </a:ext>
            </a:extLst>
          </p:cNvPr>
          <p:cNvSpPr/>
          <p:nvPr/>
        </p:nvSpPr>
        <p:spPr>
          <a:xfrm>
            <a:off x="9643581" y="1296737"/>
            <a:ext cx="2282821" cy="1368000"/>
          </a:xfrm>
          <a:prstGeom prst="roundRect">
            <a:avLst/>
          </a:prstGeom>
          <a:solidFill>
            <a:schemeClr val="bg2">
              <a:lumMod val="75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r>
              <a:rPr lang="sv-SE" sz="2000" b="1" dirty="0">
                <a:solidFill>
                  <a:schemeClr val="tx1">
                    <a:lumMod val="90000"/>
                    <a:lumOff val="10000"/>
                  </a:schemeClr>
                </a:solidFill>
              </a:rPr>
              <a:t>550--</a:t>
            </a:r>
          </a:p>
        </p:txBody>
      </p:sp>
      <p:sp>
        <p:nvSpPr>
          <p:cNvPr id="20" name="Rektangel: rundade hörn 19">
            <a:extLst>
              <a:ext uri="{FF2B5EF4-FFF2-40B4-BE49-F238E27FC236}">
                <a16:creationId xmlns:a16="http://schemas.microsoft.com/office/drawing/2014/main" id="{63A35C23-C269-4334-9C65-E2343C537633}"/>
              </a:ext>
            </a:extLst>
          </p:cNvPr>
          <p:cNvSpPr/>
          <p:nvPr/>
        </p:nvSpPr>
        <p:spPr>
          <a:xfrm>
            <a:off x="9653722" y="2732564"/>
            <a:ext cx="2282821" cy="2520000"/>
          </a:xfrm>
          <a:prstGeom prst="roundRect">
            <a:avLst/>
          </a:prstGeom>
          <a:solidFill>
            <a:schemeClr val="accent1">
              <a:lumMod val="60000"/>
              <a:lumOff val="4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lvl="0" defTabSz="1219352" fontAlgn="auto">
              <a:spcBef>
                <a:spcPts val="0"/>
              </a:spcBef>
              <a:spcAft>
                <a:spcPts val="0"/>
              </a:spcAft>
              <a:defRPr/>
            </a:pPr>
            <a:r>
              <a:rPr lang="sv-SE" b="1" spc="-20" dirty="0">
                <a:solidFill>
                  <a:schemeClr val="tx1">
                    <a:lumMod val="90000"/>
                    <a:lumOff val="10000"/>
                  </a:schemeClr>
                </a:solidFill>
              </a:rPr>
              <a:t>Normalt förekommande arbete på arbetsmarknaden</a:t>
            </a:r>
          </a:p>
          <a:p>
            <a:pPr defTabSz="1219352" fontAlgn="auto">
              <a:spcBef>
                <a:spcPts val="0"/>
              </a:spcBef>
              <a:spcAft>
                <a:spcPts val="0"/>
              </a:spcAft>
              <a:defRPr/>
            </a:pPr>
            <a:endParaRPr lang="sv-SE" b="1" spc="-20" dirty="0">
              <a:solidFill>
                <a:schemeClr val="tx1">
                  <a:lumMod val="90000"/>
                  <a:lumOff val="10000"/>
                </a:schemeClr>
              </a:solidFill>
            </a:endParaRPr>
          </a:p>
          <a:p>
            <a:pPr defTabSz="1219352" fontAlgn="auto">
              <a:spcBef>
                <a:spcPts val="0"/>
              </a:spcBef>
              <a:spcAft>
                <a:spcPts val="0"/>
              </a:spcAft>
              <a:defRPr/>
            </a:pPr>
            <a:r>
              <a:rPr lang="sv-SE" b="1" spc="-20" dirty="0">
                <a:solidFill>
                  <a:schemeClr val="tx1">
                    <a:lumMod val="90000"/>
                    <a:lumOff val="10000"/>
                  </a:schemeClr>
                </a:solidFill>
                <a:highlight>
                  <a:srgbClr val="808000"/>
                </a:highlight>
              </a:rPr>
              <a:t>Oskäligt</a:t>
            </a:r>
            <a:endParaRPr lang="sv-SE" b="1" dirty="0">
              <a:solidFill>
                <a:schemeClr val="tx1"/>
              </a:solidFill>
              <a:highlight>
                <a:srgbClr val="808000"/>
              </a:highlight>
            </a:endParaRPr>
          </a:p>
        </p:txBody>
      </p:sp>
    </p:spTree>
    <p:extLst>
      <p:ext uri="{BB962C8B-B14F-4D97-AF65-F5344CB8AC3E}">
        <p14:creationId xmlns:p14="http://schemas.microsoft.com/office/powerpoint/2010/main" val="37610107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Lagändringar i sjukförsäkringen från och med september år 2022</a:t>
            </a:r>
          </a:p>
        </p:txBody>
      </p:sp>
    </p:spTree>
    <p:extLst>
      <p:ext uri="{BB962C8B-B14F-4D97-AF65-F5344CB8AC3E}">
        <p14:creationId xmlns:p14="http://schemas.microsoft.com/office/powerpoint/2010/main" val="416984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6B60CE-9818-41AA-8A98-46A536FBF5D0}"/>
              </a:ext>
            </a:extLst>
          </p:cNvPr>
          <p:cNvSpPr>
            <a:spLocks noGrp="1"/>
          </p:cNvSpPr>
          <p:nvPr>
            <p:ph type="title"/>
          </p:nvPr>
        </p:nvSpPr>
        <p:spPr/>
        <p:txBody>
          <a:bodyPr/>
          <a:lstStyle/>
          <a:p>
            <a:r>
              <a:rPr lang="sv-SE" dirty="0"/>
              <a:t>Normalt förekommande arbete</a:t>
            </a:r>
            <a:br>
              <a:rPr lang="sv-SE" sz="2000" dirty="0"/>
            </a:br>
            <a:endParaRPr lang="sv-SE" sz="2000" dirty="0"/>
          </a:p>
        </p:txBody>
      </p:sp>
      <p:sp>
        <p:nvSpPr>
          <p:cNvPr id="3" name="Platshållare för text 2">
            <a:extLst>
              <a:ext uri="{FF2B5EF4-FFF2-40B4-BE49-F238E27FC236}">
                <a16:creationId xmlns:a16="http://schemas.microsoft.com/office/drawing/2014/main" id="{130F042F-F20C-4EA6-A661-94EA59BFECE9}"/>
              </a:ext>
            </a:extLst>
          </p:cNvPr>
          <p:cNvSpPr>
            <a:spLocks noGrp="1"/>
          </p:cNvSpPr>
          <p:nvPr>
            <p:ph type="body" sz="quarter" idx="12"/>
          </p:nvPr>
        </p:nvSpPr>
        <p:spPr>
          <a:xfrm>
            <a:off x="607507" y="1506538"/>
            <a:ext cx="8641790" cy="5544616"/>
          </a:xfrm>
        </p:spPr>
        <p:txBody>
          <a:bodyPr>
            <a:normAutofit/>
          </a:bodyPr>
          <a:lstStyle/>
          <a:p>
            <a:r>
              <a:rPr lang="sv-SE" sz="2670" dirty="0"/>
              <a:t>Bedömningen av arbetsförmåga ska göras mot förvärvsarbete i en sådan </a:t>
            </a:r>
            <a:r>
              <a:rPr lang="sv-SE" sz="2670" b="1" dirty="0"/>
              <a:t>angiven yrkesgrupp </a:t>
            </a:r>
            <a:r>
              <a:rPr lang="sv-SE" sz="2670" dirty="0"/>
              <a:t>som innehåller arbeten som är normalt förekommande på arbetsmarknaden</a:t>
            </a:r>
          </a:p>
          <a:p>
            <a:r>
              <a:rPr lang="sv-SE" sz="2670" dirty="0"/>
              <a:t>Vid ett negativt beslut ska Försäkringskassan exemplifiera med en eller flera yrkesgrupper där den försäkrade bedöms kunna klara att arbeta.</a:t>
            </a:r>
          </a:p>
          <a:p>
            <a:pPr marL="0" indent="0">
              <a:buNone/>
            </a:pPr>
            <a:endParaRPr lang="sv-SE" dirty="0"/>
          </a:p>
          <a:p>
            <a:endParaRPr lang="sv-SE" dirty="0"/>
          </a:p>
        </p:txBody>
      </p:sp>
      <p:pic>
        <p:nvPicPr>
          <p:cNvPr id="1026" name="Picture 2" descr="https://forsakringskassan-mediaportal.qbank.se/assets/deployedFiles/12da64ca6a635c6a25a90e9f6cecffb0.png">
            <a:extLst>
              <a:ext uri="{FF2B5EF4-FFF2-40B4-BE49-F238E27FC236}">
                <a16:creationId xmlns:a16="http://schemas.microsoft.com/office/drawing/2014/main" id="{B84F7ACF-2A83-401A-A2A6-A2D2EBAD8E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9297" y="2442642"/>
            <a:ext cx="2536129" cy="4242832"/>
          </a:xfrm>
          <a:prstGeom prst="rect">
            <a:avLst/>
          </a:prstGeom>
          <a:noFill/>
          <a:extLst>
            <a:ext uri="{909E8E84-426E-40DD-AFC4-6F175D3DCCD1}">
              <a14:hiddenFill xmlns:a14="http://schemas.microsoft.com/office/drawing/2010/main">
                <a:solidFill>
                  <a:srgbClr val="FFFFFF"/>
                </a:solidFill>
              </a14:hiddenFill>
            </a:ext>
          </a:extLst>
        </p:spPr>
      </p:pic>
      <p:sp>
        <p:nvSpPr>
          <p:cNvPr id="5" name="Ellips 4">
            <a:extLst>
              <a:ext uri="{FF2B5EF4-FFF2-40B4-BE49-F238E27FC236}">
                <a16:creationId xmlns:a16="http://schemas.microsoft.com/office/drawing/2014/main" id="{F7E509BA-D4D7-4E31-9EC3-CF5F38D072C8}"/>
              </a:ext>
            </a:extLst>
          </p:cNvPr>
          <p:cNvSpPr/>
          <p:nvPr/>
        </p:nvSpPr>
        <p:spPr>
          <a:xfrm>
            <a:off x="10345266" y="124063"/>
            <a:ext cx="1701685" cy="1598499"/>
          </a:xfrm>
          <a:prstGeom prst="ellipse">
            <a:avLst/>
          </a:prstGeom>
          <a:solidFill>
            <a:srgbClr val="FBE1E8"/>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sv-SE" sz="1600" b="1" dirty="0">
                <a:solidFill>
                  <a:schemeClr val="tx1"/>
                </a:solidFill>
              </a:rPr>
              <a:t>Nytt från </a:t>
            </a:r>
          </a:p>
          <a:p>
            <a:pPr algn="ctr">
              <a:defRPr/>
            </a:pPr>
            <a:r>
              <a:rPr lang="sv-SE" sz="1600" b="1" dirty="0">
                <a:solidFill>
                  <a:schemeClr val="tx1"/>
                </a:solidFill>
              </a:rPr>
              <a:t>1 september 2022</a:t>
            </a:r>
            <a:endParaRPr lang="sv-SE" sz="1600" dirty="0">
              <a:solidFill>
                <a:schemeClr val="tx1"/>
              </a:solidFill>
            </a:endParaRPr>
          </a:p>
        </p:txBody>
      </p:sp>
    </p:spTree>
    <p:extLst>
      <p:ext uri="{BB962C8B-B14F-4D97-AF65-F5344CB8AC3E}">
        <p14:creationId xmlns:p14="http://schemas.microsoft.com/office/powerpoint/2010/main" val="40143047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AA1C87-1BFF-4702-86FF-CA78986099F7}"/>
              </a:ext>
            </a:extLst>
          </p:cNvPr>
          <p:cNvSpPr>
            <a:spLocks noGrp="1"/>
          </p:cNvSpPr>
          <p:nvPr>
            <p:ph type="title"/>
          </p:nvPr>
        </p:nvSpPr>
        <p:spPr>
          <a:xfrm>
            <a:off x="607507" y="124063"/>
            <a:ext cx="11007319" cy="1270265"/>
          </a:xfrm>
        </p:spPr>
        <p:txBody>
          <a:bodyPr/>
          <a:lstStyle/>
          <a:p>
            <a:r>
              <a:rPr lang="sv-SE" dirty="0"/>
              <a:t>Syftet med angiven yrkesgrupp</a:t>
            </a:r>
          </a:p>
        </p:txBody>
      </p:sp>
      <p:sp>
        <p:nvSpPr>
          <p:cNvPr id="3" name="Platshållare för text 2">
            <a:extLst>
              <a:ext uri="{FF2B5EF4-FFF2-40B4-BE49-F238E27FC236}">
                <a16:creationId xmlns:a16="http://schemas.microsoft.com/office/drawing/2014/main" id="{9BB3EE6F-A234-457F-B7B5-469C0F746BCF}"/>
              </a:ext>
            </a:extLst>
          </p:cNvPr>
          <p:cNvSpPr>
            <a:spLocks noGrp="1"/>
          </p:cNvSpPr>
          <p:nvPr>
            <p:ph type="body" sz="quarter" idx="12"/>
          </p:nvPr>
        </p:nvSpPr>
        <p:spPr/>
        <p:txBody>
          <a:bodyPr/>
          <a:lstStyle/>
          <a:p>
            <a:r>
              <a:rPr lang="sv-SE" sz="2670" dirty="0">
                <a:sym typeface="Wingdings" panose="05000000000000000000" pitchFamily="2" charset="2"/>
              </a:rPr>
              <a:t>Försäkringskassans prövning av arbetsförmågan ska bli mer konkret och verklighetsförankrad</a:t>
            </a:r>
          </a:p>
          <a:p>
            <a:r>
              <a:rPr lang="sv-SE" sz="2670" dirty="0"/>
              <a:t>Den som nekas sjukpenning behöver kunna förstå hur Försäkringskassan kommit fram till ett sådant beslut</a:t>
            </a:r>
            <a:endParaRPr lang="sv-SE" dirty="0"/>
          </a:p>
        </p:txBody>
      </p:sp>
      <p:pic>
        <p:nvPicPr>
          <p:cNvPr id="2050" name="Picture 2" descr="https://forsakringskassan-mediaportal.qbank.se/assets/deployedFiles/3602b465d0aa6e0a9aadd095beb86796.png">
            <a:extLst>
              <a:ext uri="{FF2B5EF4-FFF2-40B4-BE49-F238E27FC236}">
                <a16:creationId xmlns:a16="http://schemas.microsoft.com/office/drawing/2014/main" id="{2605A716-0A0A-474C-BC05-97079AEB3D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5066" y="3429205"/>
            <a:ext cx="3168352" cy="3416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0995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661DAE-03B9-42DF-97D0-58005A40EE0E}"/>
              </a:ext>
            </a:extLst>
          </p:cNvPr>
          <p:cNvSpPr>
            <a:spLocks noGrp="1"/>
          </p:cNvSpPr>
          <p:nvPr>
            <p:ph type="title"/>
          </p:nvPr>
        </p:nvSpPr>
        <p:spPr/>
        <p:txBody>
          <a:bodyPr/>
          <a:lstStyle/>
          <a:p>
            <a:r>
              <a:rPr lang="sv-SE" dirty="0"/>
              <a:t>Kunskapsmaterial</a:t>
            </a:r>
          </a:p>
        </p:txBody>
      </p:sp>
      <p:sp>
        <p:nvSpPr>
          <p:cNvPr id="3" name="Platshållare för text 2">
            <a:extLst>
              <a:ext uri="{FF2B5EF4-FFF2-40B4-BE49-F238E27FC236}">
                <a16:creationId xmlns:a16="http://schemas.microsoft.com/office/drawing/2014/main" id="{C2AC2BBA-8535-4ABC-B09A-8820A3FAABE0}"/>
              </a:ext>
            </a:extLst>
          </p:cNvPr>
          <p:cNvSpPr>
            <a:spLocks noGrp="1"/>
          </p:cNvSpPr>
          <p:nvPr>
            <p:ph type="body" sz="quarter" idx="12"/>
          </p:nvPr>
        </p:nvSpPr>
        <p:spPr/>
        <p:txBody>
          <a:bodyPr>
            <a:normAutofit fontScale="92500" lnSpcReduction="10000"/>
          </a:bodyPr>
          <a:lstStyle/>
          <a:p>
            <a:pPr lvl="0" defTabSz="1219352" hangingPunct="0">
              <a:spcBef>
                <a:spcPts val="0"/>
              </a:spcBef>
              <a:spcAft>
                <a:spcPts val="0"/>
              </a:spcAft>
              <a:defRPr/>
            </a:pPr>
            <a:r>
              <a:rPr lang="sv-SE" sz="2670" dirty="0">
                <a:solidFill>
                  <a:schemeClr val="tx1"/>
                </a:solidFill>
              </a:rPr>
              <a:t>Försäkringskassan och Arbetsförmedlingen fick inför lagändringen ett gemensamt regeringsuppdrag att tillsammans utveckla ett </a:t>
            </a:r>
            <a:r>
              <a:rPr lang="sv-SE" sz="2670" b="1" dirty="0">
                <a:solidFill>
                  <a:schemeClr val="tx1"/>
                </a:solidFill>
                <a:hlinkClick r:id="rId3"/>
              </a:rPr>
              <a:t>kunskapsmaterial</a:t>
            </a:r>
            <a:endParaRPr lang="sv-SE" sz="2670" b="1" dirty="0">
              <a:solidFill>
                <a:schemeClr val="tx1"/>
              </a:solidFill>
              <a:highlight>
                <a:srgbClr val="FFFF00"/>
              </a:highlight>
            </a:endParaRPr>
          </a:p>
          <a:p>
            <a:pPr marL="0" lvl="0" indent="0" defTabSz="1219352" hangingPunct="0">
              <a:spcBef>
                <a:spcPts val="0"/>
              </a:spcBef>
              <a:spcAft>
                <a:spcPts val="0"/>
              </a:spcAft>
              <a:buNone/>
              <a:defRPr/>
            </a:pPr>
            <a:endParaRPr lang="sv-SE" sz="2670" b="1" dirty="0">
              <a:solidFill>
                <a:schemeClr val="tx1"/>
              </a:solidFill>
            </a:endParaRPr>
          </a:p>
          <a:p>
            <a:pPr lvl="0" defTabSz="1219352" hangingPunct="0">
              <a:spcBef>
                <a:spcPts val="0"/>
              </a:spcBef>
              <a:spcAft>
                <a:spcPts val="0"/>
              </a:spcAft>
              <a:defRPr/>
            </a:pPr>
            <a:r>
              <a:rPr lang="sv-SE" sz="2670" dirty="0">
                <a:solidFill>
                  <a:schemeClr val="tx1"/>
                </a:solidFill>
              </a:rPr>
              <a:t>Kunskapsmaterialet består av yrken som grupperats utifrån vilka fysiska och psykiska krav de ställer</a:t>
            </a:r>
          </a:p>
          <a:p>
            <a:pPr marL="384048" lvl="1" indent="0" defTabSz="1219352" hangingPunct="0">
              <a:spcAft>
                <a:spcPts val="0"/>
              </a:spcAft>
              <a:buNone/>
              <a:defRPr/>
            </a:pPr>
            <a:endParaRPr lang="sv-SE" sz="2670" dirty="0">
              <a:solidFill>
                <a:schemeClr val="tx1"/>
              </a:solidFill>
            </a:endParaRPr>
          </a:p>
          <a:p>
            <a:pPr defTabSz="1219352" hangingPunct="0">
              <a:spcBef>
                <a:spcPts val="0"/>
              </a:spcBef>
              <a:spcAft>
                <a:spcPts val="0"/>
              </a:spcAft>
              <a:defRPr/>
            </a:pPr>
            <a:r>
              <a:rPr lang="sv-SE" sz="2670" dirty="0">
                <a:solidFill>
                  <a:schemeClr val="tx1"/>
                </a:solidFill>
              </a:rPr>
              <a:t>Tidigare har det varit upp till varje handläggare att föreställa sig vilka krav ett normalt förekommande arbete ställer</a:t>
            </a:r>
          </a:p>
          <a:p>
            <a:pPr lvl="0" defTabSz="1219352" hangingPunct="0">
              <a:spcBef>
                <a:spcPts val="0"/>
              </a:spcBef>
              <a:spcAft>
                <a:spcPts val="0"/>
              </a:spcAft>
              <a:defRPr/>
            </a:pPr>
            <a:endParaRPr lang="sv-SE" sz="2670" dirty="0">
              <a:solidFill>
                <a:schemeClr val="tx1"/>
              </a:solidFill>
            </a:endParaRPr>
          </a:p>
          <a:p>
            <a:pPr lvl="0" defTabSz="1219352" hangingPunct="0">
              <a:spcBef>
                <a:spcPts val="0"/>
              </a:spcBef>
              <a:spcAft>
                <a:spcPts val="0"/>
              </a:spcAft>
              <a:defRPr/>
            </a:pPr>
            <a:r>
              <a:rPr lang="sv-SE" sz="2670" dirty="0">
                <a:solidFill>
                  <a:schemeClr val="tx1"/>
                </a:solidFill>
              </a:rPr>
              <a:t>Nu beskriver kunskapsmaterialet vad olika yrkesgrupper ställer för krav på aktivitet och tydliggör därmed vad ett normalt förekommande arbete kan innebära</a:t>
            </a:r>
          </a:p>
          <a:p>
            <a:pPr lvl="0" defTabSz="1219352" hangingPunct="0">
              <a:spcBef>
                <a:spcPts val="0"/>
              </a:spcBef>
              <a:spcAft>
                <a:spcPts val="0"/>
              </a:spcAft>
              <a:defRPr/>
            </a:pPr>
            <a:endParaRPr lang="sv-SE" sz="2400" dirty="0">
              <a:solidFill>
                <a:schemeClr val="tx1"/>
              </a:solidFill>
            </a:endParaRPr>
          </a:p>
          <a:p>
            <a:pPr lvl="0" defTabSz="1219352" hangingPunct="0">
              <a:spcBef>
                <a:spcPts val="0"/>
              </a:spcBef>
              <a:spcAft>
                <a:spcPts val="0"/>
              </a:spcAft>
              <a:defRPr/>
            </a:pPr>
            <a:endParaRPr lang="sv-SE" sz="2400" dirty="0">
              <a:solidFill>
                <a:schemeClr val="tx1"/>
              </a:solidFill>
            </a:endParaRPr>
          </a:p>
        </p:txBody>
      </p:sp>
      <p:pic>
        <p:nvPicPr>
          <p:cNvPr id="3074" name="Picture 2" descr="https://forsakringskassan-mediaportal.qbank.se/assets/deployedFiles/4f3c394756e0157a9de46764b51ee348.png">
            <a:extLst>
              <a:ext uri="{FF2B5EF4-FFF2-40B4-BE49-F238E27FC236}">
                <a16:creationId xmlns:a16="http://schemas.microsoft.com/office/drawing/2014/main" id="{628ECEBF-DF73-436F-9503-9B803234E78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55691" y="124063"/>
            <a:ext cx="2664296"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7263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1D7E91-525B-4338-AEFF-1D37784EEFDD}"/>
              </a:ext>
            </a:extLst>
          </p:cNvPr>
          <p:cNvSpPr>
            <a:spLocks noGrp="1"/>
          </p:cNvSpPr>
          <p:nvPr>
            <p:ph type="title"/>
          </p:nvPr>
        </p:nvSpPr>
        <p:spPr/>
        <p:txBody>
          <a:bodyPr/>
          <a:lstStyle/>
          <a:p>
            <a:r>
              <a:rPr lang="sv-SE" dirty="0"/>
              <a:t>För dig som jobbar i vården</a:t>
            </a:r>
          </a:p>
        </p:txBody>
      </p:sp>
      <p:sp>
        <p:nvSpPr>
          <p:cNvPr id="3" name="Platshållare för text 2">
            <a:extLst>
              <a:ext uri="{FF2B5EF4-FFF2-40B4-BE49-F238E27FC236}">
                <a16:creationId xmlns:a16="http://schemas.microsoft.com/office/drawing/2014/main" id="{9743AB33-664C-4289-BAB1-DFAD3D201922}"/>
              </a:ext>
            </a:extLst>
          </p:cNvPr>
          <p:cNvSpPr>
            <a:spLocks noGrp="1"/>
          </p:cNvSpPr>
          <p:nvPr>
            <p:ph type="body" sz="quarter" idx="12"/>
          </p:nvPr>
        </p:nvSpPr>
        <p:spPr/>
        <p:txBody>
          <a:bodyPr/>
          <a:lstStyle/>
          <a:p>
            <a:pPr marL="0" marR="0" lvl="0" indent="0" algn="l" defTabSz="914400" rtl="0" eaLnBrk="1" fontAlgn="base" latinLnBrk="0" hangingPunct="1">
              <a:lnSpc>
                <a:spcPct val="100000"/>
              </a:lnSpc>
              <a:spcBef>
                <a:spcPts val="1067"/>
              </a:spcBef>
              <a:spcAft>
                <a:spcPts val="400"/>
              </a:spcAft>
              <a:buClr>
                <a:srgbClr val="5F9E6C"/>
              </a:buClr>
              <a:buSzPct val="120000"/>
              <a:buFont typeface="Arial" panose="020B0604020202020204" pitchFamily="34" charset="0"/>
              <a:buNone/>
              <a:tabLst/>
              <a:defRPr/>
            </a:pPr>
            <a:r>
              <a:rPr kumimoji="0" lang="sv-SE" sz="2667" b="0" i="0" u="none" strike="noStrike" kern="0" cap="none" spc="0" normalizeH="0" baseline="0" noProof="0" dirty="0">
                <a:ln>
                  <a:noFill/>
                </a:ln>
                <a:solidFill>
                  <a:srgbClr val="1E1E1E">
                    <a:lumMod val="90000"/>
                    <a:lumOff val="10000"/>
                  </a:srgbClr>
                </a:solidFill>
                <a:effectLst/>
                <a:uLnTx/>
                <a:uFillTx/>
                <a:latin typeface="Arial"/>
                <a:ea typeface="+mn-ea"/>
                <a:cs typeface="+mn-cs"/>
              </a:rPr>
              <a:t>Det här ska du tänka på kopplat till angiven yrkesgrupp med start den 1 september</a:t>
            </a:r>
          </a:p>
          <a:p>
            <a:pPr marL="0" marR="0" lvl="0" indent="0" algn="l" defTabSz="914400" rtl="0" eaLnBrk="1" fontAlgn="base" latinLnBrk="0" hangingPunct="1">
              <a:lnSpc>
                <a:spcPct val="100000"/>
              </a:lnSpc>
              <a:spcBef>
                <a:spcPts val="1067"/>
              </a:spcBef>
              <a:spcAft>
                <a:spcPts val="400"/>
              </a:spcAft>
              <a:buClr>
                <a:srgbClr val="5F9E6C"/>
              </a:buClr>
              <a:buSzPct val="120000"/>
              <a:buFont typeface="Arial" panose="020B0604020202020204" pitchFamily="34" charset="0"/>
              <a:buNone/>
              <a:tabLst/>
              <a:defRPr/>
            </a:pPr>
            <a:endParaRPr kumimoji="0" lang="sv-SE" sz="2667" b="0" i="0" u="none" strike="noStrike" kern="0" cap="none" spc="0" normalizeH="0" baseline="0" noProof="0" dirty="0">
              <a:ln>
                <a:noFill/>
              </a:ln>
              <a:solidFill>
                <a:srgbClr val="1E1E1E">
                  <a:lumMod val="90000"/>
                  <a:lumOff val="10000"/>
                </a:srgbClr>
              </a:solidFill>
              <a:effectLst/>
              <a:uLnTx/>
              <a:uFillTx/>
              <a:latin typeface="Arial"/>
              <a:ea typeface="+mn-ea"/>
              <a:cs typeface="+mn-cs"/>
            </a:endParaRPr>
          </a:p>
          <a:p>
            <a:r>
              <a:rPr lang="sv-SE" dirty="0"/>
              <a:t>Viktigt att hälso och sjukvårdens medicinska bedömning fortfarande baseras på Diagnos Funktion och Aktivitet </a:t>
            </a:r>
          </a:p>
          <a:p>
            <a:r>
              <a:rPr lang="sv-SE" dirty="0"/>
              <a:t>För att Försäkringskassan ska kunna göra en korrekt bedömning behöver aktivitetsbegränsningar och funktionsnedsättningar tydligt vara beskrivna</a:t>
            </a:r>
          </a:p>
          <a:p>
            <a:r>
              <a:rPr lang="sv-SE" dirty="0"/>
              <a:t>Hälso och sjukvården skall göra en bedömning utifrån nuvarande sysselsättning/yrke</a:t>
            </a:r>
          </a:p>
          <a:p>
            <a:r>
              <a:rPr lang="sv-SE" dirty="0"/>
              <a:t>Rehabkedjan och dess tidsgränser kvarstår med bedömning mot normalt förekommande arbete</a:t>
            </a:r>
          </a:p>
          <a:p>
            <a:pPr marL="0" indent="0">
              <a:buNone/>
            </a:pPr>
            <a:endParaRPr lang="sv-SE" dirty="0"/>
          </a:p>
          <a:p>
            <a:endParaRPr lang="sv-SE" dirty="0"/>
          </a:p>
          <a:p>
            <a:pPr marL="216021" lvl="1" indent="0">
              <a:buNone/>
            </a:pPr>
            <a:endParaRPr lang="sv-SE" dirty="0"/>
          </a:p>
        </p:txBody>
      </p:sp>
    </p:spTree>
    <p:extLst>
      <p:ext uri="{BB962C8B-B14F-4D97-AF65-F5344CB8AC3E}">
        <p14:creationId xmlns:p14="http://schemas.microsoft.com/office/powerpoint/2010/main" val="35292336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K-mall-2018-12 ljus">
  <a:themeElements>
    <a:clrScheme name="Försäkringskassan mörk palett 2018">
      <a:dk1>
        <a:srgbClr val="1E1E1E"/>
      </a:dk1>
      <a:lt1>
        <a:srgbClr val="FFFFFF"/>
      </a:lt1>
      <a:dk2>
        <a:srgbClr val="11693E"/>
      </a:dk2>
      <a:lt2>
        <a:srgbClr val="A6D0AB"/>
      </a:lt2>
      <a:accent1>
        <a:srgbClr val="5F9E6C"/>
      </a:accent1>
      <a:accent2>
        <a:srgbClr val="A73A64"/>
      </a:accent2>
      <a:accent3>
        <a:srgbClr val="BF8A20"/>
      </a:accent3>
      <a:accent4>
        <a:srgbClr val="D34503"/>
      </a:accent4>
      <a:accent5>
        <a:srgbClr val="4C669F"/>
      </a:accent5>
      <a:accent6>
        <a:srgbClr val="A6D0AB"/>
      </a:accent6>
      <a:hlink>
        <a:srgbClr val="009CDD"/>
      </a:hlink>
      <a:folHlink>
        <a:srgbClr val="AEAFAD"/>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19050">
          <a:noFill/>
        </a:ln>
        <a:effectLst>
          <a:outerShdw blurRad="12700" dist="12700" dir="5400000" algn="t" rotWithShape="0">
            <a:prstClr val="black">
              <a:alpha val="40000"/>
            </a:prstClr>
          </a:outerShdw>
        </a:effectLst>
      </a:spPr>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defPPr algn="ctr">
          <a:spcAft>
            <a:spcPts val="600"/>
          </a:spcAft>
          <a:defRPr sz="1400">
            <a:solidFill>
              <a:schemeClr val="tx1">
                <a:lumMod val="90000"/>
                <a:lumOff val="1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sq">
          <a:solidFill>
            <a:schemeClr val="accent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Aft>
            <a:spcPts val="600"/>
          </a:spcAft>
          <a:defRPr sz="1400" spc="-20" dirty="0" smtClean="0">
            <a:solidFill>
              <a:schemeClr val="tx1">
                <a:lumMod val="90000"/>
                <a:lumOff val="10000"/>
              </a:schemeClr>
            </a:solidFill>
            <a:latin typeface="+mn-lt"/>
          </a:defRPr>
        </a:defPPr>
      </a:lstStyle>
    </a:txDef>
  </a:objectDefaults>
  <a:extraClrSchemeLst>
    <a:extraClrScheme>
      <a:clrScheme name="Office-tema 1">
        <a:dk1>
          <a:srgbClr val="000000"/>
        </a:dk1>
        <a:lt1>
          <a:srgbClr val="FFFFFF"/>
        </a:lt1>
        <a:dk2>
          <a:srgbClr val="007336"/>
        </a:dk2>
        <a:lt2>
          <a:srgbClr val="808080"/>
        </a:lt2>
        <a:accent1>
          <a:srgbClr val="D0DE8E"/>
        </a:accent1>
        <a:accent2>
          <a:srgbClr val="84B317"/>
        </a:accent2>
        <a:accent3>
          <a:srgbClr val="FFFFFF"/>
        </a:accent3>
        <a:accent4>
          <a:srgbClr val="000000"/>
        </a:accent4>
        <a:accent5>
          <a:srgbClr val="E4ECC6"/>
        </a:accent5>
        <a:accent6>
          <a:srgbClr val="77A214"/>
        </a:accent6>
        <a:hlink>
          <a:srgbClr val="0098D1"/>
        </a:hlink>
        <a:folHlink>
          <a:srgbClr val="9D62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K-mall-2016-06.potx" id="{4C8E594B-7FA5-45BF-AF36-1F8AFCC582C4}" vid="{81063449-C940-4244-9A0C-B36799CB2649}"/>
    </a:ext>
  </a:extLst>
</a:theme>
</file>

<file path=ppt/theme/theme2.xml><?xml version="1.0" encoding="utf-8"?>
<a:theme xmlns:a="http://schemas.openxmlformats.org/drawingml/2006/main" name="1_FK-mall-2018-12 ljus">
  <a:themeElements>
    <a:clrScheme name="Försäkringskassan mörk palett 2018">
      <a:dk1>
        <a:srgbClr val="1E1E1E"/>
      </a:dk1>
      <a:lt1>
        <a:srgbClr val="FFFFFF"/>
      </a:lt1>
      <a:dk2>
        <a:srgbClr val="11693E"/>
      </a:dk2>
      <a:lt2>
        <a:srgbClr val="A6D0AB"/>
      </a:lt2>
      <a:accent1>
        <a:srgbClr val="5F9E6C"/>
      </a:accent1>
      <a:accent2>
        <a:srgbClr val="A73A64"/>
      </a:accent2>
      <a:accent3>
        <a:srgbClr val="BF8A20"/>
      </a:accent3>
      <a:accent4>
        <a:srgbClr val="D34503"/>
      </a:accent4>
      <a:accent5>
        <a:srgbClr val="4C669F"/>
      </a:accent5>
      <a:accent6>
        <a:srgbClr val="A6D0AB"/>
      </a:accent6>
      <a:hlink>
        <a:srgbClr val="009CDD"/>
      </a:hlink>
      <a:folHlink>
        <a:srgbClr val="AEAFAD"/>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19050">
          <a:noFill/>
        </a:ln>
        <a:effectLst>
          <a:outerShdw blurRad="12700" dist="12700" dir="5400000" algn="t" rotWithShape="0">
            <a:prstClr val="black">
              <a:alpha val="40000"/>
            </a:prstClr>
          </a:outerShdw>
        </a:effectLst>
      </a:spPr>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defPPr algn="ctr">
          <a:spcAft>
            <a:spcPts val="600"/>
          </a:spcAft>
          <a:defRPr sz="1400">
            <a:solidFill>
              <a:schemeClr val="tx1">
                <a:lumMod val="90000"/>
                <a:lumOff val="1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sq">
          <a:solidFill>
            <a:schemeClr val="accent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Aft>
            <a:spcPts val="600"/>
          </a:spcAft>
          <a:defRPr sz="1400" spc="-20" dirty="0" smtClean="0">
            <a:solidFill>
              <a:schemeClr val="tx1">
                <a:lumMod val="90000"/>
                <a:lumOff val="10000"/>
              </a:schemeClr>
            </a:solidFill>
            <a:latin typeface="+mn-lt"/>
          </a:defRPr>
        </a:defPPr>
      </a:lstStyle>
    </a:txDef>
  </a:objectDefaults>
  <a:extraClrSchemeLst>
    <a:extraClrScheme>
      <a:clrScheme name="Office-tema 1">
        <a:dk1>
          <a:srgbClr val="000000"/>
        </a:dk1>
        <a:lt1>
          <a:srgbClr val="FFFFFF"/>
        </a:lt1>
        <a:dk2>
          <a:srgbClr val="007336"/>
        </a:dk2>
        <a:lt2>
          <a:srgbClr val="808080"/>
        </a:lt2>
        <a:accent1>
          <a:srgbClr val="D0DE8E"/>
        </a:accent1>
        <a:accent2>
          <a:srgbClr val="84B317"/>
        </a:accent2>
        <a:accent3>
          <a:srgbClr val="FFFFFF"/>
        </a:accent3>
        <a:accent4>
          <a:srgbClr val="000000"/>
        </a:accent4>
        <a:accent5>
          <a:srgbClr val="E4ECC6"/>
        </a:accent5>
        <a:accent6>
          <a:srgbClr val="77A214"/>
        </a:accent6>
        <a:hlink>
          <a:srgbClr val="0098D1"/>
        </a:hlink>
        <a:folHlink>
          <a:srgbClr val="9D62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K_original_ppt-mall" id="{36A0DBC0-13A5-432A-A628-79C8EE2D8F02}" vid="{6AC81A52-3750-4042-AEC5-8A077A3F371D}"/>
    </a:ext>
  </a:extLst>
</a:theme>
</file>

<file path=ppt/theme/theme3.xml><?xml version="1.0" encoding="utf-8"?>
<a:theme xmlns:a="http://schemas.openxmlformats.org/drawingml/2006/main" name="Region Halland - grön 1">
  <a:themeElements>
    <a:clrScheme name="Region Halland">
      <a:dk1>
        <a:sysClr val="windowText" lastClr="000000"/>
      </a:dk1>
      <a:lt1>
        <a:sysClr val="window" lastClr="FFFFFF"/>
      </a:lt1>
      <a:dk2>
        <a:srgbClr val="00495D"/>
      </a:dk2>
      <a:lt2>
        <a:srgbClr val="F8F8F8"/>
      </a:lt2>
      <a:accent1>
        <a:srgbClr val="006858"/>
      </a:accent1>
      <a:accent2>
        <a:srgbClr val="A3D8E7"/>
      </a:accent2>
      <a:accent3>
        <a:srgbClr val="20AC6C"/>
      </a:accent3>
      <a:accent4>
        <a:srgbClr val="D8E69C"/>
      </a:accent4>
      <a:accent5>
        <a:srgbClr val="28B3C7"/>
      </a:accent5>
      <a:accent6>
        <a:srgbClr val="82CD9E"/>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gion Halland grön 1.potx" id="{51793041-268A-4D83-9C6C-FD64AAB7323F}" vid="{F368577E-8B2A-4593-81C3-A3BE25850DA7}"/>
    </a:ext>
  </a:extLst>
</a:theme>
</file>

<file path=ppt/theme/theme4.xml><?xml version="1.0" encoding="utf-8"?>
<a:theme xmlns:a="http://schemas.openxmlformats.org/drawingml/2006/main" name="2_FK-mall-2018-12 ljus">
  <a:themeElements>
    <a:clrScheme name="Försäkringskassan mörk palett 2018">
      <a:dk1>
        <a:srgbClr val="1E1E1E"/>
      </a:dk1>
      <a:lt1>
        <a:srgbClr val="FFFFFF"/>
      </a:lt1>
      <a:dk2>
        <a:srgbClr val="11693E"/>
      </a:dk2>
      <a:lt2>
        <a:srgbClr val="A6D0AB"/>
      </a:lt2>
      <a:accent1>
        <a:srgbClr val="5F9E6C"/>
      </a:accent1>
      <a:accent2>
        <a:srgbClr val="A73A64"/>
      </a:accent2>
      <a:accent3>
        <a:srgbClr val="BF8A20"/>
      </a:accent3>
      <a:accent4>
        <a:srgbClr val="D34503"/>
      </a:accent4>
      <a:accent5>
        <a:srgbClr val="4C669F"/>
      </a:accent5>
      <a:accent6>
        <a:srgbClr val="A6D0AB"/>
      </a:accent6>
      <a:hlink>
        <a:srgbClr val="009CDD"/>
      </a:hlink>
      <a:folHlink>
        <a:srgbClr val="AEAFAD"/>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19050">
          <a:noFill/>
        </a:ln>
        <a:effectLst>
          <a:outerShdw blurRad="12700" dist="12700" dir="5400000" algn="t" rotWithShape="0">
            <a:prstClr val="black">
              <a:alpha val="40000"/>
            </a:prstClr>
          </a:outerShdw>
        </a:effectLst>
      </a:spPr>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defPPr algn="ctr">
          <a:spcAft>
            <a:spcPts val="600"/>
          </a:spcAft>
          <a:defRPr sz="1400">
            <a:solidFill>
              <a:schemeClr val="tx1">
                <a:lumMod val="90000"/>
                <a:lumOff val="1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sq">
          <a:solidFill>
            <a:schemeClr val="accent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Aft>
            <a:spcPts val="600"/>
          </a:spcAft>
          <a:defRPr sz="1400" spc="-20" dirty="0" smtClean="0">
            <a:solidFill>
              <a:schemeClr val="tx1">
                <a:lumMod val="90000"/>
                <a:lumOff val="10000"/>
              </a:schemeClr>
            </a:solidFill>
            <a:latin typeface="+mn-lt"/>
          </a:defRPr>
        </a:defPPr>
      </a:lstStyle>
    </a:txDef>
  </a:objectDefaults>
  <a:extraClrSchemeLst>
    <a:extraClrScheme>
      <a:clrScheme name="Office-tema 1">
        <a:dk1>
          <a:srgbClr val="000000"/>
        </a:dk1>
        <a:lt1>
          <a:srgbClr val="FFFFFF"/>
        </a:lt1>
        <a:dk2>
          <a:srgbClr val="007336"/>
        </a:dk2>
        <a:lt2>
          <a:srgbClr val="808080"/>
        </a:lt2>
        <a:accent1>
          <a:srgbClr val="D0DE8E"/>
        </a:accent1>
        <a:accent2>
          <a:srgbClr val="84B317"/>
        </a:accent2>
        <a:accent3>
          <a:srgbClr val="FFFFFF"/>
        </a:accent3>
        <a:accent4>
          <a:srgbClr val="000000"/>
        </a:accent4>
        <a:accent5>
          <a:srgbClr val="E4ECC6"/>
        </a:accent5>
        <a:accent6>
          <a:srgbClr val="77A214"/>
        </a:accent6>
        <a:hlink>
          <a:srgbClr val="0098D1"/>
        </a:hlink>
        <a:folHlink>
          <a:srgbClr val="9D62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K_original_ppt-mall" id="{36A0DBC0-13A5-432A-A628-79C8EE2D8F02}" vid="{6AC81A52-3750-4042-AEC5-8A077A3F371D}"/>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CBAF9CD4DC599E4ABB556D72DC7AF937" ma:contentTypeVersion="1" ma:contentTypeDescription="Skapa ett nytt dokument." ma:contentTypeScope="" ma:versionID="e227bd56e8311abc9b8232768226d101">
  <xsd:schema xmlns:xsd="http://www.w3.org/2001/XMLSchema" xmlns:xs="http://www.w3.org/2001/XMLSchema" xmlns:p="http://schemas.microsoft.com/office/2006/metadata/properties" xmlns:ns1="http://schemas.microsoft.com/sharepoint/v3" targetNamespace="http://schemas.microsoft.com/office/2006/metadata/properties" ma:root="true" ma:fieldsID="1b9d74627f3e516996a07efcf71a143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 ma:hidden="true" ma:internalName="PublishingStartDate">
      <xsd:simpleType>
        <xsd:restriction base="dms:Unknown"/>
      </xsd:simpleType>
    </xsd:element>
    <xsd:element name="PublishingExpirationDate" ma:index="9" nillable="true" ma:displayName="Schemalagt slutdatum"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4871BA-0A10-4D9D-8397-E153DE2CFBCD}">
  <ds:schemaRefs>
    <ds:schemaRef ds:uri="http://purl.org/dc/dcmitype/"/>
    <ds:schemaRef ds:uri="http://www.w3.org/XML/1998/namespace"/>
    <ds:schemaRef ds:uri="http://schemas.microsoft.com/office/2006/metadata/properties"/>
    <ds:schemaRef ds:uri="http://purl.org/dc/elements/1.1/"/>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18CB1672-CA1C-4E31-B0BE-A59FC84DF0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9F61A4-A11F-4CF6-A2B0-493DE1141D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FK-mall-2016-06-v2</Template>
  <TotalTime>9456</TotalTime>
  <Words>2349</Words>
  <Application>Microsoft Office PowerPoint</Application>
  <PresentationFormat>Anpassad</PresentationFormat>
  <Paragraphs>196</Paragraphs>
  <Slides>15</Slides>
  <Notes>12</Notes>
  <HiddenSlides>0</HiddenSlides>
  <MMClips>0</MMClips>
  <ScaleCrop>false</ScaleCrop>
  <HeadingPairs>
    <vt:vector size="6" baseType="variant">
      <vt:variant>
        <vt:lpstr>Använt teckensnitt</vt:lpstr>
      </vt:variant>
      <vt:variant>
        <vt:i4>3</vt:i4>
      </vt:variant>
      <vt:variant>
        <vt:lpstr>Tema</vt:lpstr>
      </vt:variant>
      <vt:variant>
        <vt:i4>4</vt:i4>
      </vt:variant>
      <vt:variant>
        <vt:lpstr>Bildrubriker</vt:lpstr>
      </vt:variant>
      <vt:variant>
        <vt:i4>15</vt:i4>
      </vt:variant>
    </vt:vector>
  </HeadingPairs>
  <TitlesOfParts>
    <vt:vector size="22" baseType="lpstr">
      <vt:lpstr>Arial</vt:lpstr>
      <vt:lpstr>Calibri</vt:lpstr>
      <vt:lpstr>Wingdings</vt:lpstr>
      <vt:lpstr>FK-mall-2018-12 ljus</vt:lpstr>
      <vt:lpstr>1_FK-mall-2018-12 ljus</vt:lpstr>
      <vt:lpstr>Region Halland - grön 1</vt:lpstr>
      <vt:lpstr>2_FK-mall-2018-12 ljus</vt:lpstr>
      <vt:lpstr>Tillsammans för hållbar återgång i arbete  </vt:lpstr>
      <vt:lpstr>Vad vill man uppnå med lagändringarna?</vt:lpstr>
      <vt:lpstr>Lagändringar inom sjukförsäkringen </vt:lpstr>
      <vt:lpstr>Rehabiliteringskedjan och dess undantag</vt:lpstr>
      <vt:lpstr>Lagändringar i sjukförsäkringen från och med september år 2022</vt:lpstr>
      <vt:lpstr>Normalt förekommande arbete </vt:lpstr>
      <vt:lpstr>Syftet med angiven yrkesgrupp</vt:lpstr>
      <vt:lpstr>Kunskapsmaterial</vt:lpstr>
      <vt:lpstr>För dig som jobbar i vården</vt:lpstr>
      <vt:lpstr>Sjukersättning för äldre förvärvsarbetande </vt:lpstr>
      <vt:lpstr>Vad vill lagstiftaren med särskilda regler?</vt:lpstr>
      <vt:lpstr>För dig som jobbar i vården</vt:lpstr>
      <vt:lpstr>FRÅGOR?  Hur ser du att din verksamhet berörs?  Hur tänker ni att detta behöver kommuniceras och till vilka? </vt:lpstr>
      <vt:lpstr>Tack för idag</vt:lpstr>
      <vt:lpstr> Sofia Sandänger, samverkansansvarig Försäkringskassan sofia.sandanger@forsakringskassan.se   Frida Lindh strateg, försäkringsmedicin  frida.lindh@regionhalland.se   Mats Neumann, sakkunnig försäkringsmedicin mats.neumann@regionhalland.se  </vt:lpstr>
    </vt:vector>
  </TitlesOfParts>
  <Company>FK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Waldemarsson Evelina (4100)</dc:creator>
  <cp:lastModifiedBy>Sandänger Sofia (1380)</cp:lastModifiedBy>
  <cp:revision>413</cp:revision>
  <cp:lastPrinted>2022-05-27T07:58:31Z</cp:lastPrinted>
  <dcterms:created xsi:type="dcterms:W3CDTF">2018-03-07T08:18:30Z</dcterms:created>
  <dcterms:modified xsi:type="dcterms:W3CDTF">2022-09-14T10:50:36Z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0x010100CBAF9CD4DC599E4ABB556D72DC7AF937</vt:lpwstr>
  </property>
</Properties>
</file>