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notesMasterIdLst>
    <p:notesMasterId r:id="rId7"/>
  </p:notesMasterIdLst>
  <p:handoutMasterIdLst>
    <p:handoutMasterId r:id="rId8"/>
  </p:handoutMasterIdLst>
  <p:sldIdLst>
    <p:sldId id="284" r:id="rId5"/>
    <p:sldId id="285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0332FA32-E790-4CD3-86B6-B248B4EADE8B}">
          <p14:sldIdLst/>
        </p14:section>
        <p14:section name="Presentation" id="{3A8E3980-A42D-493A-9520-B376ACD18F40}">
          <p14:sldIdLst>
            <p14:sldId id="284"/>
            <p14:sldId id="285"/>
          </p14:sldIdLst>
        </p14:section>
        <p14:section name="Exempelsidor" id="{4A760F55-63D0-441C-9AC0-AA6EC905C8DE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61189" autoAdjust="0"/>
  </p:normalViewPr>
  <p:slideViewPr>
    <p:cSldViewPr snapToGrid="0">
      <p:cViewPr varScale="1">
        <p:scale>
          <a:sx n="41" d="100"/>
          <a:sy n="41" d="100"/>
        </p:scale>
        <p:origin x="1628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8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2023-02-13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811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B1A7CF74-5D01-4BB8-9318-D83519EF9A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1"/>
            <a:ext cx="12204000" cy="530519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1774825" y="1378843"/>
            <a:ext cx="864235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774825" y="871180"/>
            <a:ext cx="8642350" cy="360000"/>
          </a:xfrm>
        </p:spPr>
        <p:txBody>
          <a:bodyPr/>
          <a:lstStyle>
            <a:lvl1pPr marL="0" indent="0" algn="ctr">
              <a:buNone/>
              <a:defRPr sz="18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Budskap/Verksamhet/Projekt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512000" y="5722791"/>
            <a:ext cx="3168000" cy="68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0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orient="horz" pos="3861">
          <p15:clr>
            <a:srgbClr val="FBAE40"/>
          </p15:clr>
        </p15:guide>
        <p15:guide id="4" orient="horz" pos="7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7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448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239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060182"/>
            <a:ext cx="10585449" cy="1296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 dirty="0"/>
              <a:t>Föredragshållarens namn, titel │ Förvaltning │epost@regionhalland.se (Skriv in dina uppgifter och infoga det långa strecket som du hittar under fliken Infoga och knappen Symbol)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D375A6-E1AB-427A-B9D9-7647F9DD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8FB377-D5EC-4CF3-AAD0-DA1A486F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8B6E0C-343B-4614-BD6C-6399EB33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685879" y="2263988"/>
            <a:ext cx="6336000" cy="136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9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0CACBE00-8AA3-4F18-92A3-D282A45A55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578042" y="-1410536"/>
            <a:ext cx="7920000" cy="838381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55800" y="2711338"/>
            <a:ext cx="828040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 spc="0" baseline="0"/>
            </a:lvl1pPr>
          </a:lstStyle>
          <a:p>
            <a:r>
              <a:rPr lang="sv-SE" dirty="0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371634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>
          <p15:clr>
            <a:srgbClr val="FBAE40"/>
          </p15:clr>
        </p15:guide>
        <p15:guide id="4" orient="horz" pos="118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207911" y="1183008"/>
            <a:ext cx="936000" cy="738948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8100" y="2085296"/>
            <a:ext cx="9575800" cy="2235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26323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6856">
          <p15:clr>
            <a:srgbClr val="FBAE40"/>
          </p15:clr>
        </p15:guide>
        <p15:guide id="3" orient="horz" pos="161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443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108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1199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242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840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1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345237"/>
            <a:ext cx="12192000" cy="512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452047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452047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69" y="6452047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15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>
          <p15:clr>
            <a:srgbClr val="F26B43"/>
          </p15:clr>
        </p15:guide>
        <p15:guide id="4" pos="7174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8" orient="horz" pos="1049">
          <p15:clr>
            <a:srgbClr val="F26B43"/>
          </p15:clr>
        </p15:guide>
        <p15:guide id="9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63EA34-CB00-4690-8DF9-CDA85DE510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Diskussionsunderlag till filmen – </a:t>
            </a:r>
            <a:br>
              <a:rPr lang="sv-SE" dirty="0"/>
            </a:br>
            <a:r>
              <a:rPr lang="sv-SE" dirty="0"/>
              <a:t>Så utvecklar du vården genom patient-, brukare- och närståendemedverkan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800225" cy="323850"/>
          </a:xfrm>
        </p:spPr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23850"/>
          </a:xfrm>
        </p:spPr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41148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04C375-2470-4DDF-830F-B9ED19A54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Frågeställningar att diskutera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8A9F45D-16A5-45ED-86EB-C7DE42F776C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0019" y="1751308"/>
            <a:ext cx="10585450" cy="4324027"/>
          </a:xfrm>
        </p:spPr>
        <p:txBody>
          <a:bodyPr/>
          <a:lstStyle/>
          <a:p>
            <a:r>
              <a:rPr lang="sv-SE" sz="28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Hur arbetar vår verksamhet med patient-, brukare- och närståendemedverkan</a:t>
            </a:r>
            <a:r>
              <a:rPr lang="sv-SE" sz="2800" dirty="0">
                <a:ea typeface="SimSun" panose="02010600030101010101" pitchFamily="2" charset="-122"/>
                <a:cs typeface="Times New Roman" panose="02020603050405020304" pitchFamily="18" charset="0"/>
              </a:rPr>
              <a:t> på verksamhets- och systemnivå?</a:t>
            </a:r>
          </a:p>
          <a:p>
            <a:endParaRPr lang="sv-SE" sz="28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sv-SE" sz="2800" dirty="0">
                <a:ea typeface="SimSun" panose="02010600030101010101" pitchFamily="2" charset="-122"/>
                <a:cs typeface="Times New Roman" panose="02020603050405020304" pitchFamily="18" charset="0"/>
              </a:rPr>
              <a:t>Diskutera </a:t>
            </a:r>
            <a:r>
              <a:rPr lang="sv-SE" sz="28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resultat då vi involverat/inte involverat patient, brukare och närstående på verksamhets- eller systemnivå</a:t>
            </a:r>
            <a:r>
              <a:rPr lang="sv-SE" sz="2800" dirty="0"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sv-SE" sz="28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sv-SE" sz="2800" dirty="0"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sv-SE" sz="2800" dirty="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Hur kan vi komma vidare i vårt arbete med medverkan? </a:t>
            </a:r>
          </a:p>
          <a:p>
            <a:pPr marL="0" indent="0">
              <a:buNone/>
            </a:pPr>
            <a:endParaRPr lang="sv-SE" dirty="0">
              <a:effectLst/>
              <a:latin typeface="Garamond" panose="02020404030301010803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dirty="0">
              <a:effectLst/>
              <a:latin typeface="Garamond" panose="02020404030301010803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v-SE" sz="3200" dirty="0">
              <a:effectLst/>
              <a:latin typeface="Garamond" panose="02020404030301010803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sv-SE" sz="3200" dirty="0">
                <a:effectLst/>
                <a:latin typeface="Garamond" panose="02020404030301010803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sv-SE" sz="3200" dirty="0">
              <a:effectLst/>
              <a:latin typeface="Garamond" panose="02020404030301010803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1786956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Halland - grön 1">
  <a:themeElements>
    <a:clrScheme name="Region Halland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 gron 1  -  Skrivskyddad" id="{315412BE-EEC5-4D03-A1D0-8CE6B5A44073}" vid="{CBA04A65-B1FB-4B6E-B479-7355C3734B33}"/>
    </a:ext>
  </a:extLst>
</a:theme>
</file>

<file path=ppt/theme/theme2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0BAFB8A1B64C5498DA5306E0B9C7E14" ma:contentTypeVersion="4" ma:contentTypeDescription="Skapa ett nytt dokument." ma:contentTypeScope="" ma:versionID="66aa53fa4afdd85b1c9f697dc4c8e0f6">
  <xsd:schema xmlns:xsd="http://www.w3.org/2001/XMLSchema" xmlns:xs="http://www.w3.org/2001/XMLSchema" xmlns:p="http://schemas.microsoft.com/office/2006/metadata/properties" xmlns:ns2="dcaa29fa-292e-4641-8448-5cad8459dedd" targetNamespace="http://schemas.microsoft.com/office/2006/metadata/properties" ma:root="true" ma:fieldsID="3a813ffc08b4ea03fc08630c94a96535" ns2:_="">
    <xsd:import namespace="dcaa29fa-292e-4641-8448-5cad8459de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aa29fa-292e-4641-8448-5cad8459de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BE04121-4CC1-4729-89D1-4864A1CF79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BDA164-08D9-4E46-9324-208BCFD718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aa29fa-292e-4641-8448-5cad8459de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F14C0E-ACCB-47B6-83B7-BC7B0A62AEAD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dcaa29fa-292e-4641-8448-5cad8459dedd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Diskussionunderlag 230201</Template>
  <TotalTime>61</TotalTime>
  <Words>80</Words>
  <Application>Microsoft Office PowerPoint</Application>
  <PresentationFormat>Bredbild</PresentationFormat>
  <Paragraphs>18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Garamond</vt:lpstr>
      <vt:lpstr>Region Halland - grön 1</vt:lpstr>
      <vt:lpstr>Diskussionsunderlag till filmen –  Så utvecklar du vården genom patient-, brukare- och närståendemedverkan</vt:lpstr>
      <vt:lpstr>Frågeställningar att diskutera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Diskussionsunderlag i anslutning till film –  så utvecklar du vården genom patient, brukare och närståendemedverkan</dc:title>
  <dc:creator>Falk Camilla RK HÄLSO- OCH SJUKVÅRD</dc:creator>
  <cp:keywords>class='Open'</cp:keywords>
  <dc:description/>
  <cp:lastModifiedBy>Carlsson Anna I RK</cp:lastModifiedBy>
  <cp:revision>3</cp:revision>
  <dcterms:created xsi:type="dcterms:W3CDTF">2023-02-02T09:41:13Z</dcterms:created>
  <dcterms:modified xsi:type="dcterms:W3CDTF">2023-02-13T13:26:59Z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0x01010090BAFB8A1B64C5498DA5306E0B9C7E14</vt:lpwstr>
  </property>
  <property fmtid="{D5CDD505-2E9C-101B-9397-08002B2CF9AE}" pid="3" name="_dlc_DocIdItemGuid">
    <vt:lpwstr>cedd924a-9264-454e-b515-ed91d774fce2</vt:lpwstr>
  </property>
</Properties>
</file>