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</p:sldMasterIdLst>
  <p:notesMasterIdLst>
    <p:notesMasterId r:id="rId10"/>
  </p:notesMasterIdLst>
  <p:handoutMasterIdLst>
    <p:handoutMasterId r:id="rId11"/>
  </p:handoutMasterIdLst>
  <p:sldIdLst>
    <p:sldId id="284" r:id="rId6"/>
    <p:sldId id="305" r:id="rId7"/>
    <p:sldId id="306" r:id="rId8"/>
    <p:sldId id="28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305"/>
            <p14:sldId id="306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5AB6A-2899-48D1-A2E0-253494EE9ABC}" v="11" dt="2023-02-28T07:08:29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2023-03-16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1378843"/>
            <a:ext cx="8642350" cy="1590780"/>
          </a:xfrm>
        </p:spPr>
        <p:txBody>
          <a:bodyPr/>
          <a:lstStyle/>
          <a:p>
            <a:r>
              <a:rPr lang="sv-SE" dirty="0"/>
              <a:t>Information inför VAS 50.1</a:t>
            </a:r>
            <a:br>
              <a:rPr lang="sv-SE" dirty="0"/>
            </a:br>
            <a:br>
              <a:rPr lang="sv-SE" dirty="0"/>
            </a:br>
            <a:r>
              <a:rPr lang="sv-SE" sz="2000" dirty="0"/>
              <a:t>Driftsättning 22 mars 2023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Remiss och svar</a:t>
            </a:r>
            <a:br>
              <a:rPr lang="sv-SE" dirty="0"/>
            </a:br>
            <a:br>
              <a:rPr lang="sv-SE" dirty="0"/>
            </a:br>
            <a:r>
              <a:rPr lang="sv-SE" sz="2000" dirty="0"/>
              <a:t>Driftsättning 22 mars 2023</a:t>
            </a:r>
          </a:p>
        </p:txBody>
      </p:sp>
    </p:spTree>
    <p:extLst>
      <p:ext uri="{BB962C8B-B14F-4D97-AF65-F5344CB8AC3E}">
        <p14:creationId xmlns:p14="http://schemas.microsoft.com/office/powerpoint/2010/main" val="132594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Felrättningar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Vi har haft ett fåtal ärenden där </a:t>
            </a:r>
            <a:r>
              <a:rPr lang="sv-SE"/>
              <a:t>även en gammal </a:t>
            </a:r>
            <a:r>
              <a:rPr lang="sv-SE" dirty="0"/>
              <a:t>röntgenpost skrivits ut vid utskrift.</a:t>
            </a:r>
            <a:br>
              <a:rPr lang="sv-SE" dirty="0"/>
            </a:br>
            <a:r>
              <a:rPr lang="sv-SE" dirty="0"/>
              <a:t>En rättning har nu gjorts i RE21 som säkrar att endast markerad post skrivs ut.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81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254C9DB2-A900-CDD3-8008-B88DE55F38E4}"/>
              </a:ext>
            </a:extLst>
          </p:cNvPr>
          <p:cNvSpPr txBox="1">
            <a:spLocks/>
          </p:cNvSpPr>
          <p:nvPr/>
        </p:nvSpPr>
        <p:spPr>
          <a:xfrm>
            <a:off x="955675" y="4212582"/>
            <a:ext cx="10585449" cy="129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500" b="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/>
              <a:t>Huvudjournal och Hälsoinformatik │ Regionkontoret</a:t>
            </a:r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5abb869-22e9-4cbe-937d-c6312ce7c9e8">JNJNANJ2M574-1297-2168</_dlc_DocId>
    <_dlc_DocIdUrl xmlns="c5abb869-22e9-4cbe-937d-c6312ce7c9e8">
      <Url>https://intra.regionhalland.se/nyheter/_layouts/15/DocIdRedir.aspx?ID=JNJNANJ2M574-1297-2168</Url>
      <Description>JNJNANJ2M574-1297-2168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F5D9F034779C418AFC3CDA47179D4D" ma:contentTypeVersion="1" ma:contentTypeDescription="Skapa ett nytt dokument." ma:contentTypeScope="" ma:versionID="2949c5033f76864792ac518c08cdb708">
  <xsd:schema xmlns:xsd="http://www.w3.org/2001/XMLSchema" xmlns:xs="http://www.w3.org/2001/XMLSchema" xmlns:p="http://schemas.microsoft.com/office/2006/metadata/properties" xmlns:ns1="http://schemas.microsoft.com/sharepoint/v3" xmlns:ns2="c5abb869-22e9-4cbe-937d-c6312ce7c9e8" targetNamespace="http://schemas.microsoft.com/office/2006/metadata/properties" ma:root="true" ma:fieldsID="df3b181c181e034f92618a2eb31c1319" ns1:_="" ns2:_="">
    <xsd:import namespace="http://schemas.microsoft.com/sharepoint/v3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1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2437B-7B8D-4EC9-87E1-B1B3FAF5D3C8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b179360-0b30-43e1-bbf2-4dcda62774cc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aa9d0d2c-af2e-415f-8fb9-bebe28ab828e"/>
    <ds:schemaRef ds:uri="http://schemas.microsoft.com/sharepoint/v3"/>
    <ds:schemaRef ds:uri="c5abb869-22e9-4cbe-937d-c6312ce7c9e8"/>
  </ds:schemaRefs>
</ds:datastoreItem>
</file>

<file path=customXml/itemProps2.xml><?xml version="1.0" encoding="utf-8"?>
<ds:datastoreItem xmlns:ds="http://schemas.openxmlformats.org/officeDocument/2006/customXml" ds:itemID="{0A097E45-2C52-42A0-BC10-01518C76E3F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5A86C3B-3230-48F3-8581-787BFB2F6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29</TotalTime>
  <Words>82</Words>
  <Application>Microsoft Office PowerPoint</Application>
  <PresentationFormat>Bredbild</PresentationFormat>
  <Paragraphs>14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Region Halland - grön 1</vt:lpstr>
      <vt:lpstr>Information inför VAS 50.1  Driftsättning 22 mars 2023</vt:lpstr>
      <vt:lpstr>Remiss och svar  Driftsättning 22 mars 2023</vt:lpstr>
      <vt:lpstr>Felrättningar</vt:lpstr>
      <vt:lpstr>PowerPoint-presentation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Jönsson Hans RK</cp:lastModifiedBy>
  <cp:revision>10</cp:revision>
  <dcterms:created xsi:type="dcterms:W3CDTF">2020-03-06T14:38:06Z</dcterms:created>
  <dcterms:modified xsi:type="dcterms:W3CDTF">2023-03-16T12:06:21Z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0x010100F0F5D9F034779C418AFC3CDA47179D4D</vt:lpwstr>
  </property>
  <property fmtid="{D5CDD505-2E9C-101B-9397-08002B2CF9AE}" pid="3" name="_dlc_DocIdItemGuid">
    <vt:lpwstr>bcd5ca0c-702b-4004-90a2-88e8caaae709</vt:lpwstr>
  </property>
</Properties>
</file>