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84" r:id="rId4"/>
    <p:sldId id="300" r:id="rId5"/>
    <p:sldId id="301" r:id="rId6"/>
    <p:sldId id="302" r:id="rId7"/>
    <p:sldId id="304" r:id="rId8"/>
    <p:sldId id="303" r:id="rId9"/>
    <p:sldId id="305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4244F-E781-49EB-9015-F34B56BDBF7C}" v="2" dt="2023-04-12T11:47:17.917"/>
    <p1510:client id="{5FE35B81-7023-4753-B3E3-88452A42850A}" v="5" dt="2023-04-11T14:07:56.780"/>
    <p1510:client id="{86547D01-C2C0-42E7-BB06-E7DA5FC253D5}" v="4" dt="2023-04-12T06:41:58.963"/>
    <p1510:client id="{93C9801D-CA7D-4755-BD57-583F1B331234}" v="2" dt="2023-04-11T18:43:00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rkendal Samuelsson Lena ADH KEM" userId="3c8128c0-c978-429f-855e-f79dac81fe3c" providerId="ADAL" clId="{93C9801D-CA7D-4755-BD57-583F1B331234}"/>
    <pc:docChg chg="modSld sldOrd">
      <pc:chgData name="Järkendal Samuelsson Lena ADH KEM" userId="3c8128c0-c978-429f-855e-f79dac81fe3c" providerId="ADAL" clId="{93C9801D-CA7D-4755-BD57-583F1B331234}" dt="2023-04-11T19:04:20.578" v="469" actId="1076"/>
      <pc:docMkLst>
        <pc:docMk/>
      </pc:docMkLst>
      <pc:sldChg chg="modSp mod">
        <pc:chgData name="Järkendal Samuelsson Lena ADH KEM" userId="3c8128c0-c978-429f-855e-f79dac81fe3c" providerId="ADAL" clId="{93C9801D-CA7D-4755-BD57-583F1B331234}" dt="2023-04-11T19:04:20.578" v="469" actId="1076"/>
        <pc:sldMkLst>
          <pc:docMk/>
          <pc:sldMk cId="138162145" sldId="301"/>
        </pc:sldMkLst>
        <pc:spChg chg="mod">
          <ac:chgData name="Järkendal Samuelsson Lena ADH KEM" userId="3c8128c0-c978-429f-855e-f79dac81fe3c" providerId="ADAL" clId="{93C9801D-CA7D-4755-BD57-583F1B331234}" dt="2023-04-11T19:01:57.614" v="432" actId="20577"/>
          <ac:spMkLst>
            <pc:docMk/>
            <pc:sldMk cId="138162145" sldId="301"/>
            <ac:spMk id="12" creationId="{1D3BA437-2B5E-7F87-92ED-8207EF09CA83}"/>
          </ac:spMkLst>
        </pc:spChg>
        <pc:spChg chg="mod">
          <ac:chgData name="Järkendal Samuelsson Lena ADH KEM" userId="3c8128c0-c978-429f-855e-f79dac81fe3c" providerId="ADAL" clId="{93C9801D-CA7D-4755-BD57-583F1B331234}" dt="2023-04-11T19:03:39.164" v="466" actId="14100"/>
          <ac:spMkLst>
            <pc:docMk/>
            <pc:sldMk cId="138162145" sldId="301"/>
            <ac:spMk id="13" creationId="{8FFE237C-4F9D-4614-C406-944D4304C2B6}"/>
          </ac:spMkLst>
        </pc:spChg>
        <pc:spChg chg="mod">
          <ac:chgData name="Järkendal Samuelsson Lena ADH KEM" userId="3c8128c0-c978-429f-855e-f79dac81fe3c" providerId="ADAL" clId="{93C9801D-CA7D-4755-BD57-583F1B331234}" dt="2023-04-11T19:04:08.629" v="468" actId="1076"/>
          <ac:spMkLst>
            <pc:docMk/>
            <pc:sldMk cId="138162145" sldId="301"/>
            <ac:spMk id="14" creationId="{D98DCFAA-115A-FE1B-B128-D18EA4B0F681}"/>
          </ac:spMkLst>
        </pc:spChg>
        <pc:spChg chg="mod">
          <ac:chgData name="Järkendal Samuelsson Lena ADH KEM" userId="3c8128c0-c978-429f-855e-f79dac81fe3c" providerId="ADAL" clId="{93C9801D-CA7D-4755-BD57-583F1B331234}" dt="2023-04-11T19:04:20.578" v="469" actId="1076"/>
          <ac:spMkLst>
            <pc:docMk/>
            <pc:sldMk cId="138162145" sldId="301"/>
            <ac:spMk id="15" creationId="{3CF08DD7-F679-C270-4A82-C9D58E4D28A2}"/>
          </ac:spMkLst>
        </pc:spChg>
      </pc:sldChg>
      <pc:sldChg chg="addSp delSp modSp mod">
        <pc:chgData name="Järkendal Samuelsson Lena ADH KEM" userId="3c8128c0-c978-429f-855e-f79dac81fe3c" providerId="ADAL" clId="{93C9801D-CA7D-4755-BD57-583F1B331234}" dt="2023-04-11T18:56:53.057" v="427" actId="20577"/>
        <pc:sldMkLst>
          <pc:docMk/>
          <pc:sldMk cId="3464930499" sldId="302"/>
        </pc:sldMkLst>
        <pc:spChg chg="add del mod">
          <ac:chgData name="Järkendal Samuelsson Lena ADH KEM" userId="3c8128c0-c978-429f-855e-f79dac81fe3c" providerId="ADAL" clId="{93C9801D-CA7D-4755-BD57-583F1B331234}" dt="2023-04-11T18:42:37.091" v="43"/>
          <ac:spMkLst>
            <pc:docMk/>
            <pc:sldMk cId="3464930499" sldId="302"/>
            <ac:spMk id="5" creationId="{0CF44B7B-0749-EA0C-9C15-75816C396E92}"/>
          </ac:spMkLst>
        </pc:spChg>
        <pc:spChg chg="add mod">
          <ac:chgData name="Järkendal Samuelsson Lena ADH KEM" userId="3c8128c0-c978-429f-855e-f79dac81fe3c" providerId="ADAL" clId="{93C9801D-CA7D-4755-BD57-583F1B331234}" dt="2023-04-11T18:56:53.057" v="427" actId="20577"/>
          <ac:spMkLst>
            <pc:docMk/>
            <pc:sldMk cId="3464930499" sldId="302"/>
            <ac:spMk id="7" creationId="{1BE58C44-FB5A-00B3-A8AF-E2EBB3369F7B}"/>
          </ac:spMkLst>
        </pc:spChg>
      </pc:sldChg>
      <pc:sldChg chg="ord">
        <pc:chgData name="Järkendal Samuelsson Lena ADH KEM" userId="3c8128c0-c978-429f-855e-f79dac81fe3c" providerId="ADAL" clId="{93C9801D-CA7D-4755-BD57-583F1B331234}" dt="2023-04-11T18:55:17.993" v="375"/>
        <pc:sldMkLst>
          <pc:docMk/>
          <pc:sldMk cId="4235996237" sldId="303"/>
        </pc:sldMkLst>
      </pc:sldChg>
      <pc:sldChg chg="modSp mod">
        <pc:chgData name="Järkendal Samuelsson Lena ADH KEM" userId="3c8128c0-c978-429f-855e-f79dac81fe3c" providerId="ADAL" clId="{93C9801D-CA7D-4755-BD57-583F1B331234}" dt="2023-04-11T18:48:13.407" v="185" actId="1076"/>
        <pc:sldMkLst>
          <pc:docMk/>
          <pc:sldMk cId="2299847322" sldId="304"/>
        </pc:sldMkLst>
        <pc:spChg chg="mod">
          <ac:chgData name="Järkendal Samuelsson Lena ADH KEM" userId="3c8128c0-c978-429f-855e-f79dac81fe3c" providerId="ADAL" clId="{93C9801D-CA7D-4755-BD57-583F1B331234}" dt="2023-04-11T18:48:13.407" v="185" actId="1076"/>
          <ac:spMkLst>
            <pc:docMk/>
            <pc:sldMk cId="2299847322" sldId="304"/>
            <ac:spMk id="6" creationId="{A2BE489A-01AB-F96B-C388-4A95C0B1A8E6}"/>
          </ac:spMkLst>
        </pc:spChg>
      </pc:sldChg>
    </pc:docChg>
  </pc:docChgLst>
  <pc:docChgLst>
    <pc:chgData name="Järkendal Samuelsson Lena ADH KEM" userId="3c8128c0-c978-429f-855e-f79dac81fe3c" providerId="ADAL" clId="{5FE35B81-7023-4753-B3E3-88452A42850A}"/>
    <pc:docChg chg="custSel addSld modSld">
      <pc:chgData name="Järkendal Samuelsson Lena ADH KEM" userId="3c8128c0-c978-429f-855e-f79dac81fe3c" providerId="ADAL" clId="{5FE35B81-7023-4753-B3E3-88452A42850A}" dt="2023-04-11T14:11:23.023" v="470" actId="20577"/>
      <pc:docMkLst>
        <pc:docMk/>
      </pc:docMkLst>
      <pc:sldChg chg="addSp delSp modSp mod">
        <pc:chgData name="Järkendal Samuelsson Lena ADH KEM" userId="3c8128c0-c978-429f-855e-f79dac81fe3c" providerId="ADAL" clId="{5FE35B81-7023-4753-B3E3-88452A42850A}" dt="2023-04-11T14:11:23.023" v="470" actId="20577"/>
        <pc:sldMkLst>
          <pc:docMk/>
          <pc:sldMk cId="3376107554" sldId="256"/>
        </pc:sldMkLst>
        <pc:spChg chg="del">
          <ac:chgData name="Järkendal Samuelsson Lena ADH KEM" userId="3c8128c0-c978-429f-855e-f79dac81fe3c" providerId="ADAL" clId="{5FE35B81-7023-4753-B3E3-88452A42850A}" dt="2023-04-11T14:06:57.658" v="229" actId="21"/>
          <ac:spMkLst>
            <pc:docMk/>
            <pc:sldMk cId="3376107554" sldId="256"/>
            <ac:spMk id="2" creationId="{442FCA94-3D36-600F-477C-2E95D4C9230B}"/>
          </ac:spMkLst>
        </pc:spChg>
        <pc:spChg chg="del">
          <ac:chgData name="Järkendal Samuelsson Lena ADH KEM" userId="3c8128c0-c978-429f-855e-f79dac81fe3c" providerId="ADAL" clId="{5FE35B81-7023-4753-B3E3-88452A42850A}" dt="2023-04-11T14:07:14.260" v="230" actId="21"/>
          <ac:spMkLst>
            <pc:docMk/>
            <pc:sldMk cId="3376107554" sldId="256"/>
            <ac:spMk id="3" creationId="{3DF56377-3741-16C1-D361-2A7C958A1F08}"/>
          </ac:spMkLst>
        </pc:spChg>
        <pc:spChg chg="add del mod">
          <ac:chgData name="Järkendal Samuelsson Lena ADH KEM" userId="3c8128c0-c978-429f-855e-f79dac81fe3c" providerId="ADAL" clId="{5FE35B81-7023-4753-B3E3-88452A42850A}" dt="2023-04-11T14:07:46.443" v="234"/>
          <ac:spMkLst>
            <pc:docMk/>
            <pc:sldMk cId="3376107554" sldId="256"/>
            <ac:spMk id="4" creationId="{8A32AC35-BAC4-6BD8-4CB5-4255CA61A297}"/>
          </ac:spMkLst>
        </pc:spChg>
        <pc:spChg chg="add mod">
          <ac:chgData name="Järkendal Samuelsson Lena ADH KEM" userId="3c8128c0-c978-429f-855e-f79dac81fe3c" providerId="ADAL" clId="{5FE35B81-7023-4753-B3E3-88452A42850A}" dt="2023-04-11T14:11:23.023" v="470" actId="20577"/>
          <ac:spMkLst>
            <pc:docMk/>
            <pc:sldMk cId="3376107554" sldId="256"/>
            <ac:spMk id="6" creationId="{F350D182-0942-ACE9-30F9-BAB95DEBD603}"/>
          </ac:spMkLst>
        </pc:spChg>
      </pc:sldChg>
      <pc:sldChg chg="addSp modSp">
        <pc:chgData name="Järkendal Samuelsson Lena ADH KEM" userId="3c8128c0-c978-429f-855e-f79dac81fe3c" providerId="ADAL" clId="{5FE35B81-7023-4753-B3E3-88452A42850A}" dt="2023-04-11T14:01:38.769" v="0"/>
        <pc:sldMkLst>
          <pc:docMk/>
          <pc:sldMk cId="4235996237" sldId="303"/>
        </pc:sldMkLst>
        <pc:graphicFrameChg chg="add mod">
          <ac:chgData name="Järkendal Samuelsson Lena ADH KEM" userId="3c8128c0-c978-429f-855e-f79dac81fe3c" providerId="ADAL" clId="{5FE35B81-7023-4753-B3E3-88452A42850A}" dt="2023-04-11T14:01:38.769" v="0"/>
          <ac:graphicFrameMkLst>
            <pc:docMk/>
            <pc:sldMk cId="4235996237" sldId="303"/>
            <ac:graphicFrameMk id="5" creationId="{6E46BE15-4B98-2F4E-B0D2-AE67425C62C8}"/>
          </ac:graphicFrameMkLst>
        </pc:graphicFrameChg>
      </pc:sldChg>
      <pc:sldChg chg="addSp modSp new mod">
        <pc:chgData name="Järkendal Samuelsson Lena ADH KEM" userId="3c8128c0-c978-429f-855e-f79dac81fe3c" providerId="ADAL" clId="{5FE35B81-7023-4753-B3E3-88452A42850A}" dt="2023-04-11T14:11:18.063" v="469" actId="20577"/>
        <pc:sldMkLst>
          <pc:docMk/>
          <pc:sldMk cId="2299847322" sldId="304"/>
        </pc:sldMkLst>
        <pc:spChg chg="add mod">
          <ac:chgData name="Järkendal Samuelsson Lena ADH KEM" userId="3c8128c0-c978-429f-855e-f79dac81fe3c" providerId="ADAL" clId="{5FE35B81-7023-4753-B3E3-88452A42850A}" dt="2023-04-11T14:03:25.189" v="75" actId="20577"/>
          <ac:spMkLst>
            <pc:docMk/>
            <pc:sldMk cId="2299847322" sldId="304"/>
            <ac:spMk id="5" creationId="{59DFF528-2C9B-BCD3-199E-64EDF4BC5704}"/>
          </ac:spMkLst>
        </pc:spChg>
        <pc:spChg chg="add mod">
          <ac:chgData name="Järkendal Samuelsson Lena ADH KEM" userId="3c8128c0-c978-429f-855e-f79dac81fe3c" providerId="ADAL" clId="{5FE35B81-7023-4753-B3E3-88452A42850A}" dt="2023-04-11T14:11:18.063" v="469" actId="20577"/>
          <ac:spMkLst>
            <pc:docMk/>
            <pc:sldMk cId="2299847322" sldId="304"/>
            <ac:spMk id="6" creationId="{A2BE489A-01AB-F96B-C388-4A95C0B1A8E6}"/>
          </ac:spMkLst>
        </pc:spChg>
      </pc:sldChg>
    </pc:docChg>
  </pc:docChgLst>
  <pc:docChgLst>
    <pc:chgData name="Järkendal Samuelsson Lena ADH KEM" userId="3c8128c0-c978-429f-855e-f79dac81fe3c" providerId="ADAL" clId="{0C64244F-E781-49EB-9015-F34B56BDBF7C}"/>
    <pc:docChg chg="modSld sldOrd">
      <pc:chgData name="Järkendal Samuelsson Lena ADH KEM" userId="3c8128c0-c978-429f-855e-f79dac81fe3c" providerId="ADAL" clId="{0C64244F-E781-49EB-9015-F34B56BDBF7C}" dt="2023-04-12T12:00:44.163" v="131"/>
      <pc:docMkLst>
        <pc:docMk/>
      </pc:docMkLst>
      <pc:sldChg chg="modSp mod">
        <pc:chgData name="Järkendal Samuelsson Lena ADH KEM" userId="3c8128c0-c978-429f-855e-f79dac81fe3c" providerId="ADAL" clId="{0C64244F-E781-49EB-9015-F34B56BDBF7C}" dt="2023-04-12T11:47:21.916" v="8" actId="20577"/>
        <pc:sldMkLst>
          <pc:docMk/>
          <pc:sldMk cId="138162145" sldId="301"/>
        </pc:sldMkLst>
        <pc:spChg chg="mod">
          <ac:chgData name="Järkendal Samuelsson Lena ADH KEM" userId="3c8128c0-c978-429f-855e-f79dac81fe3c" providerId="ADAL" clId="{0C64244F-E781-49EB-9015-F34B56BDBF7C}" dt="2023-04-12T11:47:05.630" v="6" actId="20577"/>
          <ac:spMkLst>
            <pc:docMk/>
            <pc:sldMk cId="138162145" sldId="301"/>
            <ac:spMk id="13" creationId="{8FFE237C-4F9D-4614-C406-944D4304C2B6}"/>
          </ac:spMkLst>
        </pc:spChg>
        <pc:spChg chg="mod">
          <ac:chgData name="Järkendal Samuelsson Lena ADH KEM" userId="3c8128c0-c978-429f-855e-f79dac81fe3c" providerId="ADAL" clId="{0C64244F-E781-49EB-9015-F34B56BDBF7C}" dt="2023-04-12T11:47:21.916" v="8" actId="20577"/>
          <ac:spMkLst>
            <pc:docMk/>
            <pc:sldMk cId="138162145" sldId="301"/>
            <ac:spMk id="14" creationId="{D98DCFAA-115A-FE1B-B128-D18EA4B0F681}"/>
          </ac:spMkLst>
        </pc:spChg>
      </pc:sldChg>
      <pc:sldChg chg="modSp mod">
        <pc:chgData name="Järkendal Samuelsson Lena ADH KEM" userId="3c8128c0-c978-429f-855e-f79dac81fe3c" providerId="ADAL" clId="{0C64244F-E781-49EB-9015-F34B56BDBF7C}" dt="2023-04-12T11:59:48.045" v="129" actId="6549"/>
        <pc:sldMkLst>
          <pc:docMk/>
          <pc:sldMk cId="3464930499" sldId="302"/>
        </pc:sldMkLst>
        <pc:spChg chg="mod">
          <ac:chgData name="Järkendal Samuelsson Lena ADH KEM" userId="3c8128c0-c978-429f-855e-f79dac81fe3c" providerId="ADAL" clId="{0C64244F-E781-49EB-9015-F34B56BDBF7C}" dt="2023-04-12T11:59:48.045" v="129" actId="6549"/>
          <ac:spMkLst>
            <pc:docMk/>
            <pc:sldMk cId="3464930499" sldId="302"/>
            <ac:spMk id="7" creationId="{1BE58C44-FB5A-00B3-A8AF-E2EBB3369F7B}"/>
          </ac:spMkLst>
        </pc:spChg>
      </pc:sldChg>
      <pc:sldChg chg="modSp mod">
        <pc:chgData name="Järkendal Samuelsson Lena ADH KEM" userId="3c8128c0-c978-429f-855e-f79dac81fe3c" providerId="ADAL" clId="{0C64244F-E781-49EB-9015-F34B56BDBF7C}" dt="2023-04-12T11:42:48.898" v="4" actId="20577"/>
        <pc:sldMkLst>
          <pc:docMk/>
          <pc:sldMk cId="2299847322" sldId="304"/>
        </pc:sldMkLst>
        <pc:spChg chg="mod">
          <ac:chgData name="Järkendal Samuelsson Lena ADH KEM" userId="3c8128c0-c978-429f-855e-f79dac81fe3c" providerId="ADAL" clId="{0C64244F-E781-49EB-9015-F34B56BDBF7C}" dt="2023-04-12T11:42:48.898" v="4" actId="20577"/>
          <ac:spMkLst>
            <pc:docMk/>
            <pc:sldMk cId="2299847322" sldId="304"/>
            <ac:spMk id="6" creationId="{A2BE489A-01AB-F96B-C388-4A95C0B1A8E6}"/>
          </ac:spMkLst>
        </pc:spChg>
      </pc:sldChg>
      <pc:sldChg chg="ord">
        <pc:chgData name="Järkendal Samuelsson Lena ADH KEM" userId="3c8128c0-c978-429f-855e-f79dac81fe3c" providerId="ADAL" clId="{0C64244F-E781-49EB-9015-F34B56BDBF7C}" dt="2023-04-12T12:00:44.163" v="131"/>
        <pc:sldMkLst>
          <pc:docMk/>
          <pc:sldMk cId="4001878392" sldId="305"/>
        </pc:sldMkLst>
      </pc:sldChg>
    </pc:docChg>
  </pc:docChgLst>
  <pc:docChgLst>
    <pc:chgData name="Järkendal Samuelsson Lena ADH KEM" userId="3c8128c0-c978-429f-855e-f79dac81fe3c" providerId="ADAL" clId="{2A96C6D7-6869-43D1-97FD-68131D0719BA}"/>
    <pc:docChg chg="modSld">
      <pc:chgData name="Järkendal Samuelsson Lena ADH KEM" userId="3c8128c0-c978-429f-855e-f79dac81fe3c" providerId="ADAL" clId="{2A96C6D7-6869-43D1-97FD-68131D0719BA}" dt="2023-04-12T08:05:11.202" v="12" actId="1076"/>
      <pc:docMkLst>
        <pc:docMk/>
      </pc:docMkLst>
      <pc:sldChg chg="modSp mod">
        <pc:chgData name="Järkendal Samuelsson Lena ADH KEM" userId="3c8128c0-c978-429f-855e-f79dac81fe3c" providerId="ADAL" clId="{2A96C6D7-6869-43D1-97FD-68131D0719BA}" dt="2023-04-12T08:04:28.822" v="10" actId="1076"/>
        <pc:sldMkLst>
          <pc:docMk/>
          <pc:sldMk cId="138162145" sldId="301"/>
        </pc:sldMkLst>
        <pc:spChg chg="mod">
          <ac:chgData name="Järkendal Samuelsson Lena ADH KEM" userId="3c8128c0-c978-429f-855e-f79dac81fe3c" providerId="ADAL" clId="{2A96C6D7-6869-43D1-97FD-68131D0719BA}" dt="2023-04-12T08:04:22.865" v="9" actId="1076"/>
          <ac:spMkLst>
            <pc:docMk/>
            <pc:sldMk cId="138162145" sldId="301"/>
            <ac:spMk id="13" creationId="{8FFE237C-4F9D-4614-C406-944D4304C2B6}"/>
          </ac:spMkLst>
        </pc:spChg>
        <pc:spChg chg="mod">
          <ac:chgData name="Järkendal Samuelsson Lena ADH KEM" userId="3c8128c0-c978-429f-855e-f79dac81fe3c" providerId="ADAL" clId="{2A96C6D7-6869-43D1-97FD-68131D0719BA}" dt="2023-04-12T08:04:28.822" v="10" actId="1076"/>
          <ac:spMkLst>
            <pc:docMk/>
            <pc:sldMk cId="138162145" sldId="301"/>
            <ac:spMk id="14" creationId="{D98DCFAA-115A-FE1B-B128-D18EA4B0F681}"/>
          </ac:spMkLst>
        </pc:spChg>
        <pc:spChg chg="mod">
          <ac:chgData name="Järkendal Samuelsson Lena ADH KEM" userId="3c8128c0-c978-429f-855e-f79dac81fe3c" providerId="ADAL" clId="{2A96C6D7-6869-43D1-97FD-68131D0719BA}" dt="2023-04-12T08:04:04.591" v="8" actId="1076"/>
          <ac:spMkLst>
            <pc:docMk/>
            <pc:sldMk cId="138162145" sldId="301"/>
            <ac:spMk id="15" creationId="{3CF08DD7-F679-C270-4A82-C9D58E4D28A2}"/>
          </ac:spMkLst>
        </pc:spChg>
      </pc:sldChg>
      <pc:sldChg chg="modSp mod">
        <pc:chgData name="Järkendal Samuelsson Lena ADH KEM" userId="3c8128c0-c978-429f-855e-f79dac81fe3c" providerId="ADAL" clId="{2A96C6D7-6869-43D1-97FD-68131D0719BA}" dt="2023-04-12T08:05:11.202" v="12" actId="1076"/>
        <pc:sldMkLst>
          <pc:docMk/>
          <pc:sldMk cId="2299847322" sldId="304"/>
        </pc:sldMkLst>
        <pc:picChg chg="mod">
          <ac:chgData name="Järkendal Samuelsson Lena ADH KEM" userId="3c8128c0-c978-429f-855e-f79dac81fe3c" providerId="ADAL" clId="{2A96C6D7-6869-43D1-97FD-68131D0719BA}" dt="2023-04-12T08:05:11.202" v="12" actId="1076"/>
          <ac:picMkLst>
            <pc:docMk/>
            <pc:sldMk cId="2299847322" sldId="304"/>
            <ac:picMk id="11" creationId="{3FF2DE7C-48F0-5509-9E6B-7CAA88FD0A7C}"/>
          </ac:picMkLst>
        </pc:picChg>
      </pc:sldChg>
    </pc:docChg>
  </pc:docChgLst>
  <pc:docChgLst>
    <pc:chgData name="Järkendal Samuelsson Lena ADH KEM" userId="3c8128c0-c978-429f-855e-f79dac81fe3c" providerId="ADAL" clId="{86547D01-C2C0-42E7-BB06-E7DA5FC253D5}"/>
    <pc:docChg chg="custSel addSld delSld modSld">
      <pc:chgData name="Järkendal Samuelsson Lena ADH KEM" userId="3c8128c0-c978-429f-855e-f79dac81fe3c" providerId="ADAL" clId="{86547D01-C2C0-42E7-BB06-E7DA5FC253D5}" dt="2023-04-12T06:42:49.098" v="65" actId="47"/>
      <pc:docMkLst>
        <pc:docMk/>
      </pc:docMkLst>
      <pc:sldChg chg="del">
        <pc:chgData name="Järkendal Samuelsson Lena ADH KEM" userId="3c8128c0-c978-429f-855e-f79dac81fe3c" providerId="ADAL" clId="{86547D01-C2C0-42E7-BB06-E7DA5FC253D5}" dt="2023-04-12T06:42:49.098" v="65" actId="47"/>
        <pc:sldMkLst>
          <pc:docMk/>
          <pc:sldMk cId="3376107554" sldId="256"/>
        </pc:sldMkLst>
      </pc:sldChg>
      <pc:sldChg chg="modSp mod">
        <pc:chgData name="Järkendal Samuelsson Lena ADH KEM" userId="3c8128c0-c978-429f-855e-f79dac81fe3c" providerId="ADAL" clId="{86547D01-C2C0-42E7-BB06-E7DA5FC253D5}" dt="2023-04-12T06:13:45.786" v="1" actId="20577"/>
        <pc:sldMkLst>
          <pc:docMk/>
          <pc:sldMk cId="3464930499" sldId="302"/>
        </pc:sldMkLst>
        <pc:spChg chg="mod">
          <ac:chgData name="Järkendal Samuelsson Lena ADH KEM" userId="3c8128c0-c978-429f-855e-f79dac81fe3c" providerId="ADAL" clId="{86547D01-C2C0-42E7-BB06-E7DA5FC253D5}" dt="2023-04-12T06:13:45.786" v="1" actId="20577"/>
          <ac:spMkLst>
            <pc:docMk/>
            <pc:sldMk cId="3464930499" sldId="302"/>
            <ac:spMk id="7" creationId="{1BE58C44-FB5A-00B3-A8AF-E2EBB3369F7B}"/>
          </ac:spMkLst>
        </pc:spChg>
      </pc:sldChg>
      <pc:sldChg chg="addSp delSp modSp mod">
        <pc:chgData name="Järkendal Samuelsson Lena ADH KEM" userId="3c8128c0-c978-429f-855e-f79dac81fe3c" providerId="ADAL" clId="{86547D01-C2C0-42E7-BB06-E7DA5FC253D5}" dt="2023-04-12T06:38:12.655" v="57" actId="20577"/>
        <pc:sldMkLst>
          <pc:docMk/>
          <pc:sldMk cId="2299847322" sldId="304"/>
        </pc:sldMkLst>
        <pc:spChg chg="mod">
          <ac:chgData name="Järkendal Samuelsson Lena ADH KEM" userId="3c8128c0-c978-429f-855e-f79dac81fe3c" providerId="ADAL" clId="{86547D01-C2C0-42E7-BB06-E7DA5FC253D5}" dt="2023-04-12T06:37:07.067" v="38" actId="255"/>
          <ac:spMkLst>
            <pc:docMk/>
            <pc:sldMk cId="2299847322" sldId="304"/>
            <ac:spMk id="5" creationId="{59DFF528-2C9B-BCD3-199E-64EDF4BC5704}"/>
          </ac:spMkLst>
        </pc:spChg>
        <pc:spChg chg="mod">
          <ac:chgData name="Järkendal Samuelsson Lena ADH KEM" userId="3c8128c0-c978-429f-855e-f79dac81fe3c" providerId="ADAL" clId="{86547D01-C2C0-42E7-BB06-E7DA5FC253D5}" dt="2023-04-12T06:38:12.655" v="57" actId="20577"/>
          <ac:spMkLst>
            <pc:docMk/>
            <pc:sldMk cId="2299847322" sldId="304"/>
            <ac:spMk id="6" creationId="{A2BE489A-01AB-F96B-C388-4A95C0B1A8E6}"/>
          </ac:spMkLst>
        </pc:spChg>
        <pc:spChg chg="add del mod">
          <ac:chgData name="Järkendal Samuelsson Lena ADH KEM" userId="3c8128c0-c978-429f-855e-f79dac81fe3c" providerId="ADAL" clId="{86547D01-C2C0-42E7-BB06-E7DA5FC253D5}" dt="2023-04-12T06:31:35.311" v="33" actId="478"/>
          <ac:spMkLst>
            <pc:docMk/>
            <pc:sldMk cId="2299847322" sldId="304"/>
            <ac:spMk id="9" creationId="{90451B69-2C6F-91CE-21DC-8AE978EE62B9}"/>
          </ac:spMkLst>
        </pc:spChg>
        <pc:picChg chg="add del mod">
          <ac:chgData name="Järkendal Samuelsson Lena ADH KEM" userId="3c8128c0-c978-429f-855e-f79dac81fe3c" providerId="ADAL" clId="{86547D01-C2C0-42E7-BB06-E7DA5FC253D5}" dt="2023-04-12T06:31:35.311" v="33" actId="478"/>
          <ac:picMkLst>
            <pc:docMk/>
            <pc:sldMk cId="2299847322" sldId="304"/>
            <ac:picMk id="8" creationId="{D2DAFF44-4241-B5C9-7E27-F27D4941CD23}"/>
          </ac:picMkLst>
        </pc:picChg>
        <pc:picChg chg="add mod">
          <ac:chgData name="Järkendal Samuelsson Lena ADH KEM" userId="3c8128c0-c978-429f-855e-f79dac81fe3c" providerId="ADAL" clId="{86547D01-C2C0-42E7-BB06-E7DA5FC253D5}" dt="2023-04-12T06:36:13.412" v="37" actId="14100"/>
          <ac:picMkLst>
            <pc:docMk/>
            <pc:sldMk cId="2299847322" sldId="304"/>
            <ac:picMk id="11" creationId="{3FF2DE7C-48F0-5509-9E6B-7CAA88FD0A7C}"/>
          </ac:picMkLst>
        </pc:picChg>
      </pc:sldChg>
      <pc:sldChg chg="addSp modSp new mod">
        <pc:chgData name="Järkendal Samuelsson Lena ADH KEM" userId="3c8128c0-c978-429f-855e-f79dac81fe3c" providerId="ADAL" clId="{86547D01-C2C0-42E7-BB06-E7DA5FC253D5}" dt="2023-04-12T06:42:24.367" v="64" actId="1076"/>
        <pc:sldMkLst>
          <pc:docMk/>
          <pc:sldMk cId="4001878392" sldId="305"/>
        </pc:sldMkLst>
        <pc:spChg chg="add mod">
          <ac:chgData name="Järkendal Samuelsson Lena ADH KEM" userId="3c8128c0-c978-429f-855e-f79dac81fe3c" providerId="ADAL" clId="{86547D01-C2C0-42E7-BB06-E7DA5FC253D5}" dt="2023-04-12T06:42:24.367" v="64" actId="1076"/>
          <ac:spMkLst>
            <pc:docMk/>
            <pc:sldMk cId="4001878392" sldId="305"/>
            <ac:spMk id="6" creationId="{DC073716-8770-B834-9147-07DA6EC83635}"/>
          </ac:spMkLst>
        </pc:spChg>
        <pc:picChg chg="add mod">
          <ac:chgData name="Järkendal Samuelsson Lena ADH KEM" userId="3c8128c0-c978-429f-855e-f79dac81fe3c" providerId="ADAL" clId="{86547D01-C2C0-42E7-BB06-E7DA5FC253D5}" dt="2023-04-12T06:41:21.719" v="60" actId="14100"/>
          <ac:picMkLst>
            <pc:docMk/>
            <pc:sldMk cId="4001878392" sldId="305"/>
            <ac:picMk id="5" creationId="{87295A52-9D4D-9297-1C00-B08EE533F90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2D2914-9967-D2F4-9497-ED3A0B016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062A03-CB04-FDB3-B39A-EB2D7A878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8851D9-AFFC-75DC-00B5-66B3AC94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83DE-5B37-43E4-884D-486EC8F8143D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9C2938-9782-7A6B-83B2-B2D3B724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E389B7-739E-9761-4D62-8A30AC21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869-B8DF-4C4B-93C6-A59D7DB42C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77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B7B518-EE3E-D6B9-4EC0-62CB75C1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9319B35-7155-873B-3550-998A11751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33385F-116A-70F0-1315-1630DF24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83DE-5B37-43E4-884D-486EC8F8143D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AB25B7-DD4A-70BD-C084-35B5D423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16EAC9-E099-FA38-5D40-FBB6F7A5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869-B8DF-4C4B-93C6-A59D7DB42C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01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CBB1DCF-8227-9D05-7598-BFCDAB807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DF12035-EA10-BF36-B133-CBED06932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04BC19-76A7-FE7E-3EE8-C50EF927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83DE-5B37-43E4-884D-486EC8F8143D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96C147-24A5-47B9-3217-69B4EB5B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5C0BD3-D846-626A-465F-6DFF4D0B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869-B8DF-4C4B-93C6-A59D7DB42C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228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B1A7CF74-5D01-4BB8-9318-D83519EF9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204000" cy="53051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 bwMode="white">
          <a:xfrm>
            <a:off x="1774825" y="1378843"/>
            <a:ext cx="8642350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774825" y="871180"/>
            <a:ext cx="8642350" cy="360000"/>
          </a:xfrm>
        </p:spPr>
        <p:txBody>
          <a:bodyPr/>
          <a:lstStyle>
            <a:lvl1pPr marL="0" indent="0" algn="ctr">
              <a:buNone/>
              <a:defRPr sz="18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Budskap/Verksamhet/Projekt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8E9AD04-824A-4115-A078-C02FD9CD5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12000" y="5722791"/>
            <a:ext cx="3168000" cy="6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64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  <p15:guide id="2" pos="6562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73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0CACBE00-8AA3-4F18-92A3-D282A45A5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578042" y="-1410536"/>
            <a:ext cx="7920000" cy="83838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55800" y="2711338"/>
            <a:ext cx="8280400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800" spc="0" baseline="0"/>
            </a:lvl1pPr>
          </a:lstStyle>
          <a:p>
            <a:r>
              <a:rPr lang="sv-SE" dirty="0"/>
              <a:t>Klicka här för att lägga till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363924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6448">
          <p15:clr>
            <a:srgbClr val="FBAE40"/>
          </p15:clr>
        </p15:guide>
        <p15:guide id="3" orient="horz" pos="2659">
          <p15:clr>
            <a:srgbClr val="FBAE40"/>
          </p15:clr>
        </p15:guide>
        <p15:guide id="4" orient="horz" pos="118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56D6488E-11D2-4048-BA5E-66E3F5B0F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207911" y="1183008"/>
            <a:ext cx="936000" cy="738948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C15D5CF-9B07-4D02-8766-EE7CA6459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100" y="2085296"/>
            <a:ext cx="9575800" cy="2235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50259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24">
          <p15:clr>
            <a:srgbClr val="FBAE40"/>
          </p15:clr>
        </p15:guide>
        <p15:guide id="2" pos="6856">
          <p15:clr>
            <a:srgbClr val="FBAE40"/>
          </p15:clr>
        </p15:guide>
        <p15:guide id="3" orient="horz" pos="16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7647F4-81EF-45D6-8BAD-673F184751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665288"/>
            <a:ext cx="10585450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9D37F3D7-35B5-4B45-825B-0A1C551FF00D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76BFA326-99F1-4A76-BDD4-E7F51BA5D4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67044490-FB95-4FEE-84F1-301EDC81E4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7203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5181600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7123" y="1665288"/>
            <a:ext cx="5181601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FC99E9B6-4316-4D55-9FC8-D01B040669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BE053D03-F9D5-442E-995F-476B49D930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F9CDD7C4-4EF3-4271-93C1-E8915FBC0D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5061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818522" y="1669934"/>
            <a:ext cx="5157787" cy="5760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18522" y="2245934"/>
            <a:ext cx="5157787" cy="39437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466" y="1669934"/>
            <a:ext cx="5183188" cy="5760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466" y="2245934"/>
            <a:ext cx="5183188" cy="39437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50D082F-3C1F-44A5-9E64-6D424607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9E5CE21A-6727-428F-844A-75893214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DD0B0D3-F2A8-43C2-8C85-8CF92FBD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3976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4860000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8468" y="1665288"/>
            <a:ext cx="4428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4B00C84-15CD-4D29-82EB-513EE7D2A4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448DF46-7649-467F-B1E5-58AF5E0E9F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DB975B3-BD96-4FE1-9A69-7C15E66D9F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3081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468" y="1665288"/>
            <a:ext cx="4860257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75" y="1665288"/>
            <a:ext cx="4428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69BC6E56-4BB3-4033-961C-0FECDDD686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C6EE110-A186-43E0-832C-910A9C7A5C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6F5F072-3570-4698-9ED3-6CB1A4E9B8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80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363983-059B-2787-88F4-6444B4357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EFEECB-768E-8D8A-04DE-734900BED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D54502C-25FD-3467-0F32-5A90F029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83DE-5B37-43E4-884D-486EC8F8143D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6E7F19-67ED-F46A-DF69-DF5F249F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47F5D8-B9B6-41A6-EB55-51E5F3CE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869-B8DF-4C4B-93C6-A59D7DB42C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864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6F6A68A-AE0A-4175-A5B1-DDE04AE02C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20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A3940FB8-56C2-4640-90D1-40DD4B63A0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75" y="1665288"/>
            <a:ext cx="10585450" cy="469106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42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8A24275-663F-44E4-96F3-FF9C3080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0CA8896-D002-4895-96C3-D957ECD5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E6A284B-7F89-469B-A856-0079298F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9955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242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E6E2B-F46F-401B-AD55-1351DAEC1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4060182"/>
            <a:ext cx="10585449" cy="1296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1500" b="0" spc="0" baseline="0"/>
            </a:lvl1pPr>
          </a:lstStyle>
          <a:p>
            <a:r>
              <a:rPr lang="sv-SE" dirty="0"/>
              <a:t>Föredragshållarens namn, titel │ Förvaltning │epost@regionhalland.se (Skriv in dina uppgifter och infoga det långa strecket som du hittar under fliken Infoga och knappen Symbol)</a:t>
            </a:r>
            <a:endParaRPr lang="en-US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D375A6-E1AB-427A-B9D9-7647F9DD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98FB377-D5EC-4CF3-AAD0-DA1A486F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F8B6E0C-343B-4614-BD6C-6399EB33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A3F7553-A89C-4290-B069-18191A723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85879" y="2263988"/>
            <a:ext cx="6336000" cy="13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72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B1A7CF74-5D01-4BB8-9318-D83519EF9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204000" cy="53051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 bwMode="white">
          <a:xfrm>
            <a:off x="1774825" y="1378843"/>
            <a:ext cx="8642350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774825" y="871180"/>
            <a:ext cx="8642350" cy="360000"/>
          </a:xfrm>
        </p:spPr>
        <p:txBody>
          <a:bodyPr/>
          <a:lstStyle>
            <a:lvl1pPr marL="0" indent="0" algn="ctr">
              <a:buNone/>
              <a:defRPr sz="18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Budskap/Verksamhet/Projekt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8E9AD04-824A-4115-A078-C02FD9CD5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12000" y="5722791"/>
            <a:ext cx="3168000" cy="6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7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  <p15:guide id="2" pos="6562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73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0CACBE00-8AA3-4F18-92A3-D282A45A5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578042" y="-1410536"/>
            <a:ext cx="7920000" cy="83838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55800" y="2711338"/>
            <a:ext cx="8280400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800" spc="0" baseline="0"/>
            </a:lvl1pPr>
          </a:lstStyle>
          <a:p>
            <a:r>
              <a:rPr lang="sv-SE" dirty="0"/>
              <a:t>Klicka här för att lägga till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448085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6448">
          <p15:clr>
            <a:srgbClr val="FBAE40"/>
          </p15:clr>
        </p15:guide>
        <p15:guide id="3" orient="horz" pos="2659">
          <p15:clr>
            <a:srgbClr val="FBAE40"/>
          </p15:clr>
        </p15:guide>
        <p15:guide id="4" orient="horz" pos="118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56D6488E-11D2-4048-BA5E-66E3F5B0F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207911" y="1183008"/>
            <a:ext cx="936000" cy="738948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C15D5CF-9B07-4D02-8766-EE7CA6459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100" y="2085296"/>
            <a:ext cx="9575800" cy="2235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6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99835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24">
          <p15:clr>
            <a:srgbClr val="FBAE40"/>
          </p15:clr>
        </p15:guide>
        <p15:guide id="2" pos="6856">
          <p15:clr>
            <a:srgbClr val="FBAE40"/>
          </p15:clr>
        </p15:guide>
        <p15:guide id="3" orient="horz" pos="16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7647F4-81EF-45D6-8BAD-673F184751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665288"/>
            <a:ext cx="10585450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9D37F3D7-35B5-4B45-825B-0A1C551FF00D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76BFA326-99F1-4A76-BDD4-E7F51BA5D4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67044490-FB95-4FEE-84F1-301EDC81E4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063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5181600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7123" y="1665288"/>
            <a:ext cx="5181601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FC99E9B6-4316-4D55-9FC8-D01B040669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BE053D03-F9D5-442E-995F-476B49D930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F9CDD7C4-4EF3-4271-93C1-E8915FBC0D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774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4B219A-0F04-B9FC-D568-9D67E160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7B41D1-6A3D-D866-20CA-9EA144CE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D691AA-D42C-4A36-87D4-9125FF98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83DE-5B37-43E4-884D-486EC8F8143D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C6E852-80B7-42E3-8E20-86D1ACB8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AE0395-E521-1653-6269-AE0A89DC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869-B8DF-4C4B-93C6-A59D7DB42C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4633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818522" y="1669934"/>
            <a:ext cx="5157787" cy="5760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18522" y="2245934"/>
            <a:ext cx="5157787" cy="39437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466" y="1669934"/>
            <a:ext cx="5183188" cy="5760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466" y="2245934"/>
            <a:ext cx="5183188" cy="39437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50D082F-3C1F-44A5-9E64-6D424607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9E5CE21A-6727-428F-844A-75893214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DD0B0D3-F2A8-43C2-8C85-8CF92FBD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8293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4860000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8468" y="1665288"/>
            <a:ext cx="4428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4B00C84-15CD-4D29-82EB-513EE7D2A4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448DF46-7649-467F-B1E5-58AF5E0E9F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DB975B3-BD96-4FE1-9A69-7C15E66D9F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2169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468" y="1665288"/>
            <a:ext cx="4860257" cy="45354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75" y="1665288"/>
            <a:ext cx="4428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69BC6E56-4BB3-4033-961C-0FECDDD686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C6EE110-A186-43E0-832C-910A9C7A5C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6F5F072-3570-4698-9ED3-6CB1A4E9B8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5991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6F6A68A-AE0A-4175-A5B1-DDE04AE02C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28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A3940FB8-56C2-4640-90D1-40DD4B63A0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75" y="1665288"/>
            <a:ext cx="10585450" cy="469106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41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8A24275-663F-44E4-96F3-FF9C3080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0CA8896-D002-4895-96C3-D957ECD5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E6A284B-7F89-469B-A856-0079298F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2376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5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E6E2B-F46F-401B-AD55-1351DAEC1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4060182"/>
            <a:ext cx="10585449" cy="1296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1500" b="0" spc="0" baseline="0"/>
            </a:lvl1pPr>
          </a:lstStyle>
          <a:p>
            <a:r>
              <a:rPr lang="sv-SE" dirty="0"/>
              <a:t>Föredragshållarens namn, titel │ Förvaltning │epost@regionhalland.se (Skriv in dina uppgifter och infoga det långa strecket som du hittar under fliken Infoga och knappen Symbol)</a:t>
            </a:r>
            <a:endParaRPr lang="en-US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D375A6-E1AB-427A-B9D9-7647F9DD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98FB377-D5EC-4CF3-AAD0-DA1A486F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F8B6E0C-343B-4614-BD6C-6399EB33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A3F7553-A89C-4290-B069-18191A723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85879" y="2263988"/>
            <a:ext cx="6336000" cy="13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7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E352F9-86BC-FE28-C168-533D97E1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357A9C-4353-66A2-F27C-0E8236FD3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6C5D08-EC76-66A0-B420-95D7998F8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59CD307-606A-9034-00CC-511D5A01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83DE-5B37-43E4-884D-486EC8F8143D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0023DA-54AF-ADDE-2CFF-92821845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2D2F2E4-5122-B9DC-CBE9-C4163A07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869-B8DF-4C4B-93C6-A59D7DB42C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797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E72549-524E-4CC7-14AE-388CBB16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C1DE47-844B-AF79-8FBF-9919C30AC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349576-2FCD-CBC1-3094-4582EAB63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411A4DC-767C-01FF-DE2A-5EE3564A7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3FC38D4-D198-9822-9CA1-B2AC2E793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34670A3-418F-AD6A-EEB7-5DB5655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83DE-5B37-43E4-884D-486EC8F8143D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0E72649-6F35-8D1A-F59A-3D464241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F124814-7B1F-2878-FB81-143DBC0E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869-B8DF-4C4B-93C6-A59D7DB42C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75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624E7C-281B-67BE-1EF7-5828103A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BD1279A-EF67-8931-FCC0-5A2CCDBB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83DE-5B37-43E4-884D-486EC8F8143D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FA8865E-B6E9-536D-5134-3B2A1E21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06C72B2-EF9E-537E-09C8-E0915688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869-B8DF-4C4B-93C6-A59D7DB42C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182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7940144-3D4B-38ED-BDE0-828E8E8D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83DE-5B37-43E4-884D-486EC8F8143D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5372EC4-16D2-E688-93D2-EC944F49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13A988D-6300-24AB-8041-76B5D6DE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869-B8DF-4C4B-93C6-A59D7DB42C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52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EBF546-A5CE-3DD3-823B-65589D6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107092-CAC1-B18C-C767-0A3EE0AFF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156D9B-3BE3-FCE8-896E-688EBBAF8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A46FBCD-7005-52B2-5659-7B1109A2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83DE-5B37-43E4-884D-486EC8F8143D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66F5BC6-EE09-8B0E-1542-75CFE8EC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05B790-3E3B-2980-17D4-9DAA2C3C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869-B8DF-4C4B-93C6-A59D7DB42C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065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54607E-AE40-EC0E-50DD-3DB8F92A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E354EEB-F6E1-8123-3067-164C0577F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73369C-AE8C-D9D4-1EEC-9B1CAE485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8DE3B1-DD0A-F4D1-1519-4022BE43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83DE-5B37-43E4-884D-486EC8F8143D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1F6160E-1D3C-4489-B53A-1F7666F3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DE94C97-B646-0EBE-A220-38B4D4CA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869-B8DF-4C4B-93C6-A59D7DB42C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82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95796A4-3F6A-AD45-194F-A1F89D75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04EE1D-FCF1-CF1B-01AF-66F4C22DD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A9AF07-5EF3-D70E-D014-9334FDB54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E83DE-5B37-43E4-884D-486EC8F8143D}" type="datetimeFigureOut">
              <a:rPr lang="sv-SE" smtClean="0"/>
              <a:t>2023-04-12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826ED2-3DB6-94E9-F1FF-A27C17211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16D73C-05A8-FC10-4A0F-E8F13805D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8869-B8DF-4C4B-93C6-A59D7DB42C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87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8002AD-990B-465A-9AD4-9F17CBE89EC0}"/>
              </a:ext>
            </a:extLst>
          </p:cNvPr>
          <p:cNvSpPr/>
          <p:nvPr userDrawn="1"/>
        </p:nvSpPr>
        <p:spPr>
          <a:xfrm>
            <a:off x="0" y="6345237"/>
            <a:ext cx="12192000" cy="5123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3275" y="1665288"/>
            <a:ext cx="10585450" cy="4535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 bwMode="white">
          <a:xfrm>
            <a:off x="9781032" y="6452047"/>
            <a:ext cx="144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Region Halland  │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 bwMode="white">
          <a:xfrm>
            <a:off x="809625" y="6452047"/>
            <a:ext cx="41148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Halland – Bästa livsplatsen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 bwMode="white">
          <a:xfrm>
            <a:off x="11227469" y="6452047"/>
            <a:ext cx="216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790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56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2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24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06">
          <p15:clr>
            <a:srgbClr val="F26B43"/>
          </p15:clr>
        </p15:guide>
        <p15:guide id="4" pos="7174">
          <p15:clr>
            <a:srgbClr val="F26B43"/>
          </p15:clr>
        </p15:guide>
        <p15:guide id="6" orient="horz" pos="3997">
          <p15:clr>
            <a:srgbClr val="F26B43"/>
          </p15:clr>
        </p15:guide>
        <p15:guide id="8" orient="horz" pos="1049">
          <p15:clr>
            <a:srgbClr val="F26B43"/>
          </p15:clr>
        </p15:guide>
        <p15:guide id="9" orient="horz" pos="2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8002AD-990B-465A-9AD4-9F17CBE89EC0}"/>
              </a:ext>
            </a:extLst>
          </p:cNvPr>
          <p:cNvSpPr/>
          <p:nvPr userDrawn="1"/>
        </p:nvSpPr>
        <p:spPr>
          <a:xfrm>
            <a:off x="0" y="6345237"/>
            <a:ext cx="12192000" cy="5123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3275" y="1665288"/>
            <a:ext cx="10585450" cy="4535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 bwMode="white">
          <a:xfrm>
            <a:off x="9781032" y="6452047"/>
            <a:ext cx="144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Region Halland  │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 bwMode="white">
          <a:xfrm>
            <a:off x="809625" y="6452047"/>
            <a:ext cx="41148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Halland – Bästa livsplatsen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 bwMode="white">
          <a:xfrm>
            <a:off x="11227469" y="6452047"/>
            <a:ext cx="216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844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56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2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24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06">
          <p15:clr>
            <a:srgbClr val="F26B43"/>
          </p15:clr>
        </p15:guide>
        <p15:guide id="4" pos="7174">
          <p15:clr>
            <a:srgbClr val="F26B43"/>
          </p15:clr>
        </p15:guide>
        <p15:guide id="6" orient="horz" pos="3997">
          <p15:clr>
            <a:srgbClr val="F26B43"/>
          </p15:clr>
        </p15:guide>
        <p15:guide id="8" orient="horz" pos="1049">
          <p15:clr>
            <a:srgbClr val="F26B43"/>
          </p15:clr>
        </p15:guide>
        <p15:guide id="9" orient="horz" pos="2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63EA34-CB00-4690-8DF9-CDA85DE51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Ackreditering av laboratorieverksamheten ADH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4E3D8B8-F7D7-4EBE-AD2F-92060A89B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Ett bidrag till patientsäkerheten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800225" cy="3238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Region Halland  │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238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Halland – Bästa livsplatsen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4114800" cy="3238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sv-SE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38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BFB1BB-C11F-40C3-5B0E-0D2D27CF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innebär</a:t>
            </a:r>
            <a:r>
              <a:rPr lang="en-US" dirty="0"/>
              <a:t> </a:t>
            </a:r>
            <a:r>
              <a:rPr lang="en-US" dirty="0" err="1"/>
              <a:t>ackreditering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begrepp</a:t>
            </a:r>
            <a:r>
              <a:rPr lang="en-US" dirty="0"/>
              <a:t>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9406CBF-EAAA-B770-464C-4DF7D13A0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52" y="1665288"/>
            <a:ext cx="3276889" cy="4535488"/>
          </a:xfrm>
          <a:prstGeom prst="rect">
            <a:avLst/>
          </a:prstGeom>
          <a:noFill/>
        </p:spPr>
      </p:pic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8C4538E4-D3B6-6A55-2671-E7C1546F305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Region Halland  │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EA54E6BE-1C30-72BF-E9BB-440909341E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Halland – Bästa livsplatsen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CC2150D6-ED2B-71F8-AD4C-F8D2F077B0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69" y="6452047"/>
            <a:ext cx="216000" cy="324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sv-SE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D8537BF-82F1-AA12-3294-409EE43FDD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62502" y="2700066"/>
            <a:ext cx="128897" cy="12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B9F6504-FEDB-B385-541B-3F5664DA5F14}"/>
              </a:ext>
            </a:extLst>
          </p:cNvPr>
          <p:cNvSpPr txBox="1"/>
          <p:nvPr/>
        </p:nvSpPr>
        <p:spPr>
          <a:xfrm>
            <a:off x="269965" y="2895600"/>
            <a:ext cx="6418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Ackrediteringen är en kvalitetsstämpel och kvalitetsgaranti för de kunder som anlitar oss och i förlängningen för de patienter vars prover analyseras.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195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3098602-F058-C3B1-84BA-1124AAD14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08324" y="1144644"/>
            <a:ext cx="3500848" cy="255268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B731CF9-1F2A-AA1C-3287-D040F6C3A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634" y="1335598"/>
            <a:ext cx="4452431" cy="283581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650223A-0D89-2EB0-3CCF-E071B254B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654" y="1245326"/>
            <a:ext cx="3943685" cy="3030583"/>
          </a:xfrm>
          <a:prstGeom prst="rect">
            <a:avLst/>
          </a:prstGeom>
        </p:spPr>
      </p:pic>
      <p:sp>
        <p:nvSpPr>
          <p:cNvPr id="11" name="Pil: höger 10">
            <a:extLst>
              <a:ext uri="{FF2B5EF4-FFF2-40B4-BE49-F238E27FC236}">
                <a16:creationId xmlns:a16="http://schemas.microsoft.com/office/drawing/2014/main" id="{B7452A11-9F44-1D87-CBF6-0D971919ED6F}"/>
              </a:ext>
            </a:extLst>
          </p:cNvPr>
          <p:cNvSpPr/>
          <p:nvPr/>
        </p:nvSpPr>
        <p:spPr>
          <a:xfrm>
            <a:off x="365759" y="4911633"/>
            <a:ext cx="11251475" cy="37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D3BA437-2B5E-7F87-92ED-8207EF09CA83}"/>
              </a:ext>
            </a:extLst>
          </p:cNvPr>
          <p:cNvSpPr txBox="1"/>
          <p:nvPr/>
        </p:nvSpPr>
        <p:spPr>
          <a:xfrm flipH="1">
            <a:off x="2161903" y="5228096"/>
            <a:ext cx="20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1999 Klinisk kemi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FFE237C-4F9D-4614-C406-944D4304C2B6}"/>
              </a:ext>
            </a:extLst>
          </p:cNvPr>
          <p:cNvSpPr txBox="1"/>
          <p:nvPr/>
        </p:nvSpPr>
        <p:spPr>
          <a:xfrm>
            <a:off x="5523211" y="5217554"/>
            <a:ext cx="219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2012 Klinisk patologi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98DCFAA-115A-FE1B-B128-D18EA4B0F681}"/>
              </a:ext>
            </a:extLst>
          </p:cNvPr>
          <p:cNvSpPr txBox="1"/>
          <p:nvPr/>
        </p:nvSpPr>
        <p:spPr>
          <a:xfrm>
            <a:off x="8422989" y="5217554"/>
            <a:ext cx="232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2016 Klinisk obduktion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CF08DD7-F679-C270-4A82-C9D58E4D28A2}"/>
              </a:ext>
            </a:extLst>
          </p:cNvPr>
          <p:cNvSpPr txBox="1"/>
          <p:nvPr/>
        </p:nvSpPr>
        <p:spPr>
          <a:xfrm>
            <a:off x="2161903" y="5518338"/>
            <a:ext cx="26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1999 Klinisk mikrobiologi  </a:t>
            </a:r>
          </a:p>
        </p:txBody>
      </p:sp>
    </p:spTree>
    <p:extLst>
      <p:ext uri="{BB962C8B-B14F-4D97-AF65-F5344CB8AC3E}">
        <p14:creationId xmlns:p14="http://schemas.microsoft.com/office/powerpoint/2010/main" val="13816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60A5969-DABA-F5A9-6881-034B8937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30B48A0-2C3B-787B-51A4-1D04D721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D6B554-5C4F-6075-4BDF-A952022C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6" name="Bildobjekt 5" descr="Curlingstenar på isen">
            <a:extLst>
              <a:ext uri="{FF2B5EF4-FFF2-40B4-BE49-F238E27FC236}">
                <a16:creationId xmlns:a16="http://schemas.microsoft.com/office/drawing/2014/main" id="{1F7B119E-6B34-B74D-86DB-AFC84B73C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1854926"/>
            <a:ext cx="4625966" cy="299574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BE58C44-FB5A-00B3-A8AF-E2EBB3369F7B}"/>
              </a:ext>
            </a:extLst>
          </p:cNvPr>
          <p:cNvSpPr txBox="1"/>
          <p:nvPr/>
        </p:nvSpPr>
        <p:spPr>
          <a:xfrm flipH="1">
            <a:off x="7510006" y="2067339"/>
            <a:ext cx="4540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Det ska finnas en kvalitetsmedvetenhet i verksamheten, där </a:t>
            </a:r>
            <a:r>
              <a:rPr lang="sv-SE" b="1" dirty="0"/>
              <a:t>alla</a:t>
            </a:r>
            <a:r>
              <a:rPr lang="sv-SE" dirty="0"/>
              <a:t> medarbetare medverkar till att upprätthålla och förbättra kvalitetssystemet. Kvalitetsansvariga har fått ett extra ansvar att följa upp att kvalitetsarbetet fortlöper.</a:t>
            </a:r>
          </a:p>
        </p:txBody>
      </p:sp>
    </p:spTree>
    <p:extLst>
      <p:ext uri="{BB962C8B-B14F-4D97-AF65-F5344CB8AC3E}">
        <p14:creationId xmlns:p14="http://schemas.microsoft.com/office/powerpoint/2010/main" val="346493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FAA66D4-FCE8-2114-C5AD-5555AD2E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F9C4756-AE20-8A2C-ED69-BC7813AF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36040F-BE82-24CE-3582-FB9539D3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9DFF528-2C9B-BCD3-199E-64EDF4BC5704}"/>
              </a:ext>
            </a:extLst>
          </p:cNvPr>
          <p:cNvSpPr txBox="1"/>
          <p:nvPr/>
        </p:nvSpPr>
        <p:spPr>
          <a:xfrm>
            <a:off x="335280" y="849085"/>
            <a:ext cx="488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Exempel på kvalitetsförbättrande arbetssätt i våra verksamheter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2BE489A-01AB-F96B-C388-4A95C0B1A8E6}"/>
              </a:ext>
            </a:extLst>
          </p:cNvPr>
          <p:cNvSpPr txBox="1"/>
          <p:nvPr/>
        </p:nvSpPr>
        <p:spPr>
          <a:xfrm>
            <a:off x="6775306" y="1626441"/>
            <a:ext cx="44457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Kvalitetsgrupp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Interna revisioner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Avvikelsegrupper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Arbete med behörigheter och kompetens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Förbättringsarbete/LEAN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Kvalitetsindikatorer och kvalitetsmål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Kommunikation med kunder, rådgivande i analys- och provtagningsfrågor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Externa revisioner, främst </a:t>
            </a:r>
            <a:r>
              <a:rPr lang="sv-SE" dirty="0" err="1"/>
              <a:t>Swedac</a:t>
            </a:r>
            <a:r>
              <a:rPr lang="sv-SE" dirty="0"/>
              <a:t>.</a:t>
            </a:r>
          </a:p>
        </p:txBody>
      </p:sp>
      <p:pic>
        <p:nvPicPr>
          <p:cNvPr id="11" name="Bildobjekt 10" descr="Arbets verktyg och tillbehör">
            <a:extLst>
              <a:ext uri="{FF2B5EF4-FFF2-40B4-BE49-F238E27FC236}">
                <a16:creationId xmlns:a16="http://schemas.microsoft.com/office/drawing/2014/main" id="{3FF2DE7C-48F0-5509-9E6B-7CAA88FD0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7" y="2619140"/>
            <a:ext cx="3219934" cy="21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1B5C42-292D-39CF-8E6B-6D5A8EF6A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8D1674A-D349-ACB5-EF5D-A65AE61D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64D4B25-E079-9F40-7C85-CCE7B569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6</a:t>
            </a:fld>
            <a:endParaRPr lang="sv-S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E46BE15-4B98-2F4E-B0D2-AE67425C6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239542"/>
              </p:ext>
            </p:extLst>
          </p:nvPr>
        </p:nvGraphicFramePr>
        <p:xfrm>
          <a:off x="1055857" y="1484784"/>
          <a:ext cx="7337085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636762" imgH="5028196" progId="Visio.Drawing.11">
                  <p:embed/>
                </p:oleObj>
              </mc:Choice>
              <mc:Fallback>
                <p:oleObj name="Visio" r:id="rId2" imgW="8636762" imgH="5028196" progId="Visio.Drawing.11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E46BE15-4B98-2F4E-B0D2-AE67425C62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857" y="1484784"/>
                        <a:ext cx="7337085" cy="4248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99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78A1F97-B8F6-433F-282D-37C99DD8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D3995FC-64E3-7989-27BE-F84A617D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4BC931F-9B0A-0CFC-E6F0-BD609983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5" name="Bildobjekt 4" descr="Sfärer på tråd">
            <a:extLst>
              <a:ext uri="{FF2B5EF4-FFF2-40B4-BE49-F238E27FC236}">
                <a16:creationId xmlns:a16="http://schemas.microsoft.com/office/drawing/2014/main" id="{87295A52-9D4D-9297-1C00-B08EE533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565015"/>
            <a:ext cx="6184857" cy="412323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C073716-8770-B834-9147-07DA6EC83635}"/>
              </a:ext>
            </a:extLst>
          </p:cNvPr>
          <p:cNvSpPr txBox="1"/>
          <p:nvPr/>
        </p:nvSpPr>
        <p:spPr>
          <a:xfrm>
            <a:off x="8546262" y="1704814"/>
            <a:ext cx="26812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Viktigt att hålla balansen mellan rutinarbete och kvalitetsarbete. Kvalitetsarbetet ska vara integrerat i rutinen och fungera som ett stöd.</a:t>
            </a:r>
          </a:p>
        </p:txBody>
      </p:sp>
    </p:spTree>
    <p:extLst>
      <p:ext uri="{BB962C8B-B14F-4D97-AF65-F5344CB8AC3E}">
        <p14:creationId xmlns:p14="http://schemas.microsoft.com/office/powerpoint/2010/main" val="400187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gion Halland - grön 1">
  <a:themeElements>
    <a:clrScheme name="Region Halland">
      <a:dk1>
        <a:sysClr val="windowText" lastClr="000000"/>
      </a:dk1>
      <a:lt1>
        <a:sysClr val="window" lastClr="FFFFFF"/>
      </a:lt1>
      <a:dk2>
        <a:srgbClr val="00495D"/>
      </a:dk2>
      <a:lt2>
        <a:srgbClr val="F8F8F8"/>
      </a:lt2>
      <a:accent1>
        <a:srgbClr val="006858"/>
      </a:accent1>
      <a:accent2>
        <a:srgbClr val="A3D8E7"/>
      </a:accent2>
      <a:accent3>
        <a:srgbClr val="20AC6C"/>
      </a:accent3>
      <a:accent4>
        <a:srgbClr val="D8E69C"/>
      </a:accent4>
      <a:accent5>
        <a:srgbClr val="28B3C7"/>
      </a:accent5>
      <a:accent6>
        <a:srgbClr val="82CD9E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 Halland grön 1.potx" id="{51793041-268A-4D83-9C6C-FD64AAB7323F}" vid="{F368577E-8B2A-4593-81C3-A3BE25850DA7}"/>
    </a:ext>
  </a:extLst>
</a:theme>
</file>

<file path=ppt/theme/theme3.xml><?xml version="1.0" encoding="utf-8"?>
<a:theme xmlns:a="http://schemas.openxmlformats.org/drawingml/2006/main" name="1_Region Halland - grön 1">
  <a:themeElements>
    <a:clrScheme name="Region Halland">
      <a:dk1>
        <a:sysClr val="windowText" lastClr="000000"/>
      </a:dk1>
      <a:lt1>
        <a:sysClr val="window" lastClr="FFFFFF"/>
      </a:lt1>
      <a:dk2>
        <a:srgbClr val="00495D"/>
      </a:dk2>
      <a:lt2>
        <a:srgbClr val="F8F8F8"/>
      </a:lt2>
      <a:accent1>
        <a:srgbClr val="006858"/>
      </a:accent1>
      <a:accent2>
        <a:srgbClr val="A3D8E7"/>
      </a:accent2>
      <a:accent3>
        <a:srgbClr val="20AC6C"/>
      </a:accent3>
      <a:accent4>
        <a:srgbClr val="D8E69C"/>
      </a:accent4>
      <a:accent5>
        <a:srgbClr val="28B3C7"/>
      </a:accent5>
      <a:accent6>
        <a:srgbClr val="82CD9E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 Halland grön 1.potx" id="{51793041-268A-4D83-9C6C-FD64AAB7323F}" vid="{F368577E-8B2A-4593-81C3-A3BE25850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186</Words>
  <Application>Microsoft Office PowerPoint</Application>
  <PresentationFormat>Bredbild</PresentationFormat>
  <Paragraphs>37</Paragraphs>
  <Slides>7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Office-tema</vt:lpstr>
      <vt:lpstr>Region Halland - grön 1</vt:lpstr>
      <vt:lpstr>1_Region Halland - grön 1</vt:lpstr>
      <vt:lpstr>Visio</vt:lpstr>
      <vt:lpstr>Ackreditering av laboratorieverksamheten ADH</vt:lpstr>
      <vt:lpstr>Vad innebär ackreditering som begrepp?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Region Halland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Ackreditering av laboratorieverksamheten ADH</dc:title>
  <dc:creator>Järkendal Samuelsson Lena ADH KEM</dc:creator>
  <cp:lastModifiedBy>Järkendal Samuelsson Lena ADH KEM</cp:lastModifiedBy>
  <cp:revision>1</cp:revision>
  <dcterms:created xsi:type="dcterms:W3CDTF">2023-04-11T12:51:49Z</dcterms:created>
  <dcterms:modified xsi:type="dcterms:W3CDTF">2023-04-12T12:00:54Z</dcterms:modified>
</cp:coreProperties>
</file>