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7" r:id="rId5"/>
  </p:sldMasterIdLst>
  <p:notesMasterIdLst>
    <p:notesMasterId r:id="rId25"/>
  </p:notesMasterIdLst>
  <p:handoutMasterIdLst>
    <p:handoutMasterId r:id="rId26"/>
  </p:handoutMasterIdLst>
  <p:sldIdLst>
    <p:sldId id="284" r:id="rId6"/>
    <p:sldId id="331" r:id="rId7"/>
    <p:sldId id="545" r:id="rId8"/>
    <p:sldId id="287" r:id="rId9"/>
    <p:sldId id="290" r:id="rId10"/>
    <p:sldId id="292" r:id="rId11"/>
    <p:sldId id="546" r:id="rId12"/>
    <p:sldId id="542" r:id="rId13"/>
    <p:sldId id="543" r:id="rId14"/>
    <p:sldId id="547" r:id="rId15"/>
    <p:sldId id="264" r:id="rId16"/>
    <p:sldId id="266" r:id="rId17"/>
    <p:sldId id="269" r:id="rId18"/>
    <p:sldId id="263" r:id="rId19"/>
    <p:sldId id="288" r:id="rId20"/>
    <p:sldId id="291" r:id="rId21"/>
    <p:sldId id="289" r:id="rId22"/>
    <p:sldId id="548" r:id="rId23"/>
    <p:sldId id="286" r:id="rId2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4BEF26-D796-4E12-89BC-3D12050AF14D}" v="18" dt="2023-04-25T07:24:55.6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294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8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Åkvist Anders RK HÄLSO- OCH SJUKVÅRD" userId="dfe0a5ab-9b20-467d-b75e-6b8c73fb2652" providerId="ADAL" clId="{664BEF26-D796-4E12-89BC-3D12050AF14D}"/>
    <pc:docChg chg="undo custSel addSld delSld modSld sldOrd">
      <pc:chgData name="Åkvist Anders RK HÄLSO- OCH SJUKVÅRD" userId="dfe0a5ab-9b20-467d-b75e-6b8c73fb2652" providerId="ADAL" clId="{664BEF26-D796-4E12-89BC-3D12050AF14D}" dt="2023-04-25T07:24:55.655" v="1583"/>
      <pc:docMkLst>
        <pc:docMk/>
      </pc:docMkLst>
      <pc:sldChg chg="modSp add mod">
        <pc:chgData name="Åkvist Anders RK HÄLSO- OCH SJUKVÅRD" userId="dfe0a5ab-9b20-467d-b75e-6b8c73fb2652" providerId="ADAL" clId="{664BEF26-D796-4E12-89BC-3D12050AF14D}" dt="2023-04-25T06:37:11.470" v="331" actId="20577"/>
        <pc:sldMkLst>
          <pc:docMk/>
          <pc:sldMk cId="627009123" sldId="263"/>
        </pc:sldMkLst>
        <pc:spChg chg="mod">
          <ac:chgData name="Åkvist Anders RK HÄLSO- OCH SJUKVÅRD" userId="dfe0a5ab-9b20-467d-b75e-6b8c73fb2652" providerId="ADAL" clId="{664BEF26-D796-4E12-89BC-3D12050AF14D}" dt="2023-04-25T06:37:11.470" v="331" actId="20577"/>
          <ac:spMkLst>
            <pc:docMk/>
            <pc:sldMk cId="627009123" sldId="263"/>
            <ac:spMk id="2" creationId="{A3CF4F34-EFB0-4525-97E2-DB2CD00253A8}"/>
          </ac:spMkLst>
        </pc:spChg>
      </pc:sldChg>
      <pc:sldChg chg="add ord">
        <pc:chgData name="Åkvist Anders RK HÄLSO- OCH SJUKVÅRD" userId="dfe0a5ab-9b20-467d-b75e-6b8c73fb2652" providerId="ADAL" clId="{664BEF26-D796-4E12-89BC-3D12050AF14D}" dt="2023-04-25T07:18:53.384" v="1577"/>
        <pc:sldMkLst>
          <pc:docMk/>
          <pc:sldMk cId="460794461" sldId="264"/>
        </pc:sldMkLst>
      </pc:sldChg>
      <pc:sldChg chg="add">
        <pc:chgData name="Åkvist Anders RK HÄLSO- OCH SJUKVÅRD" userId="dfe0a5ab-9b20-467d-b75e-6b8c73fb2652" providerId="ADAL" clId="{664BEF26-D796-4E12-89BC-3D12050AF14D}" dt="2023-04-25T06:31:55.132" v="203"/>
        <pc:sldMkLst>
          <pc:docMk/>
          <pc:sldMk cId="516213307" sldId="266"/>
        </pc:sldMkLst>
      </pc:sldChg>
      <pc:sldChg chg="add">
        <pc:chgData name="Åkvist Anders RK HÄLSO- OCH SJUKVÅRD" userId="dfe0a5ab-9b20-467d-b75e-6b8c73fb2652" providerId="ADAL" clId="{664BEF26-D796-4E12-89BC-3D12050AF14D}" dt="2023-04-25T06:31:55.132" v="203"/>
        <pc:sldMkLst>
          <pc:docMk/>
          <pc:sldMk cId="1457666350" sldId="269"/>
        </pc:sldMkLst>
      </pc:sldChg>
      <pc:sldChg chg="add">
        <pc:chgData name="Åkvist Anders RK HÄLSO- OCH SJUKVÅRD" userId="dfe0a5ab-9b20-467d-b75e-6b8c73fb2652" providerId="ADAL" clId="{664BEF26-D796-4E12-89BC-3D12050AF14D}" dt="2023-04-25T07:08:27.520" v="1485"/>
        <pc:sldMkLst>
          <pc:docMk/>
          <pc:sldMk cId="1526386496" sldId="284"/>
        </pc:sldMkLst>
      </pc:sldChg>
      <pc:sldChg chg="addSp delSp modSp del mod">
        <pc:chgData name="Åkvist Anders RK HÄLSO- OCH SJUKVÅRD" userId="dfe0a5ab-9b20-467d-b75e-6b8c73fb2652" providerId="ADAL" clId="{664BEF26-D796-4E12-89BC-3D12050AF14D}" dt="2023-04-25T07:16:05.557" v="1490" actId="47"/>
        <pc:sldMkLst>
          <pc:docMk/>
          <pc:sldMk cId="1771786956" sldId="285"/>
        </pc:sldMkLst>
        <pc:spChg chg="add del">
          <ac:chgData name="Åkvist Anders RK HÄLSO- OCH SJUKVÅRD" userId="dfe0a5ab-9b20-467d-b75e-6b8c73fb2652" providerId="ADAL" clId="{664BEF26-D796-4E12-89BC-3D12050AF14D}" dt="2023-04-25T06:31:47.185" v="202" actId="22"/>
          <ac:spMkLst>
            <pc:docMk/>
            <pc:sldMk cId="1771786956" sldId="285"/>
            <ac:spMk id="6" creationId="{E2973653-8173-3934-5A0A-1BB568B36EC2}"/>
          </ac:spMkLst>
        </pc:spChg>
        <pc:spChg chg="mod">
          <ac:chgData name="Åkvist Anders RK HÄLSO- OCH SJUKVÅRD" userId="dfe0a5ab-9b20-467d-b75e-6b8c73fb2652" providerId="ADAL" clId="{664BEF26-D796-4E12-89BC-3D12050AF14D}" dt="2023-04-24T11:48:44.186" v="200" actId="6549"/>
          <ac:spMkLst>
            <pc:docMk/>
            <pc:sldMk cId="1771786956" sldId="285"/>
            <ac:spMk id="16" creationId="{0F2396E4-CE3D-4E64-9288-EFD018340304}"/>
          </ac:spMkLst>
        </pc:spChg>
      </pc:sldChg>
      <pc:sldChg chg="modSp new mod">
        <pc:chgData name="Åkvist Anders RK HÄLSO- OCH SJUKVÅRD" userId="dfe0a5ab-9b20-467d-b75e-6b8c73fb2652" providerId="ADAL" clId="{664BEF26-D796-4E12-89BC-3D12050AF14D}" dt="2023-04-25T06:42:38.055" v="555" actId="113"/>
        <pc:sldMkLst>
          <pc:docMk/>
          <pc:sldMk cId="1729488360" sldId="288"/>
        </pc:sldMkLst>
        <pc:spChg chg="mod">
          <ac:chgData name="Åkvist Anders RK HÄLSO- OCH SJUKVÅRD" userId="dfe0a5ab-9b20-467d-b75e-6b8c73fb2652" providerId="ADAL" clId="{664BEF26-D796-4E12-89BC-3D12050AF14D}" dt="2023-04-25T06:36:29.918" v="313" actId="20577"/>
          <ac:spMkLst>
            <pc:docMk/>
            <pc:sldMk cId="1729488360" sldId="288"/>
            <ac:spMk id="2" creationId="{F58235E0-F7C4-C44F-B808-FF1A86C7AB43}"/>
          </ac:spMkLst>
        </pc:spChg>
        <pc:spChg chg="mod">
          <ac:chgData name="Åkvist Anders RK HÄLSO- OCH SJUKVÅRD" userId="dfe0a5ab-9b20-467d-b75e-6b8c73fb2652" providerId="ADAL" clId="{664BEF26-D796-4E12-89BC-3D12050AF14D}" dt="2023-04-25T06:42:38.055" v="555" actId="113"/>
          <ac:spMkLst>
            <pc:docMk/>
            <pc:sldMk cId="1729488360" sldId="288"/>
            <ac:spMk id="3" creationId="{10FD3975-B707-8EA4-3F0D-7FB00A64A462}"/>
          </ac:spMkLst>
        </pc:spChg>
      </pc:sldChg>
      <pc:sldChg chg="addSp delSp modSp new mod">
        <pc:chgData name="Åkvist Anders RK HÄLSO- OCH SJUKVÅRD" userId="dfe0a5ab-9b20-467d-b75e-6b8c73fb2652" providerId="ADAL" clId="{664BEF26-D796-4E12-89BC-3D12050AF14D}" dt="2023-04-25T07:24:18.422" v="1582"/>
        <pc:sldMkLst>
          <pc:docMk/>
          <pc:sldMk cId="1836475616" sldId="289"/>
        </pc:sldMkLst>
        <pc:spChg chg="mod">
          <ac:chgData name="Åkvist Anders RK HÄLSO- OCH SJUKVÅRD" userId="dfe0a5ab-9b20-467d-b75e-6b8c73fb2652" providerId="ADAL" clId="{664BEF26-D796-4E12-89BC-3D12050AF14D}" dt="2023-04-25T07:23:12.862" v="1580" actId="26606"/>
          <ac:spMkLst>
            <pc:docMk/>
            <pc:sldMk cId="1836475616" sldId="289"/>
            <ac:spMk id="2" creationId="{40186B25-B1BA-DB65-5018-31E2F28B3EB3}"/>
          </ac:spMkLst>
        </pc:spChg>
        <pc:spChg chg="del mod">
          <ac:chgData name="Åkvist Anders RK HÄLSO- OCH SJUKVÅRD" userId="dfe0a5ab-9b20-467d-b75e-6b8c73fb2652" providerId="ADAL" clId="{664BEF26-D796-4E12-89BC-3D12050AF14D}" dt="2023-04-25T07:23:12.862" v="1580" actId="26606"/>
          <ac:spMkLst>
            <pc:docMk/>
            <pc:sldMk cId="1836475616" sldId="289"/>
            <ac:spMk id="3" creationId="{1C7C1EF2-0B6A-834C-B0E1-07504EA7340F}"/>
          </ac:spMkLst>
        </pc:spChg>
        <pc:spChg chg="mod">
          <ac:chgData name="Åkvist Anders RK HÄLSO- OCH SJUKVÅRD" userId="dfe0a5ab-9b20-467d-b75e-6b8c73fb2652" providerId="ADAL" clId="{664BEF26-D796-4E12-89BC-3D12050AF14D}" dt="2023-04-25T07:23:12.862" v="1580" actId="26606"/>
          <ac:spMkLst>
            <pc:docMk/>
            <pc:sldMk cId="1836475616" sldId="289"/>
            <ac:spMk id="4" creationId="{CF4530BE-F916-7865-49D3-EC1EA5534FB1}"/>
          </ac:spMkLst>
        </pc:spChg>
        <pc:spChg chg="mod">
          <ac:chgData name="Åkvist Anders RK HÄLSO- OCH SJUKVÅRD" userId="dfe0a5ab-9b20-467d-b75e-6b8c73fb2652" providerId="ADAL" clId="{664BEF26-D796-4E12-89BC-3D12050AF14D}" dt="2023-04-25T07:23:12.862" v="1580" actId="26606"/>
          <ac:spMkLst>
            <pc:docMk/>
            <pc:sldMk cId="1836475616" sldId="289"/>
            <ac:spMk id="5" creationId="{7CE2D5CD-FAB9-A5BB-B2A7-9DBAFCD3F7AE}"/>
          </ac:spMkLst>
        </pc:spChg>
        <pc:spChg chg="mod">
          <ac:chgData name="Åkvist Anders RK HÄLSO- OCH SJUKVÅRD" userId="dfe0a5ab-9b20-467d-b75e-6b8c73fb2652" providerId="ADAL" clId="{664BEF26-D796-4E12-89BC-3D12050AF14D}" dt="2023-04-25T07:23:12.862" v="1580" actId="26606"/>
          <ac:spMkLst>
            <pc:docMk/>
            <pc:sldMk cId="1836475616" sldId="289"/>
            <ac:spMk id="6" creationId="{1683B953-9BD8-E57C-104C-3B4E99F8CD5C}"/>
          </ac:spMkLst>
        </pc:spChg>
        <pc:graphicFrameChg chg="add mod">
          <ac:chgData name="Åkvist Anders RK HÄLSO- OCH SJUKVÅRD" userId="dfe0a5ab-9b20-467d-b75e-6b8c73fb2652" providerId="ADAL" clId="{664BEF26-D796-4E12-89BC-3D12050AF14D}" dt="2023-04-25T07:24:18.422" v="1582"/>
          <ac:graphicFrameMkLst>
            <pc:docMk/>
            <pc:sldMk cId="1836475616" sldId="289"/>
            <ac:graphicFrameMk id="8" creationId="{AF83F449-5610-D237-F1BA-993BD644E9D9}"/>
          </ac:graphicFrameMkLst>
        </pc:graphicFrameChg>
      </pc:sldChg>
      <pc:sldChg chg="modSp new mod ord modShow modNotesTx">
        <pc:chgData name="Åkvist Anders RK HÄLSO- OCH SJUKVÅRD" userId="dfe0a5ab-9b20-467d-b75e-6b8c73fb2652" providerId="ADAL" clId="{664BEF26-D796-4E12-89BC-3D12050AF14D}" dt="2023-04-25T07:17:14.390" v="1571" actId="729"/>
        <pc:sldMkLst>
          <pc:docMk/>
          <pc:sldMk cId="542811732" sldId="290"/>
        </pc:sldMkLst>
        <pc:spChg chg="mod">
          <ac:chgData name="Åkvist Anders RK HÄLSO- OCH SJUKVÅRD" userId="dfe0a5ab-9b20-467d-b75e-6b8c73fb2652" providerId="ADAL" clId="{664BEF26-D796-4E12-89BC-3D12050AF14D}" dt="2023-04-25T06:42:44.478" v="572" actId="20577"/>
          <ac:spMkLst>
            <pc:docMk/>
            <pc:sldMk cId="542811732" sldId="290"/>
            <ac:spMk id="2" creationId="{D187C027-A268-B37E-352D-0FBEA557CC7D}"/>
          </ac:spMkLst>
        </pc:spChg>
        <pc:spChg chg="mod">
          <ac:chgData name="Åkvist Anders RK HÄLSO- OCH SJUKVÅRD" userId="dfe0a5ab-9b20-467d-b75e-6b8c73fb2652" providerId="ADAL" clId="{664BEF26-D796-4E12-89BC-3D12050AF14D}" dt="2023-04-25T06:55:12.186" v="1212" actId="20578"/>
          <ac:spMkLst>
            <pc:docMk/>
            <pc:sldMk cId="542811732" sldId="290"/>
            <ac:spMk id="3" creationId="{6C42807D-FDCD-ECF5-4478-E4A3BE1962E5}"/>
          </ac:spMkLst>
        </pc:spChg>
      </pc:sldChg>
      <pc:sldChg chg="modSp new mod">
        <pc:chgData name="Åkvist Anders RK HÄLSO- OCH SJUKVÅRD" userId="dfe0a5ab-9b20-467d-b75e-6b8c73fb2652" providerId="ADAL" clId="{664BEF26-D796-4E12-89BC-3D12050AF14D}" dt="2023-04-25T06:46:08.582" v="1071"/>
        <pc:sldMkLst>
          <pc:docMk/>
          <pc:sldMk cId="4120858216" sldId="291"/>
        </pc:sldMkLst>
        <pc:spChg chg="mod">
          <ac:chgData name="Åkvist Anders RK HÄLSO- OCH SJUKVÅRD" userId="dfe0a5ab-9b20-467d-b75e-6b8c73fb2652" providerId="ADAL" clId="{664BEF26-D796-4E12-89BC-3D12050AF14D}" dt="2023-04-25T06:43:39.598" v="790" actId="20577"/>
          <ac:spMkLst>
            <pc:docMk/>
            <pc:sldMk cId="4120858216" sldId="291"/>
            <ac:spMk id="2" creationId="{65AAA137-9C0B-F724-5D60-922F2EAD9AD6}"/>
          </ac:spMkLst>
        </pc:spChg>
        <pc:spChg chg="mod">
          <ac:chgData name="Åkvist Anders RK HÄLSO- OCH SJUKVÅRD" userId="dfe0a5ab-9b20-467d-b75e-6b8c73fb2652" providerId="ADAL" clId="{664BEF26-D796-4E12-89BC-3D12050AF14D}" dt="2023-04-25T06:46:08.582" v="1071"/>
          <ac:spMkLst>
            <pc:docMk/>
            <pc:sldMk cId="4120858216" sldId="291"/>
            <ac:spMk id="3" creationId="{EDBDBF42-1521-4850-2574-57B4CACBD5AD}"/>
          </ac:spMkLst>
        </pc:spChg>
      </pc:sldChg>
      <pc:sldChg chg="addSp modSp new mod ord modNotesTx">
        <pc:chgData name="Åkvist Anders RK HÄLSO- OCH SJUKVÅRD" userId="dfe0a5ab-9b20-467d-b75e-6b8c73fb2652" providerId="ADAL" clId="{664BEF26-D796-4E12-89BC-3D12050AF14D}" dt="2023-04-25T07:17:07.466" v="1570" actId="20577"/>
        <pc:sldMkLst>
          <pc:docMk/>
          <pc:sldMk cId="830301897" sldId="292"/>
        </pc:sldMkLst>
        <pc:picChg chg="add mod">
          <ac:chgData name="Åkvist Anders RK HÄLSO- OCH SJUKVÅRD" userId="dfe0a5ab-9b20-467d-b75e-6b8c73fb2652" providerId="ADAL" clId="{664BEF26-D796-4E12-89BC-3D12050AF14D}" dt="2023-04-25T07:01:27.387" v="1232" actId="1076"/>
          <ac:picMkLst>
            <pc:docMk/>
            <pc:sldMk cId="830301897" sldId="292"/>
            <ac:picMk id="8" creationId="{0704AA36-F8E6-E62F-930F-4C34849CD026}"/>
          </ac:picMkLst>
        </pc:picChg>
        <pc:picChg chg="add mod">
          <ac:chgData name="Åkvist Anders RK HÄLSO- OCH SJUKVÅRD" userId="dfe0a5ab-9b20-467d-b75e-6b8c73fb2652" providerId="ADAL" clId="{664BEF26-D796-4E12-89BC-3D12050AF14D}" dt="2023-04-25T07:01:25.404" v="1231" actId="1076"/>
          <ac:picMkLst>
            <pc:docMk/>
            <pc:sldMk cId="830301897" sldId="292"/>
            <ac:picMk id="10" creationId="{FE713FC3-3A22-AD95-7C3E-5886E42F3317}"/>
          </ac:picMkLst>
        </pc:picChg>
      </pc:sldChg>
      <pc:sldChg chg="add ord">
        <pc:chgData name="Åkvist Anders RK HÄLSO- OCH SJUKVÅRD" userId="dfe0a5ab-9b20-467d-b75e-6b8c73fb2652" providerId="ADAL" clId="{664BEF26-D796-4E12-89BC-3D12050AF14D}" dt="2023-04-25T07:08:29.848" v="1487"/>
        <pc:sldMkLst>
          <pc:docMk/>
          <pc:sldMk cId="3742232733" sldId="331"/>
        </pc:sldMkLst>
      </pc:sldChg>
      <pc:sldChg chg="add del ord">
        <pc:chgData name="Åkvist Anders RK HÄLSO- OCH SJUKVÅRD" userId="dfe0a5ab-9b20-467d-b75e-6b8c73fb2652" providerId="ADAL" clId="{664BEF26-D796-4E12-89BC-3D12050AF14D}" dt="2023-04-25T07:16:43.741" v="1494"/>
        <pc:sldMkLst>
          <pc:docMk/>
          <pc:sldMk cId="1923763266" sldId="542"/>
        </pc:sldMkLst>
      </pc:sldChg>
      <pc:sldChg chg="add del ord">
        <pc:chgData name="Åkvist Anders RK HÄLSO- OCH SJUKVÅRD" userId="dfe0a5ab-9b20-467d-b75e-6b8c73fb2652" providerId="ADAL" clId="{664BEF26-D796-4E12-89BC-3D12050AF14D}" dt="2023-04-25T07:16:43.741" v="1494"/>
        <pc:sldMkLst>
          <pc:docMk/>
          <pc:sldMk cId="245860887" sldId="543"/>
        </pc:sldMkLst>
      </pc:sldChg>
      <pc:sldChg chg="addSp delSp modSp new del mod chgLayout">
        <pc:chgData name="Åkvist Anders RK HÄLSO- OCH SJUKVÅRD" userId="dfe0a5ab-9b20-467d-b75e-6b8c73fb2652" providerId="ADAL" clId="{664BEF26-D796-4E12-89BC-3D12050AF14D}" dt="2023-04-25T07:16:03.957" v="1489" actId="47"/>
        <pc:sldMkLst>
          <pc:docMk/>
          <pc:sldMk cId="2878044940" sldId="544"/>
        </pc:sldMkLst>
        <pc:spChg chg="del mod ord">
          <ac:chgData name="Åkvist Anders RK HÄLSO- OCH SJUKVÅRD" userId="dfe0a5ab-9b20-467d-b75e-6b8c73fb2652" providerId="ADAL" clId="{664BEF26-D796-4E12-89BC-3D12050AF14D}" dt="2023-04-25T07:08:13.211" v="1483" actId="700"/>
          <ac:spMkLst>
            <pc:docMk/>
            <pc:sldMk cId="2878044940" sldId="544"/>
            <ac:spMk id="2" creationId="{4B0FEEAB-E876-B467-284F-621C30E0C1F7}"/>
          </ac:spMkLst>
        </pc:spChg>
        <pc:spChg chg="add mod ord">
          <ac:chgData name="Åkvist Anders RK HÄLSO- OCH SJUKVÅRD" userId="dfe0a5ab-9b20-467d-b75e-6b8c73fb2652" providerId="ADAL" clId="{664BEF26-D796-4E12-89BC-3D12050AF14D}" dt="2023-04-25T07:08:13.211" v="1483" actId="700"/>
          <ac:spMkLst>
            <pc:docMk/>
            <pc:sldMk cId="2878044940" sldId="544"/>
            <ac:spMk id="3" creationId="{541B6E4C-3534-0FDA-7795-BEFF399650D9}"/>
          </ac:spMkLst>
        </pc:spChg>
        <pc:spChg chg="add mod ord">
          <ac:chgData name="Åkvist Anders RK HÄLSO- OCH SJUKVÅRD" userId="dfe0a5ab-9b20-467d-b75e-6b8c73fb2652" providerId="ADAL" clId="{664BEF26-D796-4E12-89BC-3D12050AF14D}" dt="2023-04-25T07:08:13.211" v="1483" actId="700"/>
          <ac:spMkLst>
            <pc:docMk/>
            <pc:sldMk cId="2878044940" sldId="544"/>
            <ac:spMk id="4" creationId="{C994DDDF-2148-78E1-8DC7-DDA701A9767F}"/>
          </ac:spMkLst>
        </pc:spChg>
      </pc:sldChg>
      <pc:sldChg chg="add">
        <pc:chgData name="Åkvist Anders RK HÄLSO- OCH SJUKVÅRD" userId="dfe0a5ab-9b20-467d-b75e-6b8c73fb2652" providerId="ADAL" clId="{664BEF26-D796-4E12-89BC-3D12050AF14D}" dt="2023-04-25T07:09:25.008" v="1488"/>
        <pc:sldMkLst>
          <pc:docMk/>
          <pc:sldMk cId="85678553" sldId="545"/>
        </pc:sldMkLst>
      </pc:sldChg>
      <pc:sldChg chg="addSp modSp new mod">
        <pc:chgData name="Åkvist Anders RK HÄLSO- OCH SJUKVÅRD" userId="dfe0a5ab-9b20-467d-b75e-6b8c73fb2652" providerId="ADAL" clId="{664BEF26-D796-4E12-89BC-3D12050AF14D}" dt="2023-04-25T07:18:32.929" v="1575" actId="1076"/>
        <pc:sldMkLst>
          <pc:docMk/>
          <pc:sldMk cId="255254201" sldId="546"/>
        </pc:sldMkLst>
        <pc:picChg chg="add mod">
          <ac:chgData name="Åkvist Anders RK HÄLSO- OCH SJUKVÅRD" userId="dfe0a5ab-9b20-467d-b75e-6b8c73fb2652" providerId="ADAL" clId="{664BEF26-D796-4E12-89BC-3D12050AF14D}" dt="2023-04-25T07:18:32.929" v="1575" actId="1076"/>
          <ac:picMkLst>
            <pc:docMk/>
            <pc:sldMk cId="255254201" sldId="546"/>
            <ac:picMk id="8" creationId="{087CC341-FEDA-FFA6-D0A7-87D8259021D3}"/>
          </ac:picMkLst>
        </pc:picChg>
      </pc:sldChg>
      <pc:sldChg chg="addSp new mod">
        <pc:chgData name="Åkvist Anders RK HÄLSO- OCH SJUKVÅRD" userId="dfe0a5ab-9b20-467d-b75e-6b8c73fb2652" providerId="ADAL" clId="{664BEF26-D796-4E12-89BC-3D12050AF14D}" dt="2023-04-25T07:22:11.818" v="1579" actId="22"/>
        <pc:sldMkLst>
          <pc:docMk/>
          <pc:sldMk cId="1149520343" sldId="547"/>
        </pc:sldMkLst>
        <pc:picChg chg="add">
          <ac:chgData name="Åkvist Anders RK HÄLSO- OCH SJUKVÅRD" userId="dfe0a5ab-9b20-467d-b75e-6b8c73fb2652" providerId="ADAL" clId="{664BEF26-D796-4E12-89BC-3D12050AF14D}" dt="2023-04-25T07:22:11.818" v="1579" actId="22"/>
          <ac:picMkLst>
            <pc:docMk/>
            <pc:sldMk cId="1149520343" sldId="547"/>
            <ac:picMk id="5" creationId="{E3D9DB30-AF2A-3B1E-C0DB-EFB4CA6EA19C}"/>
          </ac:picMkLst>
        </pc:picChg>
      </pc:sldChg>
      <pc:sldChg chg="add">
        <pc:chgData name="Åkvist Anders RK HÄLSO- OCH SJUKVÅRD" userId="dfe0a5ab-9b20-467d-b75e-6b8c73fb2652" providerId="ADAL" clId="{664BEF26-D796-4E12-89BC-3D12050AF14D}" dt="2023-04-25T07:24:55.655" v="1583"/>
        <pc:sldMkLst>
          <pc:docMk/>
          <pc:sldMk cId="931753963" sldId="548"/>
        </pc:sldMkLst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127F5D-C41F-464D-BC0B-82542F610C3E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FB786F08-CF55-4A48-B50F-911D4A1C87B2}">
      <dgm:prSet phldrT="[Text]" custT="1"/>
      <dgm:spPr/>
      <dgm:t>
        <a:bodyPr/>
        <a:lstStyle/>
        <a:p>
          <a:r>
            <a:rPr lang="sv-SE" sz="2400" dirty="0"/>
            <a:t>HITTA</a:t>
          </a:r>
        </a:p>
      </dgm:t>
    </dgm:pt>
    <dgm:pt modelId="{4A3687EF-B805-4709-B2D5-9FE4ABBDAB0F}" type="parTrans" cxnId="{D527345C-EF66-4301-83FD-2A568486E0AC}">
      <dgm:prSet/>
      <dgm:spPr/>
      <dgm:t>
        <a:bodyPr/>
        <a:lstStyle/>
        <a:p>
          <a:endParaRPr lang="sv-SE"/>
        </a:p>
      </dgm:t>
    </dgm:pt>
    <dgm:pt modelId="{65942B0A-0FF1-4058-8E38-E341BF37A12C}" type="sibTrans" cxnId="{D527345C-EF66-4301-83FD-2A568486E0AC}">
      <dgm:prSet/>
      <dgm:spPr/>
      <dgm:t>
        <a:bodyPr/>
        <a:lstStyle/>
        <a:p>
          <a:endParaRPr lang="sv-SE"/>
        </a:p>
      </dgm:t>
    </dgm:pt>
    <dgm:pt modelId="{4D7DC077-9FFF-4EB1-AE7B-9775D9A403D6}">
      <dgm:prSet phldrT="[Text]" custT="1"/>
      <dgm:spPr/>
      <dgm:t>
        <a:bodyPr/>
        <a:lstStyle/>
        <a:p>
          <a:r>
            <a:rPr lang="sv-SE" sz="2400" dirty="0"/>
            <a:t>SPRIDA</a:t>
          </a:r>
        </a:p>
      </dgm:t>
    </dgm:pt>
    <dgm:pt modelId="{7BBAB7E7-B94B-43AB-AFB8-94B25B66A8F3}" type="parTrans" cxnId="{BF0D9B28-2A3B-45D1-B645-71B3D0DEFDE7}">
      <dgm:prSet/>
      <dgm:spPr/>
      <dgm:t>
        <a:bodyPr/>
        <a:lstStyle/>
        <a:p>
          <a:endParaRPr lang="sv-SE"/>
        </a:p>
      </dgm:t>
    </dgm:pt>
    <dgm:pt modelId="{6FF0D679-CF4B-4AAA-B2D3-6201652FDEB7}" type="sibTrans" cxnId="{BF0D9B28-2A3B-45D1-B645-71B3D0DEFDE7}">
      <dgm:prSet/>
      <dgm:spPr/>
      <dgm:t>
        <a:bodyPr/>
        <a:lstStyle/>
        <a:p>
          <a:endParaRPr lang="sv-SE"/>
        </a:p>
      </dgm:t>
    </dgm:pt>
    <dgm:pt modelId="{5F4543E1-52B3-42BD-B5E2-4C71AFB8F975}">
      <dgm:prSet phldrT="[Text]"/>
      <dgm:spPr/>
      <dgm:t>
        <a:bodyPr/>
        <a:lstStyle/>
        <a:p>
          <a:r>
            <a:rPr lang="sv-SE" dirty="0"/>
            <a:t>På enheten</a:t>
          </a:r>
        </a:p>
      </dgm:t>
    </dgm:pt>
    <dgm:pt modelId="{471EC830-2F5F-44E7-9913-7DFAEDF8D25B}" type="parTrans" cxnId="{55D67750-8F91-41BD-9003-8CEA10F5E637}">
      <dgm:prSet/>
      <dgm:spPr/>
      <dgm:t>
        <a:bodyPr/>
        <a:lstStyle/>
        <a:p>
          <a:endParaRPr lang="sv-SE"/>
        </a:p>
      </dgm:t>
    </dgm:pt>
    <dgm:pt modelId="{087B0B12-73E1-4956-949E-E6A3893235EE}" type="sibTrans" cxnId="{55D67750-8F91-41BD-9003-8CEA10F5E637}">
      <dgm:prSet/>
      <dgm:spPr/>
      <dgm:t>
        <a:bodyPr/>
        <a:lstStyle/>
        <a:p>
          <a:endParaRPr lang="sv-SE"/>
        </a:p>
      </dgm:t>
    </dgm:pt>
    <dgm:pt modelId="{31A6EA96-B6DB-42A2-B764-7CEF91A7875D}">
      <dgm:prSet phldrT="[Text]" custT="1"/>
      <dgm:spPr/>
      <dgm:t>
        <a:bodyPr/>
        <a:lstStyle/>
        <a:p>
          <a:r>
            <a:rPr lang="sv-SE" sz="2400" dirty="0"/>
            <a:t>LÄRA</a:t>
          </a:r>
        </a:p>
      </dgm:t>
    </dgm:pt>
    <dgm:pt modelId="{891A603B-4341-40F1-A37E-2B3C2A130D9A}" type="parTrans" cxnId="{1F8488B9-14A0-47FD-A43D-8019239B423D}">
      <dgm:prSet/>
      <dgm:spPr/>
      <dgm:t>
        <a:bodyPr/>
        <a:lstStyle/>
        <a:p>
          <a:endParaRPr lang="sv-SE"/>
        </a:p>
      </dgm:t>
    </dgm:pt>
    <dgm:pt modelId="{83A4DBE5-B604-4D8C-9E08-32BE7CA72A6C}" type="sibTrans" cxnId="{1F8488B9-14A0-47FD-A43D-8019239B423D}">
      <dgm:prSet/>
      <dgm:spPr/>
      <dgm:t>
        <a:bodyPr/>
        <a:lstStyle/>
        <a:p>
          <a:endParaRPr lang="sv-SE"/>
        </a:p>
      </dgm:t>
    </dgm:pt>
    <dgm:pt modelId="{679F1273-11A2-405E-AAC1-237E8CA96BE8}">
      <dgm:prSet phldrT="[Text]"/>
      <dgm:spPr/>
      <dgm:t>
        <a:bodyPr/>
        <a:lstStyle/>
        <a:p>
          <a:r>
            <a:rPr lang="sv-SE" dirty="0"/>
            <a:t>Här och nu</a:t>
          </a:r>
        </a:p>
      </dgm:t>
    </dgm:pt>
    <dgm:pt modelId="{1C503439-456F-4DBA-A9CF-527B2784F8A0}" type="parTrans" cxnId="{67E9A221-DD93-46B3-96E9-86DEB5985AA6}">
      <dgm:prSet/>
      <dgm:spPr/>
      <dgm:t>
        <a:bodyPr/>
        <a:lstStyle/>
        <a:p>
          <a:endParaRPr lang="sv-SE"/>
        </a:p>
      </dgm:t>
    </dgm:pt>
    <dgm:pt modelId="{8A7D253A-5B39-4769-A136-3C55990C57C2}" type="sibTrans" cxnId="{67E9A221-DD93-46B3-96E9-86DEB5985AA6}">
      <dgm:prSet/>
      <dgm:spPr/>
      <dgm:t>
        <a:bodyPr/>
        <a:lstStyle/>
        <a:p>
          <a:endParaRPr lang="sv-SE"/>
        </a:p>
      </dgm:t>
    </dgm:pt>
    <dgm:pt modelId="{6E4EE748-62DF-4320-AD3C-642E1DCEA238}">
      <dgm:prSet/>
      <dgm:spPr/>
      <dgm:t>
        <a:bodyPr/>
        <a:lstStyle/>
        <a:p>
          <a:r>
            <a:rPr lang="sv-SE" dirty="0"/>
            <a:t>Avvikelser</a:t>
          </a:r>
        </a:p>
      </dgm:t>
    </dgm:pt>
    <dgm:pt modelId="{DCFED794-82C2-4661-860C-252AD440C9FD}" type="parTrans" cxnId="{79757284-B0EE-4EFE-B91A-FF0A55118439}">
      <dgm:prSet/>
      <dgm:spPr/>
      <dgm:t>
        <a:bodyPr/>
        <a:lstStyle/>
        <a:p>
          <a:endParaRPr lang="sv-SE"/>
        </a:p>
      </dgm:t>
    </dgm:pt>
    <dgm:pt modelId="{5C047E5F-FC90-4F59-825D-D1FF84DB5B8A}" type="sibTrans" cxnId="{79757284-B0EE-4EFE-B91A-FF0A55118439}">
      <dgm:prSet/>
      <dgm:spPr/>
      <dgm:t>
        <a:bodyPr/>
        <a:lstStyle/>
        <a:p>
          <a:endParaRPr lang="sv-SE"/>
        </a:p>
      </dgm:t>
    </dgm:pt>
    <dgm:pt modelId="{F06B207A-9702-4699-87FD-075CBBE4594A}">
      <dgm:prSet custT="1"/>
      <dgm:spPr/>
      <dgm:t>
        <a:bodyPr/>
        <a:lstStyle/>
        <a:p>
          <a:r>
            <a:rPr lang="sv-SE" sz="2400" dirty="0"/>
            <a:t>UNDERSÖKA</a:t>
          </a:r>
        </a:p>
      </dgm:t>
    </dgm:pt>
    <dgm:pt modelId="{B8DED26C-729F-4D98-8953-859142EE04C2}" type="parTrans" cxnId="{E1002909-6C9C-4EBF-9DA0-DDC9C7D57EC6}">
      <dgm:prSet/>
      <dgm:spPr/>
      <dgm:t>
        <a:bodyPr/>
        <a:lstStyle/>
        <a:p>
          <a:endParaRPr lang="sv-SE"/>
        </a:p>
      </dgm:t>
    </dgm:pt>
    <dgm:pt modelId="{2E4708C2-46CC-428F-9C73-DC94D59B03E4}" type="sibTrans" cxnId="{E1002909-6C9C-4EBF-9DA0-DDC9C7D57EC6}">
      <dgm:prSet/>
      <dgm:spPr/>
      <dgm:t>
        <a:bodyPr/>
        <a:lstStyle/>
        <a:p>
          <a:endParaRPr lang="sv-SE"/>
        </a:p>
      </dgm:t>
    </dgm:pt>
    <dgm:pt modelId="{774A5C53-CF20-4E30-9A3D-0DE0AE942C4A}" type="pres">
      <dgm:prSet presAssocID="{30127F5D-C41F-464D-BC0B-82542F610C3E}" presName="Name0" presStyleCnt="0">
        <dgm:presLayoutVars>
          <dgm:dir/>
          <dgm:animLvl val="lvl"/>
          <dgm:resizeHandles val="exact"/>
        </dgm:presLayoutVars>
      </dgm:prSet>
      <dgm:spPr/>
    </dgm:pt>
    <dgm:pt modelId="{199F7A29-B976-49C7-9C41-50742D1AAAF3}" type="pres">
      <dgm:prSet presAssocID="{31A6EA96-B6DB-42A2-B764-7CEF91A7875D}" presName="boxAndChildren" presStyleCnt="0"/>
      <dgm:spPr/>
    </dgm:pt>
    <dgm:pt modelId="{0777B42A-F506-4638-9043-AE4CE0681B43}" type="pres">
      <dgm:prSet presAssocID="{31A6EA96-B6DB-42A2-B764-7CEF91A7875D}" presName="parentTextBox" presStyleLbl="node1" presStyleIdx="0" presStyleCnt="4"/>
      <dgm:spPr/>
    </dgm:pt>
    <dgm:pt modelId="{DE4A6CD5-A6C9-4B08-A3D8-5B62455EF438}" type="pres">
      <dgm:prSet presAssocID="{31A6EA96-B6DB-42A2-B764-7CEF91A7875D}" presName="entireBox" presStyleLbl="node1" presStyleIdx="0" presStyleCnt="4"/>
      <dgm:spPr/>
    </dgm:pt>
    <dgm:pt modelId="{BF923FC9-4ED7-40A2-AE2F-163E8EEECD07}" type="pres">
      <dgm:prSet presAssocID="{31A6EA96-B6DB-42A2-B764-7CEF91A7875D}" presName="descendantBox" presStyleCnt="0"/>
      <dgm:spPr/>
    </dgm:pt>
    <dgm:pt modelId="{6893C2AF-09E2-4C14-8083-800B45AA710B}" type="pres">
      <dgm:prSet presAssocID="{679F1273-11A2-405E-AAC1-237E8CA96BE8}" presName="childTextBox" presStyleLbl="fgAccFollowNode1" presStyleIdx="0" presStyleCnt="3">
        <dgm:presLayoutVars>
          <dgm:bulletEnabled val="1"/>
        </dgm:presLayoutVars>
      </dgm:prSet>
      <dgm:spPr/>
    </dgm:pt>
    <dgm:pt modelId="{F03364EA-6D6F-438B-B002-F238EC1F0111}" type="pres">
      <dgm:prSet presAssocID="{6FF0D679-CF4B-4AAA-B2D3-6201652FDEB7}" presName="sp" presStyleCnt="0"/>
      <dgm:spPr/>
    </dgm:pt>
    <dgm:pt modelId="{F5A7CA46-1EB2-4320-AAB2-6933CBBD8A63}" type="pres">
      <dgm:prSet presAssocID="{4D7DC077-9FFF-4EB1-AE7B-9775D9A403D6}" presName="arrowAndChildren" presStyleCnt="0"/>
      <dgm:spPr/>
    </dgm:pt>
    <dgm:pt modelId="{C457B394-E2AC-4D99-9BFA-A001B2147DBD}" type="pres">
      <dgm:prSet presAssocID="{4D7DC077-9FFF-4EB1-AE7B-9775D9A403D6}" presName="parentTextArrow" presStyleLbl="node1" presStyleIdx="0" presStyleCnt="4"/>
      <dgm:spPr/>
    </dgm:pt>
    <dgm:pt modelId="{1EA7CF14-6D14-4BEC-8709-CB9500CFB920}" type="pres">
      <dgm:prSet presAssocID="{4D7DC077-9FFF-4EB1-AE7B-9775D9A403D6}" presName="arrow" presStyleLbl="node1" presStyleIdx="1" presStyleCnt="4"/>
      <dgm:spPr/>
    </dgm:pt>
    <dgm:pt modelId="{9C5FD2D6-3CA9-40FA-8EE9-4E3695054FEE}" type="pres">
      <dgm:prSet presAssocID="{4D7DC077-9FFF-4EB1-AE7B-9775D9A403D6}" presName="descendantArrow" presStyleCnt="0"/>
      <dgm:spPr/>
    </dgm:pt>
    <dgm:pt modelId="{F775060C-02AD-4C7C-95FF-CB8699E3B001}" type="pres">
      <dgm:prSet presAssocID="{5F4543E1-52B3-42BD-B5E2-4C71AFB8F975}" presName="childTextArrow" presStyleLbl="fgAccFollowNode1" presStyleIdx="1" presStyleCnt="3">
        <dgm:presLayoutVars>
          <dgm:bulletEnabled val="1"/>
        </dgm:presLayoutVars>
      </dgm:prSet>
      <dgm:spPr/>
    </dgm:pt>
    <dgm:pt modelId="{9F567572-DC6D-4F96-B670-8D3C7B2A9687}" type="pres">
      <dgm:prSet presAssocID="{2E4708C2-46CC-428F-9C73-DC94D59B03E4}" presName="sp" presStyleCnt="0"/>
      <dgm:spPr/>
    </dgm:pt>
    <dgm:pt modelId="{9D19927E-144C-4405-A829-5AA8D9274A4F}" type="pres">
      <dgm:prSet presAssocID="{F06B207A-9702-4699-87FD-075CBBE4594A}" presName="arrowAndChildren" presStyleCnt="0"/>
      <dgm:spPr/>
    </dgm:pt>
    <dgm:pt modelId="{6A13235F-909E-4724-85DF-1AF67BF7D7A8}" type="pres">
      <dgm:prSet presAssocID="{F06B207A-9702-4699-87FD-075CBBE4594A}" presName="parentTextArrow" presStyleLbl="node1" presStyleIdx="2" presStyleCnt="4"/>
      <dgm:spPr/>
    </dgm:pt>
    <dgm:pt modelId="{6F8D39CF-C12C-4C5F-93E6-A5B51928FC86}" type="pres">
      <dgm:prSet presAssocID="{65942B0A-0FF1-4058-8E38-E341BF37A12C}" presName="sp" presStyleCnt="0"/>
      <dgm:spPr/>
    </dgm:pt>
    <dgm:pt modelId="{457095E9-05B2-421E-9E29-E884D354914E}" type="pres">
      <dgm:prSet presAssocID="{FB786F08-CF55-4A48-B50F-911D4A1C87B2}" presName="arrowAndChildren" presStyleCnt="0"/>
      <dgm:spPr/>
    </dgm:pt>
    <dgm:pt modelId="{7718F7BB-4818-43B8-B642-3DEE44136F12}" type="pres">
      <dgm:prSet presAssocID="{FB786F08-CF55-4A48-B50F-911D4A1C87B2}" presName="parentTextArrow" presStyleLbl="node1" presStyleIdx="2" presStyleCnt="4"/>
      <dgm:spPr/>
    </dgm:pt>
    <dgm:pt modelId="{5308BD22-9841-4D4D-9CB5-77E392CA5F56}" type="pres">
      <dgm:prSet presAssocID="{FB786F08-CF55-4A48-B50F-911D4A1C87B2}" presName="arrow" presStyleLbl="node1" presStyleIdx="3" presStyleCnt="4"/>
      <dgm:spPr/>
    </dgm:pt>
    <dgm:pt modelId="{2426E40B-525C-4514-BA72-F4CF276E2C0A}" type="pres">
      <dgm:prSet presAssocID="{FB786F08-CF55-4A48-B50F-911D4A1C87B2}" presName="descendantArrow" presStyleCnt="0"/>
      <dgm:spPr/>
    </dgm:pt>
    <dgm:pt modelId="{319C5D23-5165-4277-BC82-1949C20C649F}" type="pres">
      <dgm:prSet presAssocID="{6E4EE748-62DF-4320-AD3C-642E1DCEA238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E1002909-6C9C-4EBF-9DA0-DDC9C7D57EC6}" srcId="{30127F5D-C41F-464D-BC0B-82542F610C3E}" destId="{F06B207A-9702-4699-87FD-075CBBE4594A}" srcOrd="1" destOrd="0" parTransId="{B8DED26C-729F-4D98-8953-859142EE04C2}" sibTransId="{2E4708C2-46CC-428F-9C73-DC94D59B03E4}"/>
    <dgm:cxn modelId="{67E9A221-DD93-46B3-96E9-86DEB5985AA6}" srcId="{31A6EA96-B6DB-42A2-B764-7CEF91A7875D}" destId="{679F1273-11A2-405E-AAC1-237E8CA96BE8}" srcOrd="0" destOrd="0" parTransId="{1C503439-456F-4DBA-A9CF-527B2784F8A0}" sibTransId="{8A7D253A-5B39-4769-A136-3C55990C57C2}"/>
    <dgm:cxn modelId="{BF0D9B28-2A3B-45D1-B645-71B3D0DEFDE7}" srcId="{30127F5D-C41F-464D-BC0B-82542F610C3E}" destId="{4D7DC077-9FFF-4EB1-AE7B-9775D9A403D6}" srcOrd="2" destOrd="0" parTransId="{7BBAB7E7-B94B-43AB-AFB8-94B25B66A8F3}" sibTransId="{6FF0D679-CF4B-4AAA-B2D3-6201652FDEB7}"/>
    <dgm:cxn modelId="{5A4DD631-81FE-47A0-8BD4-4C89F584BB5A}" type="presOf" srcId="{6E4EE748-62DF-4320-AD3C-642E1DCEA238}" destId="{319C5D23-5165-4277-BC82-1949C20C649F}" srcOrd="0" destOrd="0" presId="urn:microsoft.com/office/officeart/2005/8/layout/process4"/>
    <dgm:cxn modelId="{D527345C-EF66-4301-83FD-2A568486E0AC}" srcId="{30127F5D-C41F-464D-BC0B-82542F610C3E}" destId="{FB786F08-CF55-4A48-B50F-911D4A1C87B2}" srcOrd="0" destOrd="0" parTransId="{4A3687EF-B805-4709-B2D5-9FE4ABBDAB0F}" sibTransId="{65942B0A-0FF1-4058-8E38-E341BF37A12C}"/>
    <dgm:cxn modelId="{BA9E134C-0BF9-4BB7-9DC6-33F3AE0CAC27}" type="presOf" srcId="{30127F5D-C41F-464D-BC0B-82542F610C3E}" destId="{774A5C53-CF20-4E30-9A3D-0DE0AE942C4A}" srcOrd="0" destOrd="0" presId="urn:microsoft.com/office/officeart/2005/8/layout/process4"/>
    <dgm:cxn modelId="{94AAC06D-E70D-4F7E-8AE6-577980AB9963}" type="presOf" srcId="{31A6EA96-B6DB-42A2-B764-7CEF91A7875D}" destId="{0777B42A-F506-4638-9043-AE4CE0681B43}" srcOrd="0" destOrd="0" presId="urn:microsoft.com/office/officeart/2005/8/layout/process4"/>
    <dgm:cxn modelId="{55D67750-8F91-41BD-9003-8CEA10F5E637}" srcId="{4D7DC077-9FFF-4EB1-AE7B-9775D9A403D6}" destId="{5F4543E1-52B3-42BD-B5E2-4C71AFB8F975}" srcOrd="0" destOrd="0" parTransId="{471EC830-2F5F-44E7-9913-7DFAEDF8D25B}" sibTransId="{087B0B12-73E1-4956-949E-E6A3893235EE}"/>
    <dgm:cxn modelId="{B1CB9F83-1BFB-44BB-81AB-A5CF1CC29D95}" type="presOf" srcId="{FB786F08-CF55-4A48-B50F-911D4A1C87B2}" destId="{5308BD22-9841-4D4D-9CB5-77E392CA5F56}" srcOrd="1" destOrd="0" presId="urn:microsoft.com/office/officeart/2005/8/layout/process4"/>
    <dgm:cxn modelId="{79757284-B0EE-4EFE-B91A-FF0A55118439}" srcId="{FB786F08-CF55-4A48-B50F-911D4A1C87B2}" destId="{6E4EE748-62DF-4320-AD3C-642E1DCEA238}" srcOrd="0" destOrd="0" parTransId="{DCFED794-82C2-4661-860C-252AD440C9FD}" sibTransId="{5C047E5F-FC90-4F59-825D-D1FF84DB5B8A}"/>
    <dgm:cxn modelId="{31EADD91-4840-4697-9710-9DC22AD3F82C}" type="presOf" srcId="{4D7DC077-9FFF-4EB1-AE7B-9775D9A403D6}" destId="{1EA7CF14-6D14-4BEC-8709-CB9500CFB920}" srcOrd="1" destOrd="0" presId="urn:microsoft.com/office/officeart/2005/8/layout/process4"/>
    <dgm:cxn modelId="{1DC7FF91-86D4-477E-8B64-C55D4775C2D4}" type="presOf" srcId="{4D7DC077-9FFF-4EB1-AE7B-9775D9A403D6}" destId="{C457B394-E2AC-4D99-9BFA-A001B2147DBD}" srcOrd="0" destOrd="0" presId="urn:microsoft.com/office/officeart/2005/8/layout/process4"/>
    <dgm:cxn modelId="{93888AA4-0B08-4AED-807F-21D55BEAE534}" type="presOf" srcId="{5F4543E1-52B3-42BD-B5E2-4C71AFB8F975}" destId="{F775060C-02AD-4C7C-95FF-CB8699E3B001}" srcOrd="0" destOrd="0" presId="urn:microsoft.com/office/officeart/2005/8/layout/process4"/>
    <dgm:cxn modelId="{E6E712AA-AE00-453E-8C3D-46BC0B2957C3}" type="presOf" srcId="{FB786F08-CF55-4A48-B50F-911D4A1C87B2}" destId="{7718F7BB-4818-43B8-B642-3DEE44136F12}" srcOrd="0" destOrd="0" presId="urn:microsoft.com/office/officeart/2005/8/layout/process4"/>
    <dgm:cxn modelId="{9E4B02AF-92A8-4FF1-8AC3-1DE5929F1838}" type="presOf" srcId="{679F1273-11A2-405E-AAC1-237E8CA96BE8}" destId="{6893C2AF-09E2-4C14-8083-800B45AA710B}" srcOrd="0" destOrd="0" presId="urn:microsoft.com/office/officeart/2005/8/layout/process4"/>
    <dgm:cxn modelId="{1F8488B9-14A0-47FD-A43D-8019239B423D}" srcId="{30127F5D-C41F-464D-BC0B-82542F610C3E}" destId="{31A6EA96-B6DB-42A2-B764-7CEF91A7875D}" srcOrd="3" destOrd="0" parTransId="{891A603B-4341-40F1-A37E-2B3C2A130D9A}" sibTransId="{83A4DBE5-B604-4D8C-9E08-32BE7CA72A6C}"/>
    <dgm:cxn modelId="{57D86DBB-CD00-42FC-8A14-5DBE65FDADE4}" type="presOf" srcId="{F06B207A-9702-4699-87FD-075CBBE4594A}" destId="{6A13235F-909E-4724-85DF-1AF67BF7D7A8}" srcOrd="0" destOrd="0" presId="urn:microsoft.com/office/officeart/2005/8/layout/process4"/>
    <dgm:cxn modelId="{8817EDE6-E9C7-4544-BD8F-29DA56F9E664}" type="presOf" srcId="{31A6EA96-B6DB-42A2-B764-7CEF91A7875D}" destId="{DE4A6CD5-A6C9-4B08-A3D8-5B62455EF438}" srcOrd="1" destOrd="0" presId="urn:microsoft.com/office/officeart/2005/8/layout/process4"/>
    <dgm:cxn modelId="{BF9E27D4-52C3-4F48-9C1B-CCB32813E578}" type="presParOf" srcId="{774A5C53-CF20-4E30-9A3D-0DE0AE942C4A}" destId="{199F7A29-B976-49C7-9C41-50742D1AAAF3}" srcOrd="0" destOrd="0" presId="urn:microsoft.com/office/officeart/2005/8/layout/process4"/>
    <dgm:cxn modelId="{1F03608B-3C85-4780-9251-F8011F8539AC}" type="presParOf" srcId="{199F7A29-B976-49C7-9C41-50742D1AAAF3}" destId="{0777B42A-F506-4638-9043-AE4CE0681B43}" srcOrd="0" destOrd="0" presId="urn:microsoft.com/office/officeart/2005/8/layout/process4"/>
    <dgm:cxn modelId="{6DCFB879-B0EB-40A7-966C-0DB385C6A149}" type="presParOf" srcId="{199F7A29-B976-49C7-9C41-50742D1AAAF3}" destId="{DE4A6CD5-A6C9-4B08-A3D8-5B62455EF438}" srcOrd="1" destOrd="0" presId="urn:microsoft.com/office/officeart/2005/8/layout/process4"/>
    <dgm:cxn modelId="{C4B4A621-09EA-446D-A829-05333B8A1C3F}" type="presParOf" srcId="{199F7A29-B976-49C7-9C41-50742D1AAAF3}" destId="{BF923FC9-4ED7-40A2-AE2F-163E8EEECD07}" srcOrd="2" destOrd="0" presId="urn:microsoft.com/office/officeart/2005/8/layout/process4"/>
    <dgm:cxn modelId="{3958FC46-F86C-4A9D-A0A4-948F5B56F2FA}" type="presParOf" srcId="{BF923FC9-4ED7-40A2-AE2F-163E8EEECD07}" destId="{6893C2AF-09E2-4C14-8083-800B45AA710B}" srcOrd="0" destOrd="0" presId="urn:microsoft.com/office/officeart/2005/8/layout/process4"/>
    <dgm:cxn modelId="{623A05A4-61E9-4B67-B7BF-E056FD9338CF}" type="presParOf" srcId="{774A5C53-CF20-4E30-9A3D-0DE0AE942C4A}" destId="{F03364EA-6D6F-438B-B002-F238EC1F0111}" srcOrd="1" destOrd="0" presId="urn:microsoft.com/office/officeart/2005/8/layout/process4"/>
    <dgm:cxn modelId="{1B3E632C-4844-4526-939A-3892E577B198}" type="presParOf" srcId="{774A5C53-CF20-4E30-9A3D-0DE0AE942C4A}" destId="{F5A7CA46-1EB2-4320-AAB2-6933CBBD8A63}" srcOrd="2" destOrd="0" presId="urn:microsoft.com/office/officeart/2005/8/layout/process4"/>
    <dgm:cxn modelId="{D19BFF9E-8776-4D00-A65F-556F74C07388}" type="presParOf" srcId="{F5A7CA46-1EB2-4320-AAB2-6933CBBD8A63}" destId="{C457B394-E2AC-4D99-9BFA-A001B2147DBD}" srcOrd="0" destOrd="0" presId="urn:microsoft.com/office/officeart/2005/8/layout/process4"/>
    <dgm:cxn modelId="{FDB6530B-69D2-446D-BF92-1541FB0A579A}" type="presParOf" srcId="{F5A7CA46-1EB2-4320-AAB2-6933CBBD8A63}" destId="{1EA7CF14-6D14-4BEC-8709-CB9500CFB920}" srcOrd="1" destOrd="0" presId="urn:microsoft.com/office/officeart/2005/8/layout/process4"/>
    <dgm:cxn modelId="{B7DAE072-CFD3-476F-A61E-76B4AA5627C4}" type="presParOf" srcId="{F5A7CA46-1EB2-4320-AAB2-6933CBBD8A63}" destId="{9C5FD2D6-3CA9-40FA-8EE9-4E3695054FEE}" srcOrd="2" destOrd="0" presId="urn:microsoft.com/office/officeart/2005/8/layout/process4"/>
    <dgm:cxn modelId="{9ECC14D6-E883-4E07-ADD1-2C59CD8DBB4C}" type="presParOf" srcId="{9C5FD2D6-3CA9-40FA-8EE9-4E3695054FEE}" destId="{F775060C-02AD-4C7C-95FF-CB8699E3B001}" srcOrd="0" destOrd="0" presId="urn:microsoft.com/office/officeart/2005/8/layout/process4"/>
    <dgm:cxn modelId="{11223EF9-A359-4533-BD4D-874D3738C385}" type="presParOf" srcId="{774A5C53-CF20-4E30-9A3D-0DE0AE942C4A}" destId="{9F567572-DC6D-4F96-B670-8D3C7B2A9687}" srcOrd="3" destOrd="0" presId="urn:microsoft.com/office/officeart/2005/8/layout/process4"/>
    <dgm:cxn modelId="{4C465175-0323-4889-8CB7-41A4B55B5265}" type="presParOf" srcId="{774A5C53-CF20-4E30-9A3D-0DE0AE942C4A}" destId="{9D19927E-144C-4405-A829-5AA8D9274A4F}" srcOrd="4" destOrd="0" presId="urn:microsoft.com/office/officeart/2005/8/layout/process4"/>
    <dgm:cxn modelId="{FFE8E990-4E38-488D-B7DA-1A69B4C4BFC5}" type="presParOf" srcId="{9D19927E-144C-4405-A829-5AA8D9274A4F}" destId="{6A13235F-909E-4724-85DF-1AF67BF7D7A8}" srcOrd="0" destOrd="0" presId="urn:microsoft.com/office/officeart/2005/8/layout/process4"/>
    <dgm:cxn modelId="{E9ABF0C2-6FA2-4085-8BC8-F2BF5D018F95}" type="presParOf" srcId="{774A5C53-CF20-4E30-9A3D-0DE0AE942C4A}" destId="{6F8D39CF-C12C-4C5F-93E6-A5B51928FC86}" srcOrd="5" destOrd="0" presId="urn:microsoft.com/office/officeart/2005/8/layout/process4"/>
    <dgm:cxn modelId="{ECEA2652-EE60-489C-BE19-C5254C24E595}" type="presParOf" srcId="{774A5C53-CF20-4E30-9A3D-0DE0AE942C4A}" destId="{457095E9-05B2-421E-9E29-E884D354914E}" srcOrd="6" destOrd="0" presId="urn:microsoft.com/office/officeart/2005/8/layout/process4"/>
    <dgm:cxn modelId="{847CAB50-6F44-4894-AE36-84B018DA82F5}" type="presParOf" srcId="{457095E9-05B2-421E-9E29-E884D354914E}" destId="{7718F7BB-4818-43B8-B642-3DEE44136F12}" srcOrd="0" destOrd="0" presId="urn:microsoft.com/office/officeart/2005/8/layout/process4"/>
    <dgm:cxn modelId="{4FA1EB55-2E39-4842-A3CA-70173BE9F315}" type="presParOf" srcId="{457095E9-05B2-421E-9E29-E884D354914E}" destId="{5308BD22-9841-4D4D-9CB5-77E392CA5F56}" srcOrd="1" destOrd="0" presId="urn:microsoft.com/office/officeart/2005/8/layout/process4"/>
    <dgm:cxn modelId="{17D4F483-5A9F-4148-98FF-9A3A822C5E64}" type="presParOf" srcId="{457095E9-05B2-421E-9E29-E884D354914E}" destId="{2426E40B-525C-4514-BA72-F4CF276E2C0A}" srcOrd="2" destOrd="0" presId="urn:microsoft.com/office/officeart/2005/8/layout/process4"/>
    <dgm:cxn modelId="{0C688D12-5959-465D-BA18-13C5FC1EE645}" type="presParOf" srcId="{2426E40B-525C-4514-BA72-F4CF276E2C0A}" destId="{319C5D23-5165-4277-BC82-1949C20C649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127F5D-C41F-464D-BC0B-82542F610C3E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FB786F08-CF55-4A48-B50F-911D4A1C87B2}">
      <dgm:prSet phldrT="[Text]" custT="1"/>
      <dgm:spPr/>
      <dgm:t>
        <a:bodyPr/>
        <a:lstStyle/>
        <a:p>
          <a:r>
            <a:rPr lang="sv-SE" sz="2400" dirty="0"/>
            <a:t>HITTA</a:t>
          </a:r>
        </a:p>
      </dgm:t>
    </dgm:pt>
    <dgm:pt modelId="{4A3687EF-B805-4709-B2D5-9FE4ABBDAB0F}" type="parTrans" cxnId="{D527345C-EF66-4301-83FD-2A568486E0AC}">
      <dgm:prSet/>
      <dgm:spPr/>
      <dgm:t>
        <a:bodyPr/>
        <a:lstStyle/>
        <a:p>
          <a:endParaRPr lang="sv-SE"/>
        </a:p>
      </dgm:t>
    </dgm:pt>
    <dgm:pt modelId="{65942B0A-0FF1-4058-8E38-E341BF37A12C}" type="sibTrans" cxnId="{D527345C-EF66-4301-83FD-2A568486E0AC}">
      <dgm:prSet/>
      <dgm:spPr/>
      <dgm:t>
        <a:bodyPr/>
        <a:lstStyle/>
        <a:p>
          <a:endParaRPr lang="sv-SE"/>
        </a:p>
      </dgm:t>
    </dgm:pt>
    <dgm:pt modelId="{D9567B5B-7161-4250-B68F-45E24A8E9DB2}">
      <dgm:prSet phldrT="[Text]"/>
      <dgm:spPr/>
      <dgm:t>
        <a:bodyPr/>
        <a:lstStyle/>
        <a:p>
          <a:r>
            <a:rPr lang="sv-SE" dirty="0"/>
            <a:t>Goda exempel</a:t>
          </a:r>
        </a:p>
      </dgm:t>
    </dgm:pt>
    <dgm:pt modelId="{3A0869A1-A810-40CE-9841-641607830A00}" type="parTrans" cxnId="{E63FFD08-B65D-4890-9487-865DB1890F59}">
      <dgm:prSet/>
      <dgm:spPr/>
      <dgm:t>
        <a:bodyPr/>
        <a:lstStyle/>
        <a:p>
          <a:endParaRPr lang="sv-SE"/>
        </a:p>
      </dgm:t>
    </dgm:pt>
    <dgm:pt modelId="{1767D274-91F4-4C9A-9EF2-5E8272EFA1F4}" type="sibTrans" cxnId="{E63FFD08-B65D-4890-9487-865DB1890F59}">
      <dgm:prSet/>
      <dgm:spPr/>
      <dgm:t>
        <a:bodyPr/>
        <a:lstStyle/>
        <a:p>
          <a:endParaRPr lang="sv-SE"/>
        </a:p>
      </dgm:t>
    </dgm:pt>
    <dgm:pt modelId="{D6878CAB-071E-4DCC-B951-95964D912443}">
      <dgm:prSet phldrT="[Text]"/>
      <dgm:spPr/>
      <dgm:t>
        <a:bodyPr/>
        <a:lstStyle/>
        <a:p>
          <a:r>
            <a:rPr lang="sv-SE" dirty="0"/>
            <a:t>Risker</a:t>
          </a:r>
        </a:p>
      </dgm:t>
    </dgm:pt>
    <dgm:pt modelId="{4F0CB6F8-698B-4991-AEEB-86D410E55828}" type="parTrans" cxnId="{A2113A53-CE69-460F-BE13-DDA955468077}">
      <dgm:prSet/>
      <dgm:spPr/>
      <dgm:t>
        <a:bodyPr/>
        <a:lstStyle/>
        <a:p>
          <a:endParaRPr lang="sv-SE"/>
        </a:p>
      </dgm:t>
    </dgm:pt>
    <dgm:pt modelId="{11FE47E5-ADB3-4B7B-8F2A-AFFEB0F902FF}" type="sibTrans" cxnId="{A2113A53-CE69-460F-BE13-DDA955468077}">
      <dgm:prSet/>
      <dgm:spPr/>
      <dgm:t>
        <a:bodyPr/>
        <a:lstStyle/>
        <a:p>
          <a:endParaRPr lang="sv-SE"/>
        </a:p>
      </dgm:t>
    </dgm:pt>
    <dgm:pt modelId="{4D7DC077-9FFF-4EB1-AE7B-9775D9A403D6}">
      <dgm:prSet phldrT="[Text]" custT="1"/>
      <dgm:spPr/>
      <dgm:t>
        <a:bodyPr/>
        <a:lstStyle/>
        <a:p>
          <a:r>
            <a:rPr lang="sv-SE" sz="2400" dirty="0"/>
            <a:t>SPRIDA</a:t>
          </a:r>
        </a:p>
      </dgm:t>
    </dgm:pt>
    <dgm:pt modelId="{7BBAB7E7-B94B-43AB-AFB8-94B25B66A8F3}" type="parTrans" cxnId="{BF0D9B28-2A3B-45D1-B645-71B3D0DEFDE7}">
      <dgm:prSet/>
      <dgm:spPr/>
      <dgm:t>
        <a:bodyPr/>
        <a:lstStyle/>
        <a:p>
          <a:endParaRPr lang="sv-SE"/>
        </a:p>
      </dgm:t>
    </dgm:pt>
    <dgm:pt modelId="{6FF0D679-CF4B-4AAA-B2D3-6201652FDEB7}" type="sibTrans" cxnId="{BF0D9B28-2A3B-45D1-B645-71B3D0DEFDE7}">
      <dgm:prSet/>
      <dgm:spPr/>
      <dgm:t>
        <a:bodyPr/>
        <a:lstStyle/>
        <a:p>
          <a:endParaRPr lang="sv-SE"/>
        </a:p>
      </dgm:t>
    </dgm:pt>
    <dgm:pt modelId="{5F4543E1-52B3-42BD-B5E2-4C71AFB8F975}">
      <dgm:prSet phldrT="[Text]"/>
      <dgm:spPr/>
      <dgm:t>
        <a:bodyPr/>
        <a:lstStyle/>
        <a:p>
          <a:r>
            <a:rPr lang="sv-SE" dirty="0"/>
            <a:t>På enheten</a:t>
          </a:r>
        </a:p>
      </dgm:t>
    </dgm:pt>
    <dgm:pt modelId="{471EC830-2F5F-44E7-9913-7DFAEDF8D25B}" type="parTrans" cxnId="{55D67750-8F91-41BD-9003-8CEA10F5E637}">
      <dgm:prSet/>
      <dgm:spPr/>
      <dgm:t>
        <a:bodyPr/>
        <a:lstStyle/>
        <a:p>
          <a:endParaRPr lang="sv-SE"/>
        </a:p>
      </dgm:t>
    </dgm:pt>
    <dgm:pt modelId="{087B0B12-73E1-4956-949E-E6A3893235EE}" type="sibTrans" cxnId="{55D67750-8F91-41BD-9003-8CEA10F5E637}">
      <dgm:prSet/>
      <dgm:spPr/>
      <dgm:t>
        <a:bodyPr/>
        <a:lstStyle/>
        <a:p>
          <a:endParaRPr lang="sv-SE"/>
        </a:p>
      </dgm:t>
    </dgm:pt>
    <dgm:pt modelId="{9B7D080A-EECA-4717-87CF-9548E13EA0C2}">
      <dgm:prSet phldrT="[Text]"/>
      <dgm:spPr/>
      <dgm:t>
        <a:bodyPr/>
        <a:lstStyle/>
        <a:p>
          <a:r>
            <a:rPr lang="sv-SE" dirty="0"/>
            <a:t>Mellan vårdgivare</a:t>
          </a:r>
        </a:p>
      </dgm:t>
    </dgm:pt>
    <dgm:pt modelId="{8C2407B0-7EED-497D-A70D-556655E8EE7E}" type="parTrans" cxnId="{71F56AE0-CCF6-4612-AAA7-0F7BCB927FC6}">
      <dgm:prSet/>
      <dgm:spPr/>
      <dgm:t>
        <a:bodyPr/>
        <a:lstStyle/>
        <a:p>
          <a:endParaRPr lang="sv-SE"/>
        </a:p>
      </dgm:t>
    </dgm:pt>
    <dgm:pt modelId="{9F72FE7C-FF02-4F19-88A6-9977FA5E9A2F}" type="sibTrans" cxnId="{71F56AE0-CCF6-4612-AAA7-0F7BCB927FC6}">
      <dgm:prSet/>
      <dgm:spPr/>
      <dgm:t>
        <a:bodyPr/>
        <a:lstStyle/>
        <a:p>
          <a:endParaRPr lang="sv-SE"/>
        </a:p>
      </dgm:t>
    </dgm:pt>
    <dgm:pt modelId="{31A6EA96-B6DB-42A2-B764-7CEF91A7875D}">
      <dgm:prSet phldrT="[Text]" custT="1"/>
      <dgm:spPr/>
      <dgm:t>
        <a:bodyPr/>
        <a:lstStyle/>
        <a:p>
          <a:r>
            <a:rPr lang="sv-SE" sz="2400" dirty="0"/>
            <a:t>LÄRA</a:t>
          </a:r>
        </a:p>
      </dgm:t>
    </dgm:pt>
    <dgm:pt modelId="{891A603B-4341-40F1-A37E-2B3C2A130D9A}" type="parTrans" cxnId="{1F8488B9-14A0-47FD-A43D-8019239B423D}">
      <dgm:prSet/>
      <dgm:spPr/>
      <dgm:t>
        <a:bodyPr/>
        <a:lstStyle/>
        <a:p>
          <a:endParaRPr lang="sv-SE"/>
        </a:p>
      </dgm:t>
    </dgm:pt>
    <dgm:pt modelId="{83A4DBE5-B604-4D8C-9E08-32BE7CA72A6C}" type="sibTrans" cxnId="{1F8488B9-14A0-47FD-A43D-8019239B423D}">
      <dgm:prSet/>
      <dgm:spPr/>
      <dgm:t>
        <a:bodyPr/>
        <a:lstStyle/>
        <a:p>
          <a:endParaRPr lang="sv-SE"/>
        </a:p>
      </dgm:t>
    </dgm:pt>
    <dgm:pt modelId="{679F1273-11A2-405E-AAC1-237E8CA96BE8}">
      <dgm:prSet phldrT="[Text]"/>
      <dgm:spPr/>
      <dgm:t>
        <a:bodyPr/>
        <a:lstStyle/>
        <a:p>
          <a:r>
            <a:rPr lang="sv-SE" dirty="0"/>
            <a:t>Här och nu</a:t>
          </a:r>
        </a:p>
      </dgm:t>
    </dgm:pt>
    <dgm:pt modelId="{1C503439-456F-4DBA-A9CF-527B2784F8A0}" type="parTrans" cxnId="{67E9A221-DD93-46B3-96E9-86DEB5985AA6}">
      <dgm:prSet/>
      <dgm:spPr/>
      <dgm:t>
        <a:bodyPr/>
        <a:lstStyle/>
        <a:p>
          <a:endParaRPr lang="sv-SE"/>
        </a:p>
      </dgm:t>
    </dgm:pt>
    <dgm:pt modelId="{8A7D253A-5B39-4769-A136-3C55990C57C2}" type="sibTrans" cxnId="{67E9A221-DD93-46B3-96E9-86DEB5985AA6}">
      <dgm:prSet/>
      <dgm:spPr/>
      <dgm:t>
        <a:bodyPr/>
        <a:lstStyle/>
        <a:p>
          <a:endParaRPr lang="sv-SE"/>
        </a:p>
      </dgm:t>
    </dgm:pt>
    <dgm:pt modelId="{6E4EE748-62DF-4320-AD3C-642E1DCEA238}">
      <dgm:prSet/>
      <dgm:spPr/>
      <dgm:t>
        <a:bodyPr/>
        <a:lstStyle/>
        <a:p>
          <a:r>
            <a:rPr lang="sv-SE" dirty="0"/>
            <a:t>Avvikelser</a:t>
          </a:r>
        </a:p>
      </dgm:t>
    </dgm:pt>
    <dgm:pt modelId="{DCFED794-82C2-4661-860C-252AD440C9FD}" type="parTrans" cxnId="{79757284-B0EE-4EFE-B91A-FF0A55118439}">
      <dgm:prSet/>
      <dgm:spPr/>
      <dgm:t>
        <a:bodyPr/>
        <a:lstStyle/>
        <a:p>
          <a:endParaRPr lang="sv-SE"/>
        </a:p>
      </dgm:t>
    </dgm:pt>
    <dgm:pt modelId="{5C047E5F-FC90-4F59-825D-D1FF84DB5B8A}" type="sibTrans" cxnId="{79757284-B0EE-4EFE-B91A-FF0A55118439}">
      <dgm:prSet/>
      <dgm:spPr/>
      <dgm:t>
        <a:bodyPr/>
        <a:lstStyle/>
        <a:p>
          <a:endParaRPr lang="sv-SE"/>
        </a:p>
      </dgm:t>
    </dgm:pt>
    <dgm:pt modelId="{D532D68D-91D0-4BAC-B159-4698F530599F}">
      <dgm:prSet/>
      <dgm:spPr/>
      <dgm:t>
        <a:bodyPr/>
        <a:lstStyle/>
        <a:p>
          <a:r>
            <a:rPr lang="sv-SE" dirty="0"/>
            <a:t>Inom vårdgivare</a:t>
          </a:r>
        </a:p>
      </dgm:t>
    </dgm:pt>
    <dgm:pt modelId="{0607F9C8-E140-42AF-B0FF-C0A8032CEA54}" type="parTrans" cxnId="{BF0E8506-24B5-4E6F-AD3A-AF25318CC295}">
      <dgm:prSet/>
      <dgm:spPr/>
      <dgm:t>
        <a:bodyPr/>
        <a:lstStyle/>
        <a:p>
          <a:endParaRPr lang="sv-SE"/>
        </a:p>
      </dgm:t>
    </dgm:pt>
    <dgm:pt modelId="{D2F3FAD5-8717-48F4-B94E-13F5F920C909}" type="sibTrans" cxnId="{BF0E8506-24B5-4E6F-AD3A-AF25318CC295}">
      <dgm:prSet/>
      <dgm:spPr/>
      <dgm:t>
        <a:bodyPr/>
        <a:lstStyle/>
        <a:p>
          <a:endParaRPr lang="sv-SE"/>
        </a:p>
      </dgm:t>
    </dgm:pt>
    <dgm:pt modelId="{5F22D4F3-7765-4689-B6FB-6BF9CDFB418A}">
      <dgm:prSet/>
      <dgm:spPr/>
      <dgm:t>
        <a:bodyPr/>
        <a:lstStyle/>
        <a:p>
          <a:r>
            <a:rPr lang="sv-SE" dirty="0"/>
            <a:t>För framtiden</a:t>
          </a:r>
        </a:p>
      </dgm:t>
    </dgm:pt>
    <dgm:pt modelId="{BCBB623F-4F54-4263-A660-D90995C3308C}" type="parTrans" cxnId="{2A597AF5-E21F-42A2-8708-B34DE49BB435}">
      <dgm:prSet/>
      <dgm:spPr/>
      <dgm:t>
        <a:bodyPr/>
        <a:lstStyle/>
        <a:p>
          <a:endParaRPr lang="sv-SE"/>
        </a:p>
      </dgm:t>
    </dgm:pt>
    <dgm:pt modelId="{42E795C6-0947-4FBA-AFDE-ACD7C73A1A09}" type="sibTrans" cxnId="{2A597AF5-E21F-42A2-8708-B34DE49BB435}">
      <dgm:prSet/>
      <dgm:spPr/>
      <dgm:t>
        <a:bodyPr/>
        <a:lstStyle/>
        <a:p>
          <a:endParaRPr lang="sv-SE"/>
        </a:p>
      </dgm:t>
    </dgm:pt>
    <dgm:pt modelId="{F06B207A-9702-4699-87FD-075CBBE4594A}">
      <dgm:prSet custT="1"/>
      <dgm:spPr/>
      <dgm:t>
        <a:bodyPr/>
        <a:lstStyle/>
        <a:p>
          <a:r>
            <a:rPr lang="sv-SE" sz="2400" dirty="0"/>
            <a:t>UNDERSÖKA</a:t>
          </a:r>
        </a:p>
      </dgm:t>
    </dgm:pt>
    <dgm:pt modelId="{B8DED26C-729F-4D98-8953-859142EE04C2}" type="parTrans" cxnId="{E1002909-6C9C-4EBF-9DA0-DDC9C7D57EC6}">
      <dgm:prSet/>
      <dgm:spPr/>
      <dgm:t>
        <a:bodyPr/>
        <a:lstStyle/>
        <a:p>
          <a:endParaRPr lang="sv-SE"/>
        </a:p>
      </dgm:t>
    </dgm:pt>
    <dgm:pt modelId="{2E4708C2-46CC-428F-9C73-DC94D59B03E4}" type="sibTrans" cxnId="{E1002909-6C9C-4EBF-9DA0-DDC9C7D57EC6}">
      <dgm:prSet/>
      <dgm:spPr/>
      <dgm:t>
        <a:bodyPr/>
        <a:lstStyle/>
        <a:p>
          <a:endParaRPr lang="sv-SE"/>
        </a:p>
      </dgm:t>
    </dgm:pt>
    <dgm:pt modelId="{774A5C53-CF20-4E30-9A3D-0DE0AE942C4A}" type="pres">
      <dgm:prSet presAssocID="{30127F5D-C41F-464D-BC0B-82542F610C3E}" presName="Name0" presStyleCnt="0">
        <dgm:presLayoutVars>
          <dgm:dir/>
          <dgm:animLvl val="lvl"/>
          <dgm:resizeHandles val="exact"/>
        </dgm:presLayoutVars>
      </dgm:prSet>
      <dgm:spPr/>
    </dgm:pt>
    <dgm:pt modelId="{199F7A29-B976-49C7-9C41-50742D1AAAF3}" type="pres">
      <dgm:prSet presAssocID="{31A6EA96-B6DB-42A2-B764-7CEF91A7875D}" presName="boxAndChildren" presStyleCnt="0"/>
      <dgm:spPr/>
    </dgm:pt>
    <dgm:pt modelId="{0777B42A-F506-4638-9043-AE4CE0681B43}" type="pres">
      <dgm:prSet presAssocID="{31A6EA96-B6DB-42A2-B764-7CEF91A7875D}" presName="parentTextBox" presStyleLbl="node1" presStyleIdx="0" presStyleCnt="4"/>
      <dgm:spPr/>
    </dgm:pt>
    <dgm:pt modelId="{DE4A6CD5-A6C9-4B08-A3D8-5B62455EF438}" type="pres">
      <dgm:prSet presAssocID="{31A6EA96-B6DB-42A2-B764-7CEF91A7875D}" presName="entireBox" presStyleLbl="node1" presStyleIdx="0" presStyleCnt="4"/>
      <dgm:spPr/>
    </dgm:pt>
    <dgm:pt modelId="{BF923FC9-4ED7-40A2-AE2F-163E8EEECD07}" type="pres">
      <dgm:prSet presAssocID="{31A6EA96-B6DB-42A2-B764-7CEF91A7875D}" presName="descendantBox" presStyleCnt="0"/>
      <dgm:spPr/>
    </dgm:pt>
    <dgm:pt modelId="{6893C2AF-09E2-4C14-8083-800B45AA710B}" type="pres">
      <dgm:prSet presAssocID="{679F1273-11A2-405E-AAC1-237E8CA96BE8}" presName="childTextBox" presStyleLbl="fgAccFollowNode1" presStyleIdx="0" presStyleCnt="8">
        <dgm:presLayoutVars>
          <dgm:bulletEnabled val="1"/>
        </dgm:presLayoutVars>
      </dgm:prSet>
      <dgm:spPr/>
    </dgm:pt>
    <dgm:pt modelId="{D25F4986-C5C5-4920-AC43-B4BCD199B994}" type="pres">
      <dgm:prSet presAssocID="{5F22D4F3-7765-4689-B6FB-6BF9CDFB418A}" presName="childTextBox" presStyleLbl="fgAccFollowNode1" presStyleIdx="1" presStyleCnt="8">
        <dgm:presLayoutVars>
          <dgm:bulletEnabled val="1"/>
        </dgm:presLayoutVars>
      </dgm:prSet>
      <dgm:spPr/>
    </dgm:pt>
    <dgm:pt modelId="{F03364EA-6D6F-438B-B002-F238EC1F0111}" type="pres">
      <dgm:prSet presAssocID="{6FF0D679-CF4B-4AAA-B2D3-6201652FDEB7}" presName="sp" presStyleCnt="0"/>
      <dgm:spPr/>
    </dgm:pt>
    <dgm:pt modelId="{F5A7CA46-1EB2-4320-AAB2-6933CBBD8A63}" type="pres">
      <dgm:prSet presAssocID="{4D7DC077-9FFF-4EB1-AE7B-9775D9A403D6}" presName="arrowAndChildren" presStyleCnt="0"/>
      <dgm:spPr/>
    </dgm:pt>
    <dgm:pt modelId="{C457B394-E2AC-4D99-9BFA-A001B2147DBD}" type="pres">
      <dgm:prSet presAssocID="{4D7DC077-9FFF-4EB1-AE7B-9775D9A403D6}" presName="parentTextArrow" presStyleLbl="node1" presStyleIdx="0" presStyleCnt="4"/>
      <dgm:spPr/>
    </dgm:pt>
    <dgm:pt modelId="{1EA7CF14-6D14-4BEC-8709-CB9500CFB920}" type="pres">
      <dgm:prSet presAssocID="{4D7DC077-9FFF-4EB1-AE7B-9775D9A403D6}" presName="arrow" presStyleLbl="node1" presStyleIdx="1" presStyleCnt="4"/>
      <dgm:spPr/>
    </dgm:pt>
    <dgm:pt modelId="{9C5FD2D6-3CA9-40FA-8EE9-4E3695054FEE}" type="pres">
      <dgm:prSet presAssocID="{4D7DC077-9FFF-4EB1-AE7B-9775D9A403D6}" presName="descendantArrow" presStyleCnt="0"/>
      <dgm:spPr/>
    </dgm:pt>
    <dgm:pt modelId="{F775060C-02AD-4C7C-95FF-CB8699E3B001}" type="pres">
      <dgm:prSet presAssocID="{5F4543E1-52B3-42BD-B5E2-4C71AFB8F975}" presName="childTextArrow" presStyleLbl="fgAccFollowNode1" presStyleIdx="2" presStyleCnt="8">
        <dgm:presLayoutVars>
          <dgm:bulletEnabled val="1"/>
        </dgm:presLayoutVars>
      </dgm:prSet>
      <dgm:spPr/>
    </dgm:pt>
    <dgm:pt modelId="{7DC72A0E-E8E9-4F3B-B476-9E39D4274DF5}" type="pres">
      <dgm:prSet presAssocID="{D532D68D-91D0-4BAC-B159-4698F530599F}" presName="childTextArrow" presStyleLbl="fgAccFollowNode1" presStyleIdx="3" presStyleCnt="8">
        <dgm:presLayoutVars>
          <dgm:bulletEnabled val="1"/>
        </dgm:presLayoutVars>
      </dgm:prSet>
      <dgm:spPr/>
    </dgm:pt>
    <dgm:pt modelId="{8B23308F-1C6D-4467-B522-C7E0D3DE6CED}" type="pres">
      <dgm:prSet presAssocID="{9B7D080A-EECA-4717-87CF-9548E13EA0C2}" presName="childTextArrow" presStyleLbl="fgAccFollowNode1" presStyleIdx="4" presStyleCnt="8">
        <dgm:presLayoutVars>
          <dgm:bulletEnabled val="1"/>
        </dgm:presLayoutVars>
      </dgm:prSet>
      <dgm:spPr/>
    </dgm:pt>
    <dgm:pt modelId="{9F567572-DC6D-4F96-B670-8D3C7B2A9687}" type="pres">
      <dgm:prSet presAssocID="{2E4708C2-46CC-428F-9C73-DC94D59B03E4}" presName="sp" presStyleCnt="0"/>
      <dgm:spPr/>
    </dgm:pt>
    <dgm:pt modelId="{9D19927E-144C-4405-A829-5AA8D9274A4F}" type="pres">
      <dgm:prSet presAssocID="{F06B207A-9702-4699-87FD-075CBBE4594A}" presName="arrowAndChildren" presStyleCnt="0"/>
      <dgm:spPr/>
    </dgm:pt>
    <dgm:pt modelId="{6A13235F-909E-4724-85DF-1AF67BF7D7A8}" type="pres">
      <dgm:prSet presAssocID="{F06B207A-9702-4699-87FD-075CBBE4594A}" presName="parentTextArrow" presStyleLbl="node1" presStyleIdx="2" presStyleCnt="4"/>
      <dgm:spPr/>
    </dgm:pt>
    <dgm:pt modelId="{6F8D39CF-C12C-4C5F-93E6-A5B51928FC86}" type="pres">
      <dgm:prSet presAssocID="{65942B0A-0FF1-4058-8E38-E341BF37A12C}" presName="sp" presStyleCnt="0"/>
      <dgm:spPr/>
    </dgm:pt>
    <dgm:pt modelId="{457095E9-05B2-421E-9E29-E884D354914E}" type="pres">
      <dgm:prSet presAssocID="{FB786F08-CF55-4A48-B50F-911D4A1C87B2}" presName="arrowAndChildren" presStyleCnt="0"/>
      <dgm:spPr/>
    </dgm:pt>
    <dgm:pt modelId="{7718F7BB-4818-43B8-B642-3DEE44136F12}" type="pres">
      <dgm:prSet presAssocID="{FB786F08-CF55-4A48-B50F-911D4A1C87B2}" presName="parentTextArrow" presStyleLbl="node1" presStyleIdx="2" presStyleCnt="4"/>
      <dgm:spPr/>
    </dgm:pt>
    <dgm:pt modelId="{5308BD22-9841-4D4D-9CB5-77E392CA5F56}" type="pres">
      <dgm:prSet presAssocID="{FB786F08-CF55-4A48-B50F-911D4A1C87B2}" presName="arrow" presStyleLbl="node1" presStyleIdx="3" presStyleCnt="4"/>
      <dgm:spPr/>
    </dgm:pt>
    <dgm:pt modelId="{2426E40B-525C-4514-BA72-F4CF276E2C0A}" type="pres">
      <dgm:prSet presAssocID="{FB786F08-CF55-4A48-B50F-911D4A1C87B2}" presName="descendantArrow" presStyleCnt="0"/>
      <dgm:spPr/>
    </dgm:pt>
    <dgm:pt modelId="{6EEF3643-7A9C-44F3-8758-7206BA84A3F6}" type="pres">
      <dgm:prSet presAssocID="{D9567B5B-7161-4250-B68F-45E24A8E9DB2}" presName="childTextArrow" presStyleLbl="fgAccFollowNode1" presStyleIdx="5" presStyleCnt="8">
        <dgm:presLayoutVars>
          <dgm:bulletEnabled val="1"/>
        </dgm:presLayoutVars>
      </dgm:prSet>
      <dgm:spPr/>
    </dgm:pt>
    <dgm:pt modelId="{319C5D23-5165-4277-BC82-1949C20C649F}" type="pres">
      <dgm:prSet presAssocID="{6E4EE748-62DF-4320-AD3C-642E1DCEA238}" presName="childTextArrow" presStyleLbl="fgAccFollowNode1" presStyleIdx="6" presStyleCnt="8">
        <dgm:presLayoutVars>
          <dgm:bulletEnabled val="1"/>
        </dgm:presLayoutVars>
      </dgm:prSet>
      <dgm:spPr/>
    </dgm:pt>
    <dgm:pt modelId="{7D4D98A1-F9E6-4B49-8132-F2513DCDF241}" type="pres">
      <dgm:prSet presAssocID="{D6878CAB-071E-4DCC-B951-95964D912443}" presName="childTextArrow" presStyleLbl="fgAccFollowNode1" presStyleIdx="7" presStyleCnt="8">
        <dgm:presLayoutVars>
          <dgm:bulletEnabled val="1"/>
        </dgm:presLayoutVars>
      </dgm:prSet>
      <dgm:spPr/>
    </dgm:pt>
  </dgm:ptLst>
  <dgm:cxnLst>
    <dgm:cxn modelId="{BF0E8506-24B5-4E6F-AD3A-AF25318CC295}" srcId="{4D7DC077-9FFF-4EB1-AE7B-9775D9A403D6}" destId="{D532D68D-91D0-4BAC-B159-4698F530599F}" srcOrd="1" destOrd="0" parTransId="{0607F9C8-E140-42AF-B0FF-C0A8032CEA54}" sibTransId="{D2F3FAD5-8717-48F4-B94E-13F5F920C909}"/>
    <dgm:cxn modelId="{AEB4E407-F347-4A8E-8908-A500249D709B}" type="presOf" srcId="{5F4543E1-52B3-42BD-B5E2-4C71AFB8F975}" destId="{F775060C-02AD-4C7C-95FF-CB8699E3B001}" srcOrd="0" destOrd="0" presId="urn:microsoft.com/office/officeart/2005/8/layout/process4"/>
    <dgm:cxn modelId="{E63FFD08-B65D-4890-9487-865DB1890F59}" srcId="{FB786F08-CF55-4A48-B50F-911D4A1C87B2}" destId="{D9567B5B-7161-4250-B68F-45E24A8E9DB2}" srcOrd="0" destOrd="0" parTransId="{3A0869A1-A810-40CE-9841-641607830A00}" sibTransId="{1767D274-91F4-4C9A-9EF2-5E8272EFA1F4}"/>
    <dgm:cxn modelId="{E1002909-6C9C-4EBF-9DA0-DDC9C7D57EC6}" srcId="{30127F5D-C41F-464D-BC0B-82542F610C3E}" destId="{F06B207A-9702-4699-87FD-075CBBE4594A}" srcOrd="1" destOrd="0" parTransId="{B8DED26C-729F-4D98-8953-859142EE04C2}" sibTransId="{2E4708C2-46CC-428F-9C73-DC94D59B03E4}"/>
    <dgm:cxn modelId="{76A0A60F-2AB4-4646-850B-DE87EE039711}" type="presOf" srcId="{31A6EA96-B6DB-42A2-B764-7CEF91A7875D}" destId="{0777B42A-F506-4638-9043-AE4CE0681B43}" srcOrd="0" destOrd="0" presId="urn:microsoft.com/office/officeart/2005/8/layout/process4"/>
    <dgm:cxn modelId="{D8D4B016-0A41-441B-BED7-29561D9EC622}" type="presOf" srcId="{4D7DC077-9FFF-4EB1-AE7B-9775D9A403D6}" destId="{1EA7CF14-6D14-4BEC-8709-CB9500CFB920}" srcOrd="1" destOrd="0" presId="urn:microsoft.com/office/officeart/2005/8/layout/process4"/>
    <dgm:cxn modelId="{67E9A221-DD93-46B3-96E9-86DEB5985AA6}" srcId="{31A6EA96-B6DB-42A2-B764-7CEF91A7875D}" destId="{679F1273-11A2-405E-AAC1-237E8CA96BE8}" srcOrd="0" destOrd="0" parTransId="{1C503439-456F-4DBA-A9CF-527B2784F8A0}" sibTransId="{8A7D253A-5B39-4769-A136-3C55990C57C2}"/>
    <dgm:cxn modelId="{BF0D9B28-2A3B-45D1-B645-71B3D0DEFDE7}" srcId="{30127F5D-C41F-464D-BC0B-82542F610C3E}" destId="{4D7DC077-9FFF-4EB1-AE7B-9775D9A403D6}" srcOrd="2" destOrd="0" parTransId="{7BBAB7E7-B94B-43AB-AFB8-94B25B66A8F3}" sibTransId="{6FF0D679-CF4B-4AAA-B2D3-6201652FDEB7}"/>
    <dgm:cxn modelId="{54409A3A-E8B0-48D1-8CDA-A0217D2B2E6A}" type="presOf" srcId="{F06B207A-9702-4699-87FD-075CBBE4594A}" destId="{6A13235F-909E-4724-85DF-1AF67BF7D7A8}" srcOrd="0" destOrd="0" presId="urn:microsoft.com/office/officeart/2005/8/layout/process4"/>
    <dgm:cxn modelId="{D527345C-EF66-4301-83FD-2A568486E0AC}" srcId="{30127F5D-C41F-464D-BC0B-82542F610C3E}" destId="{FB786F08-CF55-4A48-B50F-911D4A1C87B2}" srcOrd="0" destOrd="0" parTransId="{4A3687EF-B805-4709-B2D5-9FE4ABBDAB0F}" sibTransId="{65942B0A-0FF1-4058-8E38-E341BF37A12C}"/>
    <dgm:cxn modelId="{94DD3F6B-468E-4924-B66D-7BF569657FC7}" type="presOf" srcId="{4D7DC077-9FFF-4EB1-AE7B-9775D9A403D6}" destId="{C457B394-E2AC-4D99-9BFA-A001B2147DBD}" srcOrd="0" destOrd="0" presId="urn:microsoft.com/office/officeart/2005/8/layout/process4"/>
    <dgm:cxn modelId="{BA9E134C-0BF9-4BB7-9DC6-33F3AE0CAC27}" type="presOf" srcId="{30127F5D-C41F-464D-BC0B-82542F610C3E}" destId="{774A5C53-CF20-4E30-9A3D-0DE0AE942C4A}" srcOrd="0" destOrd="0" presId="urn:microsoft.com/office/officeart/2005/8/layout/process4"/>
    <dgm:cxn modelId="{55D67750-8F91-41BD-9003-8CEA10F5E637}" srcId="{4D7DC077-9FFF-4EB1-AE7B-9775D9A403D6}" destId="{5F4543E1-52B3-42BD-B5E2-4C71AFB8F975}" srcOrd="0" destOrd="0" parTransId="{471EC830-2F5F-44E7-9913-7DFAEDF8D25B}" sibTransId="{087B0B12-73E1-4956-949E-E6A3893235EE}"/>
    <dgm:cxn modelId="{A2113A53-CE69-460F-BE13-DDA955468077}" srcId="{FB786F08-CF55-4A48-B50F-911D4A1C87B2}" destId="{D6878CAB-071E-4DCC-B951-95964D912443}" srcOrd="2" destOrd="0" parTransId="{4F0CB6F8-698B-4991-AEEB-86D410E55828}" sibTransId="{11FE47E5-ADB3-4B7B-8F2A-AFFEB0F902FF}"/>
    <dgm:cxn modelId="{A0567A53-D3BE-4920-A343-98F7FC8B940C}" type="presOf" srcId="{D532D68D-91D0-4BAC-B159-4698F530599F}" destId="{7DC72A0E-E8E9-4F3B-B476-9E39D4274DF5}" srcOrd="0" destOrd="0" presId="urn:microsoft.com/office/officeart/2005/8/layout/process4"/>
    <dgm:cxn modelId="{5FBB4574-7C15-4960-B98F-67BC00CAE1F4}" type="presOf" srcId="{D6878CAB-071E-4DCC-B951-95964D912443}" destId="{7D4D98A1-F9E6-4B49-8132-F2513DCDF241}" srcOrd="0" destOrd="0" presId="urn:microsoft.com/office/officeart/2005/8/layout/process4"/>
    <dgm:cxn modelId="{ABF8F77E-E4D0-4C5A-8FD9-12C4FDC58B60}" type="presOf" srcId="{31A6EA96-B6DB-42A2-B764-7CEF91A7875D}" destId="{DE4A6CD5-A6C9-4B08-A3D8-5B62455EF438}" srcOrd="1" destOrd="0" presId="urn:microsoft.com/office/officeart/2005/8/layout/process4"/>
    <dgm:cxn modelId="{79757284-B0EE-4EFE-B91A-FF0A55118439}" srcId="{FB786F08-CF55-4A48-B50F-911D4A1C87B2}" destId="{6E4EE748-62DF-4320-AD3C-642E1DCEA238}" srcOrd="1" destOrd="0" parTransId="{DCFED794-82C2-4661-860C-252AD440C9FD}" sibTransId="{5C047E5F-FC90-4F59-825D-D1FF84DB5B8A}"/>
    <dgm:cxn modelId="{8F9D088B-0DB7-4D17-AA3B-176CE54DCE63}" type="presOf" srcId="{679F1273-11A2-405E-AAC1-237E8CA96BE8}" destId="{6893C2AF-09E2-4C14-8083-800B45AA710B}" srcOrd="0" destOrd="0" presId="urn:microsoft.com/office/officeart/2005/8/layout/process4"/>
    <dgm:cxn modelId="{2925AAA3-7E70-4990-8E4E-1FC2622C142B}" type="presOf" srcId="{FB786F08-CF55-4A48-B50F-911D4A1C87B2}" destId="{7718F7BB-4818-43B8-B642-3DEE44136F12}" srcOrd="0" destOrd="0" presId="urn:microsoft.com/office/officeart/2005/8/layout/process4"/>
    <dgm:cxn modelId="{1F8488B9-14A0-47FD-A43D-8019239B423D}" srcId="{30127F5D-C41F-464D-BC0B-82542F610C3E}" destId="{31A6EA96-B6DB-42A2-B764-7CEF91A7875D}" srcOrd="3" destOrd="0" parTransId="{891A603B-4341-40F1-A37E-2B3C2A130D9A}" sibTransId="{83A4DBE5-B604-4D8C-9E08-32BE7CA72A6C}"/>
    <dgm:cxn modelId="{F4867BC1-6EE9-4872-914C-E488671A79DC}" type="presOf" srcId="{5F22D4F3-7765-4689-B6FB-6BF9CDFB418A}" destId="{D25F4986-C5C5-4920-AC43-B4BCD199B994}" srcOrd="0" destOrd="0" presId="urn:microsoft.com/office/officeart/2005/8/layout/process4"/>
    <dgm:cxn modelId="{FB0C9FD2-DDD7-4E6E-BB51-6DC63CB888BD}" type="presOf" srcId="{D9567B5B-7161-4250-B68F-45E24A8E9DB2}" destId="{6EEF3643-7A9C-44F3-8758-7206BA84A3F6}" srcOrd="0" destOrd="0" presId="urn:microsoft.com/office/officeart/2005/8/layout/process4"/>
    <dgm:cxn modelId="{23ABA3D6-D893-480A-B9EB-86B371D075AA}" type="presOf" srcId="{FB786F08-CF55-4A48-B50F-911D4A1C87B2}" destId="{5308BD22-9841-4D4D-9CB5-77E392CA5F56}" srcOrd="1" destOrd="0" presId="urn:microsoft.com/office/officeart/2005/8/layout/process4"/>
    <dgm:cxn modelId="{505C4AD7-7A65-4291-87CD-A31CECDB4A3B}" type="presOf" srcId="{6E4EE748-62DF-4320-AD3C-642E1DCEA238}" destId="{319C5D23-5165-4277-BC82-1949C20C649F}" srcOrd="0" destOrd="0" presId="urn:microsoft.com/office/officeart/2005/8/layout/process4"/>
    <dgm:cxn modelId="{71F56AE0-CCF6-4612-AAA7-0F7BCB927FC6}" srcId="{4D7DC077-9FFF-4EB1-AE7B-9775D9A403D6}" destId="{9B7D080A-EECA-4717-87CF-9548E13EA0C2}" srcOrd="2" destOrd="0" parTransId="{8C2407B0-7EED-497D-A70D-556655E8EE7E}" sibTransId="{9F72FE7C-FF02-4F19-88A6-9977FA5E9A2F}"/>
    <dgm:cxn modelId="{AA9CB0E6-FB1F-4F93-A84B-68DCB5324DF6}" type="presOf" srcId="{9B7D080A-EECA-4717-87CF-9548E13EA0C2}" destId="{8B23308F-1C6D-4467-B522-C7E0D3DE6CED}" srcOrd="0" destOrd="0" presId="urn:microsoft.com/office/officeart/2005/8/layout/process4"/>
    <dgm:cxn modelId="{2A597AF5-E21F-42A2-8708-B34DE49BB435}" srcId="{31A6EA96-B6DB-42A2-B764-7CEF91A7875D}" destId="{5F22D4F3-7765-4689-B6FB-6BF9CDFB418A}" srcOrd="1" destOrd="0" parTransId="{BCBB623F-4F54-4263-A660-D90995C3308C}" sibTransId="{42E795C6-0947-4FBA-AFDE-ACD7C73A1A09}"/>
    <dgm:cxn modelId="{A0E45FF9-1E70-4323-8A89-4E877D4CD299}" type="presParOf" srcId="{774A5C53-CF20-4E30-9A3D-0DE0AE942C4A}" destId="{199F7A29-B976-49C7-9C41-50742D1AAAF3}" srcOrd="0" destOrd="0" presId="urn:microsoft.com/office/officeart/2005/8/layout/process4"/>
    <dgm:cxn modelId="{A0BC1282-6CFD-4FEF-92D7-2C650B01958C}" type="presParOf" srcId="{199F7A29-B976-49C7-9C41-50742D1AAAF3}" destId="{0777B42A-F506-4638-9043-AE4CE0681B43}" srcOrd="0" destOrd="0" presId="urn:microsoft.com/office/officeart/2005/8/layout/process4"/>
    <dgm:cxn modelId="{D454E8AD-C358-447E-AA18-FFB62AC1D567}" type="presParOf" srcId="{199F7A29-B976-49C7-9C41-50742D1AAAF3}" destId="{DE4A6CD5-A6C9-4B08-A3D8-5B62455EF438}" srcOrd="1" destOrd="0" presId="urn:microsoft.com/office/officeart/2005/8/layout/process4"/>
    <dgm:cxn modelId="{369BC6DC-9A0D-42A5-A3DE-8F7F51D53AA5}" type="presParOf" srcId="{199F7A29-B976-49C7-9C41-50742D1AAAF3}" destId="{BF923FC9-4ED7-40A2-AE2F-163E8EEECD07}" srcOrd="2" destOrd="0" presId="urn:microsoft.com/office/officeart/2005/8/layout/process4"/>
    <dgm:cxn modelId="{97D48FF0-A2CC-42D2-90AD-E8EBB2599184}" type="presParOf" srcId="{BF923FC9-4ED7-40A2-AE2F-163E8EEECD07}" destId="{6893C2AF-09E2-4C14-8083-800B45AA710B}" srcOrd="0" destOrd="0" presId="urn:microsoft.com/office/officeart/2005/8/layout/process4"/>
    <dgm:cxn modelId="{6962036E-FC64-497D-8018-59093504B78F}" type="presParOf" srcId="{BF923FC9-4ED7-40A2-AE2F-163E8EEECD07}" destId="{D25F4986-C5C5-4920-AC43-B4BCD199B994}" srcOrd="1" destOrd="0" presId="urn:microsoft.com/office/officeart/2005/8/layout/process4"/>
    <dgm:cxn modelId="{8D5D016B-1EC7-4CF0-86E9-FD20E1A60C5B}" type="presParOf" srcId="{774A5C53-CF20-4E30-9A3D-0DE0AE942C4A}" destId="{F03364EA-6D6F-438B-B002-F238EC1F0111}" srcOrd="1" destOrd="0" presId="urn:microsoft.com/office/officeart/2005/8/layout/process4"/>
    <dgm:cxn modelId="{24F19A8A-73E4-4571-AB8A-F239C401E371}" type="presParOf" srcId="{774A5C53-CF20-4E30-9A3D-0DE0AE942C4A}" destId="{F5A7CA46-1EB2-4320-AAB2-6933CBBD8A63}" srcOrd="2" destOrd="0" presId="urn:microsoft.com/office/officeart/2005/8/layout/process4"/>
    <dgm:cxn modelId="{FBF076E3-4D8F-4425-A9E3-BE1131793C93}" type="presParOf" srcId="{F5A7CA46-1EB2-4320-AAB2-6933CBBD8A63}" destId="{C457B394-E2AC-4D99-9BFA-A001B2147DBD}" srcOrd="0" destOrd="0" presId="urn:microsoft.com/office/officeart/2005/8/layout/process4"/>
    <dgm:cxn modelId="{F93C2957-3BF7-4521-AABC-54123F49EA36}" type="presParOf" srcId="{F5A7CA46-1EB2-4320-AAB2-6933CBBD8A63}" destId="{1EA7CF14-6D14-4BEC-8709-CB9500CFB920}" srcOrd="1" destOrd="0" presId="urn:microsoft.com/office/officeart/2005/8/layout/process4"/>
    <dgm:cxn modelId="{817370D2-99AF-4C7A-9BF8-54A80FB1C05B}" type="presParOf" srcId="{F5A7CA46-1EB2-4320-AAB2-6933CBBD8A63}" destId="{9C5FD2D6-3CA9-40FA-8EE9-4E3695054FEE}" srcOrd="2" destOrd="0" presId="urn:microsoft.com/office/officeart/2005/8/layout/process4"/>
    <dgm:cxn modelId="{A7332342-7CFE-44D9-B8D6-B7500474D408}" type="presParOf" srcId="{9C5FD2D6-3CA9-40FA-8EE9-4E3695054FEE}" destId="{F775060C-02AD-4C7C-95FF-CB8699E3B001}" srcOrd="0" destOrd="0" presId="urn:microsoft.com/office/officeart/2005/8/layout/process4"/>
    <dgm:cxn modelId="{E752893D-036F-4D23-BC0C-32611849DB29}" type="presParOf" srcId="{9C5FD2D6-3CA9-40FA-8EE9-4E3695054FEE}" destId="{7DC72A0E-E8E9-4F3B-B476-9E39D4274DF5}" srcOrd="1" destOrd="0" presId="urn:microsoft.com/office/officeart/2005/8/layout/process4"/>
    <dgm:cxn modelId="{18BEFF97-5774-4DCF-AA25-294A501E44C0}" type="presParOf" srcId="{9C5FD2D6-3CA9-40FA-8EE9-4E3695054FEE}" destId="{8B23308F-1C6D-4467-B522-C7E0D3DE6CED}" srcOrd="2" destOrd="0" presId="urn:microsoft.com/office/officeart/2005/8/layout/process4"/>
    <dgm:cxn modelId="{B4ECDA90-7441-41B9-A45D-D24BDC2B05AF}" type="presParOf" srcId="{774A5C53-CF20-4E30-9A3D-0DE0AE942C4A}" destId="{9F567572-DC6D-4F96-B670-8D3C7B2A9687}" srcOrd="3" destOrd="0" presId="urn:microsoft.com/office/officeart/2005/8/layout/process4"/>
    <dgm:cxn modelId="{E7C4968F-7D8B-40EC-A28F-6B6CA95C90BD}" type="presParOf" srcId="{774A5C53-CF20-4E30-9A3D-0DE0AE942C4A}" destId="{9D19927E-144C-4405-A829-5AA8D9274A4F}" srcOrd="4" destOrd="0" presId="urn:microsoft.com/office/officeart/2005/8/layout/process4"/>
    <dgm:cxn modelId="{0E7F8A33-34AD-45BE-8A7C-25588804CB46}" type="presParOf" srcId="{9D19927E-144C-4405-A829-5AA8D9274A4F}" destId="{6A13235F-909E-4724-85DF-1AF67BF7D7A8}" srcOrd="0" destOrd="0" presId="urn:microsoft.com/office/officeart/2005/8/layout/process4"/>
    <dgm:cxn modelId="{574587ED-5501-45AB-962E-EE9DDA5966A5}" type="presParOf" srcId="{774A5C53-CF20-4E30-9A3D-0DE0AE942C4A}" destId="{6F8D39CF-C12C-4C5F-93E6-A5B51928FC86}" srcOrd="5" destOrd="0" presId="urn:microsoft.com/office/officeart/2005/8/layout/process4"/>
    <dgm:cxn modelId="{BA9702AF-342C-4105-B0CE-007DCF9B8759}" type="presParOf" srcId="{774A5C53-CF20-4E30-9A3D-0DE0AE942C4A}" destId="{457095E9-05B2-421E-9E29-E884D354914E}" srcOrd="6" destOrd="0" presId="urn:microsoft.com/office/officeart/2005/8/layout/process4"/>
    <dgm:cxn modelId="{784A112A-CCB4-4BC6-BCEB-8DA3ABFA039E}" type="presParOf" srcId="{457095E9-05B2-421E-9E29-E884D354914E}" destId="{7718F7BB-4818-43B8-B642-3DEE44136F12}" srcOrd="0" destOrd="0" presId="urn:microsoft.com/office/officeart/2005/8/layout/process4"/>
    <dgm:cxn modelId="{022A3588-378B-41F9-9E3A-B820EB60EC97}" type="presParOf" srcId="{457095E9-05B2-421E-9E29-E884D354914E}" destId="{5308BD22-9841-4D4D-9CB5-77E392CA5F56}" srcOrd="1" destOrd="0" presId="urn:microsoft.com/office/officeart/2005/8/layout/process4"/>
    <dgm:cxn modelId="{F0BD077B-ADB6-4EC7-AE1A-CAA83AAA7B23}" type="presParOf" srcId="{457095E9-05B2-421E-9E29-E884D354914E}" destId="{2426E40B-525C-4514-BA72-F4CF276E2C0A}" srcOrd="2" destOrd="0" presId="urn:microsoft.com/office/officeart/2005/8/layout/process4"/>
    <dgm:cxn modelId="{73DBBC3E-9028-4963-A2D6-9FE5BBA3819E}" type="presParOf" srcId="{2426E40B-525C-4514-BA72-F4CF276E2C0A}" destId="{6EEF3643-7A9C-44F3-8758-7206BA84A3F6}" srcOrd="0" destOrd="0" presId="urn:microsoft.com/office/officeart/2005/8/layout/process4"/>
    <dgm:cxn modelId="{EE8D42D1-5CA2-4CE5-AFF0-E81F6FC90E85}" type="presParOf" srcId="{2426E40B-525C-4514-BA72-F4CF276E2C0A}" destId="{319C5D23-5165-4277-BC82-1949C20C649F}" srcOrd="1" destOrd="0" presId="urn:microsoft.com/office/officeart/2005/8/layout/process4"/>
    <dgm:cxn modelId="{397F25D5-5328-4D0B-AA3A-10AC154BBB16}" type="presParOf" srcId="{2426E40B-525C-4514-BA72-F4CF276E2C0A}" destId="{7D4D98A1-F9E6-4B49-8132-F2513DCDF241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970010-6414-4895-8FC3-4439024AE256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606DBFC-C1D7-4258-9C56-1502A3B0057E}">
      <dgm:prSet/>
      <dgm:spPr/>
      <dgm:t>
        <a:bodyPr/>
        <a:lstStyle/>
        <a:p>
          <a:pPr>
            <a:defRPr cap="all"/>
          </a:pPr>
          <a:r>
            <a:rPr lang="en-US"/>
            <a:t>Engagerad ledning</a:t>
          </a:r>
        </a:p>
      </dgm:t>
    </dgm:pt>
    <dgm:pt modelId="{33951E79-F5D1-4514-9E95-942E8BC25E30}" type="parTrans" cxnId="{8DECD41E-27C9-4436-8B5C-E50933BC215F}">
      <dgm:prSet/>
      <dgm:spPr/>
      <dgm:t>
        <a:bodyPr/>
        <a:lstStyle/>
        <a:p>
          <a:endParaRPr lang="en-US"/>
        </a:p>
      </dgm:t>
    </dgm:pt>
    <dgm:pt modelId="{E14771FD-31A0-46F2-A7C5-CA4536A65C59}" type="sibTrans" cxnId="{8DECD41E-27C9-4436-8B5C-E50933BC215F}">
      <dgm:prSet/>
      <dgm:spPr/>
      <dgm:t>
        <a:bodyPr/>
        <a:lstStyle/>
        <a:p>
          <a:endParaRPr lang="en-US"/>
        </a:p>
      </dgm:t>
    </dgm:pt>
    <dgm:pt modelId="{4C31589C-9F9F-4F61-849A-9F4BA5FDD610}">
      <dgm:prSet/>
      <dgm:spPr/>
      <dgm:t>
        <a:bodyPr/>
        <a:lstStyle/>
        <a:p>
          <a:pPr>
            <a:defRPr cap="all"/>
          </a:pPr>
          <a:r>
            <a:rPr lang="en-US"/>
            <a:t>Adekvat kunskap och kompetens</a:t>
          </a:r>
        </a:p>
      </dgm:t>
    </dgm:pt>
    <dgm:pt modelId="{A8F21752-9B9E-4660-89E9-512074302BB2}" type="parTrans" cxnId="{65EF9C3B-7639-4023-98A0-BC1151B0EFA2}">
      <dgm:prSet/>
      <dgm:spPr/>
      <dgm:t>
        <a:bodyPr/>
        <a:lstStyle/>
        <a:p>
          <a:endParaRPr lang="en-US"/>
        </a:p>
      </dgm:t>
    </dgm:pt>
    <dgm:pt modelId="{CE372BFE-4825-4F1A-A89D-B2868DE7EDC5}" type="sibTrans" cxnId="{65EF9C3B-7639-4023-98A0-BC1151B0EFA2}">
      <dgm:prSet/>
      <dgm:spPr/>
      <dgm:t>
        <a:bodyPr/>
        <a:lstStyle/>
        <a:p>
          <a:endParaRPr lang="en-US"/>
        </a:p>
      </dgm:t>
    </dgm:pt>
    <dgm:pt modelId="{FE8C420E-1A78-4B19-A54A-0699D12DABD1}">
      <dgm:prSet/>
      <dgm:spPr/>
      <dgm:t>
        <a:bodyPr/>
        <a:lstStyle/>
        <a:p>
          <a:pPr>
            <a:defRPr cap="all"/>
          </a:pPr>
          <a:r>
            <a:rPr lang="en-US"/>
            <a:t>Stärka analys, lärande och utveckling</a:t>
          </a:r>
        </a:p>
      </dgm:t>
    </dgm:pt>
    <dgm:pt modelId="{003EF3F6-02B5-4AFA-9168-0C5C9D973818}" type="parTrans" cxnId="{3F07A543-443B-40B1-93F9-ED18B2F38E50}">
      <dgm:prSet/>
      <dgm:spPr/>
      <dgm:t>
        <a:bodyPr/>
        <a:lstStyle/>
        <a:p>
          <a:endParaRPr lang="en-US"/>
        </a:p>
      </dgm:t>
    </dgm:pt>
    <dgm:pt modelId="{9CCD5FD2-DC1A-4DDE-B893-2490C78CF1F8}" type="sibTrans" cxnId="{3F07A543-443B-40B1-93F9-ED18B2F38E50}">
      <dgm:prSet/>
      <dgm:spPr/>
      <dgm:t>
        <a:bodyPr/>
        <a:lstStyle/>
        <a:p>
          <a:endParaRPr lang="en-US"/>
        </a:p>
      </dgm:t>
    </dgm:pt>
    <dgm:pt modelId="{A4CDA14E-3944-4FAE-B0AC-C775A7864EC0}" type="pres">
      <dgm:prSet presAssocID="{0D970010-6414-4895-8FC3-4439024AE256}" presName="root" presStyleCnt="0">
        <dgm:presLayoutVars>
          <dgm:dir/>
          <dgm:resizeHandles val="exact"/>
        </dgm:presLayoutVars>
      </dgm:prSet>
      <dgm:spPr/>
    </dgm:pt>
    <dgm:pt modelId="{1F970364-137A-493C-B3B9-8CE1CB2EA91C}" type="pres">
      <dgm:prSet presAssocID="{E606DBFC-C1D7-4258-9C56-1502A3B0057E}" presName="compNode" presStyleCnt="0"/>
      <dgm:spPr/>
    </dgm:pt>
    <dgm:pt modelId="{7F7664DD-54BC-41FB-B572-A03615DA42E9}" type="pres">
      <dgm:prSet presAssocID="{E606DBFC-C1D7-4258-9C56-1502A3B0057E}" presName="iconBgRect" presStyleLbl="bgShp" presStyleIdx="0" presStyleCnt="3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</dgm:pt>
    <dgm:pt modelId="{512052FA-3B46-4615-9E39-0B328D7258D5}" type="pres">
      <dgm:prSet presAssocID="{E606DBFC-C1D7-4258-9C56-1502A3B0057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kakning"/>
        </a:ext>
      </dgm:extLst>
    </dgm:pt>
    <dgm:pt modelId="{B0E97956-34B3-4B7C-A12D-7B1786726CC2}" type="pres">
      <dgm:prSet presAssocID="{E606DBFC-C1D7-4258-9C56-1502A3B0057E}" presName="spaceRect" presStyleCnt="0"/>
      <dgm:spPr/>
    </dgm:pt>
    <dgm:pt modelId="{C0AFC366-8B26-49EC-84A4-7669F9DF1461}" type="pres">
      <dgm:prSet presAssocID="{E606DBFC-C1D7-4258-9C56-1502A3B0057E}" presName="textRect" presStyleLbl="revTx" presStyleIdx="0" presStyleCnt="3">
        <dgm:presLayoutVars>
          <dgm:chMax val="1"/>
          <dgm:chPref val="1"/>
        </dgm:presLayoutVars>
      </dgm:prSet>
      <dgm:spPr/>
    </dgm:pt>
    <dgm:pt modelId="{977471CE-043C-403C-96E9-1AA812F74E08}" type="pres">
      <dgm:prSet presAssocID="{E14771FD-31A0-46F2-A7C5-CA4536A65C59}" presName="sibTrans" presStyleCnt="0"/>
      <dgm:spPr/>
    </dgm:pt>
    <dgm:pt modelId="{F237BB08-394D-49BC-BCBE-272E52273A98}" type="pres">
      <dgm:prSet presAssocID="{4C31589C-9F9F-4F61-849A-9F4BA5FDD610}" presName="compNode" presStyleCnt="0"/>
      <dgm:spPr/>
    </dgm:pt>
    <dgm:pt modelId="{1A377A3B-CE6A-4FA0-8C50-CA69E139025C}" type="pres">
      <dgm:prSet presAssocID="{4C31589C-9F9F-4F61-849A-9F4BA5FDD610}" presName="iconBgRect" presStyleLbl="bgShp" presStyleIdx="1" presStyleCnt="3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</dgm:pt>
    <dgm:pt modelId="{A183B476-F1B7-46BD-987F-7D53E14FFA4E}" type="pres">
      <dgm:prSet presAssocID="{4C31589C-9F9F-4F61-849A-9F4BA5FDD61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34A586F-1D01-49C0-A72B-6BC5D7CD1FAD}" type="pres">
      <dgm:prSet presAssocID="{4C31589C-9F9F-4F61-849A-9F4BA5FDD610}" presName="spaceRect" presStyleCnt="0"/>
      <dgm:spPr/>
    </dgm:pt>
    <dgm:pt modelId="{3E3B5692-32B0-46B8-9DE4-91575F5BB9CD}" type="pres">
      <dgm:prSet presAssocID="{4C31589C-9F9F-4F61-849A-9F4BA5FDD610}" presName="textRect" presStyleLbl="revTx" presStyleIdx="1" presStyleCnt="3">
        <dgm:presLayoutVars>
          <dgm:chMax val="1"/>
          <dgm:chPref val="1"/>
        </dgm:presLayoutVars>
      </dgm:prSet>
      <dgm:spPr/>
    </dgm:pt>
    <dgm:pt modelId="{46DB2411-3A90-4D8D-AD54-5D8002F64E55}" type="pres">
      <dgm:prSet presAssocID="{CE372BFE-4825-4F1A-A89D-B2868DE7EDC5}" presName="sibTrans" presStyleCnt="0"/>
      <dgm:spPr/>
    </dgm:pt>
    <dgm:pt modelId="{F747199D-8096-48F3-8618-6FAB675B4062}" type="pres">
      <dgm:prSet presAssocID="{FE8C420E-1A78-4B19-A54A-0699D12DABD1}" presName="compNode" presStyleCnt="0"/>
      <dgm:spPr/>
    </dgm:pt>
    <dgm:pt modelId="{BC31F4B7-84CA-47D4-B925-6262C7CE302B}" type="pres">
      <dgm:prSet presAssocID="{FE8C420E-1A78-4B19-A54A-0699D12DABD1}" presName="iconBgRect" presStyleLbl="bgShp" presStyleIdx="2" presStyleCnt="3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</dgm:pt>
    <dgm:pt modelId="{22B35EFF-A9CA-444B-A7C6-B0E80183751A}" type="pres">
      <dgm:prSet presAssocID="{FE8C420E-1A78-4B19-A54A-0699D12DABD1}" presName="iconRect" presStyleLbl="node1" presStyleIdx="2" presStyleCnt="3" custLinFactNeighborX="-147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3C96C1D1-540F-4F86-9E1A-B31249A07568}" type="pres">
      <dgm:prSet presAssocID="{FE8C420E-1A78-4B19-A54A-0699D12DABD1}" presName="spaceRect" presStyleCnt="0"/>
      <dgm:spPr/>
    </dgm:pt>
    <dgm:pt modelId="{8A35D840-A8FD-4C6A-95D3-A8BFF0E0F2F3}" type="pres">
      <dgm:prSet presAssocID="{FE8C420E-1A78-4B19-A54A-0699D12DABD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DECD41E-27C9-4436-8B5C-E50933BC215F}" srcId="{0D970010-6414-4895-8FC3-4439024AE256}" destId="{E606DBFC-C1D7-4258-9C56-1502A3B0057E}" srcOrd="0" destOrd="0" parTransId="{33951E79-F5D1-4514-9E95-942E8BC25E30}" sibTransId="{E14771FD-31A0-46F2-A7C5-CA4536A65C59}"/>
    <dgm:cxn modelId="{949F632B-F45D-411A-8A02-5189174812CB}" type="presOf" srcId="{0D970010-6414-4895-8FC3-4439024AE256}" destId="{A4CDA14E-3944-4FAE-B0AC-C775A7864EC0}" srcOrd="0" destOrd="0" presId="urn:microsoft.com/office/officeart/2018/5/layout/IconCircleLabelList"/>
    <dgm:cxn modelId="{65EF9C3B-7639-4023-98A0-BC1151B0EFA2}" srcId="{0D970010-6414-4895-8FC3-4439024AE256}" destId="{4C31589C-9F9F-4F61-849A-9F4BA5FDD610}" srcOrd="1" destOrd="0" parTransId="{A8F21752-9B9E-4660-89E9-512074302BB2}" sibTransId="{CE372BFE-4825-4F1A-A89D-B2868DE7EDC5}"/>
    <dgm:cxn modelId="{3F07A543-443B-40B1-93F9-ED18B2F38E50}" srcId="{0D970010-6414-4895-8FC3-4439024AE256}" destId="{FE8C420E-1A78-4B19-A54A-0699D12DABD1}" srcOrd="2" destOrd="0" parTransId="{003EF3F6-02B5-4AFA-9168-0C5C9D973818}" sibTransId="{9CCD5FD2-DC1A-4DDE-B893-2490C78CF1F8}"/>
    <dgm:cxn modelId="{E5CC0D66-38F3-4075-B4B0-D6CD17F22D79}" type="presOf" srcId="{FE8C420E-1A78-4B19-A54A-0699D12DABD1}" destId="{8A35D840-A8FD-4C6A-95D3-A8BFF0E0F2F3}" srcOrd="0" destOrd="0" presId="urn:microsoft.com/office/officeart/2018/5/layout/IconCircleLabelList"/>
    <dgm:cxn modelId="{FF11BA7F-490B-4087-B61E-4BDCBA81FD90}" type="presOf" srcId="{E606DBFC-C1D7-4258-9C56-1502A3B0057E}" destId="{C0AFC366-8B26-49EC-84A4-7669F9DF1461}" srcOrd="0" destOrd="0" presId="urn:microsoft.com/office/officeart/2018/5/layout/IconCircleLabelList"/>
    <dgm:cxn modelId="{F0ADC8D2-D03C-4A92-8C56-D811608626CF}" type="presOf" srcId="{4C31589C-9F9F-4F61-849A-9F4BA5FDD610}" destId="{3E3B5692-32B0-46B8-9DE4-91575F5BB9CD}" srcOrd="0" destOrd="0" presId="urn:microsoft.com/office/officeart/2018/5/layout/IconCircleLabelList"/>
    <dgm:cxn modelId="{35300B1E-241F-4C10-82DC-CECB9C36F030}" type="presParOf" srcId="{A4CDA14E-3944-4FAE-B0AC-C775A7864EC0}" destId="{1F970364-137A-493C-B3B9-8CE1CB2EA91C}" srcOrd="0" destOrd="0" presId="urn:microsoft.com/office/officeart/2018/5/layout/IconCircleLabelList"/>
    <dgm:cxn modelId="{A11E8715-65FC-4BE6-A7C8-A3A1A889BD2E}" type="presParOf" srcId="{1F970364-137A-493C-B3B9-8CE1CB2EA91C}" destId="{7F7664DD-54BC-41FB-B572-A03615DA42E9}" srcOrd="0" destOrd="0" presId="urn:microsoft.com/office/officeart/2018/5/layout/IconCircleLabelList"/>
    <dgm:cxn modelId="{10FF31AF-8E99-43ED-AB72-2298828E2E0B}" type="presParOf" srcId="{1F970364-137A-493C-B3B9-8CE1CB2EA91C}" destId="{512052FA-3B46-4615-9E39-0B328D7258D5}" srcOrd="1" destOrd="0" presId="urn:microsoft.com/office/officeart/2018/5/layout/IconCircleLabelList"/>
    <dgm:cxn modelId="{F2149955-04D5-4626-B92A-6421601E043D}" type="presParOf" srcId="{1F970364-137A-493C-B3B9-8CE1CB2EA91C}" destId="{B0E97956-34B3-4B7C-A12D-7B1786726CC2}" srcOrd="2" destOrd="0" presId="urn:microsoft.com/office/officeart/2018/5/layout/IconCircleLabelList"/>
    <dgm:cxn modelId="{DB4D6FF5-682E-4FC7-9986-C6A7E9A924D0}" type="presParOf" srcId="{1F970364-137A-493C-B3B9-8CE1CB2EA91C}" destId="{C0AFC366-8B26-49EC-84A4-7669F9DF1461}" srcOrd="3" destOrd="0" presId="urn:microsoft.com/office/officeart/2018/5/layout/IconCircleLabelList"/>
    <dgm:cxn modelId="{5EC430F7-E344-4781-B789-0DBB7C654FD6}" type="presParOf" srcId="{A4CDA14E-3944-4FAE-B0AC-C775A7864EC0}" destId="{977471CE-043C-403C-96E9-1AA812F74E08}" srcOrd="1" destOrd="0" presId="urn:microsoft.com/office/officeart/2018/5/layout/IconCircleLabelList"/>
    <dgm:cxn modelId="{D365C27B-4874-4AB2-82BE-310073899D77}" type="presParOf" srcId="{A4CDA14E-3944-4FAE-B0AC-C775A7864EC0}" destId="{F237BB08-394D-49BC-BCBE-272E52273A98}" srcOrd="2" destOrd="0" presId="urn:microsoft.com/office/officeart/2018/5/layout/IconCircleLabelList"/>
    <dgm:cxn modelId="{9DBA97F9-F1F0-4AB1-B168-8F5DD0EF754A}" type="presParOf" srcId="{F237BB08-394D-49BC-BCBE-272E52273A98}" destId="{1A377A3B-CE6A-4FA0-8C50-CA69E139025C}" srcOrd="0" destOrd="0" presId="urn:microsoft.com/office/officeart/2018/5/layout/IconCircleLabelList"/>
    <dgm:cxn modelId="{DD6A2068-BDB7-4081-8266-4D10AC51F7B9}" type="presParOf" srcId="{F237BB08-394D-49BC-BCBE-272E52273A98}" destId="{A183B476-F1B7-46BD-987F-7D53E14FFA4E}" srcOrd="1" destOrd="0" presId="urn:microsoft.com/office/officeart/2018/5/layout/IconCircleLabelList"/>
    <dgm:cxn modelId="{4134FBDE-5DC0-4AFE-A8CF-D02E658A668E}" type="presParOf" srcId="{F237BB08-394D-49BC-BCBE-272E52273A98}" destId="{534A586F-1D01-49C0-A72B-6BC5D7CD1FAD}" srcOrd="2" destOrd="0" presId="urn:microsoft.com/office/officeart/2018/5/layout/IconCircleLabelList"/>
    <dgm:cxn modelId="{3529B11C-0909-4EB9-87F7-6AC79D4937E0}" type="presParOf" srcId="{F237BB08-394D-49BC-BCBE-272E52273A98}" destId="{3E3B5692-32B0-46B8-9DE4-91575F5BB9CD}" srcOrd="3" destOrd="0" presId="urn:microsoft.com/office/officeart/2018/5/layout/IconCircleLabelList"/>
    <dgm:cxn modelId="{836D8C40-F5E1-4C93-BF06-DF3E5D17DF61}" type="presParOf" srcId="{A4CDA14E-3944-4FAE-B0AC-C775A7864EC0}" destId="{46DB2411-3A90-4D8D-AD54-5D8002F64E55}" srcOrd="3" destOrd="0" presId="urn:microsoft.com/office/officeart/2018/5/layout/IconCircleLabelList"/>
    <dgm:cxn modelId="{2543ACA3-74CD-4C1B-B93F-62B2010B64E2}" type="presParOf" srcId="{A4CDA14E-3944-4FAE-B0AC-C775A7864EC0}" destId="{F747199D-8096-48F3-8618-6FAB675B4062}" srcOrd="4" destOrd="0" presId="urn:microsoft.com/office/officeart/2018/5/layout/IconCircleLabelList"/>
    <dgm:cxn modelId="{2E7BF84B-D052-4B32-9A53-0A41DC27A167}" type="presParOf" srcId="{F747199D-8096-48F3-8618-6FAB675B4062}" destId="{BC31F4B7-84CA-47D4-B925-6262C7CE302B}" srcOrd="0" destOrd="0" presId="urn:microsoft.com/office/officeart/2018/5/layout/IconCircleLabelList"/>
    <dgm:cxn modelId="{4D88B4BC-DAD9-4732-9F62-5316455E8776}" type="presParOf" srcId="{F747199D-8096-48F3-8618-6FAB675B4062}" destId="{22B35EFF-A9CA-444B-A7C6-B0E80183751A}" srcOrd="1" destOrd="0" presId="urn:microsoft.com/office/officeart/2018/5/layout/IconCircleLabelList"/>
    <dgm:cxn modelId="{9AADE643-59B6-425B-9426-6B34F22DC4E9}" type="presParOf" srcId="{F747199D-8096-48F3-8618-6FAB675B4062}" destId="{3C96C1D1-540F-4F86-9E1A-B31249A07568}" srcOrd="2" destOrd="0" presId="urn:microsoft.com/office/officeart/2018/5/layout/IconCircleLabelList"/>
    <dgm:cxn modelId="{39544C1F-6A67-436A-82E3-E9AC56189A7B}" type="presParOf" srcId="{F747199D-8096-48F3-8618-6FAB675B4062}" destId="{8A35D840-A8FD-4C6A-95D3-A8BFF0E0F2F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F14654-DD1B-45FB-8293-66A11330049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7DE555B-6C5B-45E8-8BA3-234B3130643E}">
      <dgm:prSet/>
      <dgm:spPr/>
      <dgm:t>
        <a:bodyPr/>
        <a:lstStyle/>
        <a:p>
          <a:r>
            <a:rPr lang="en-US" dirty="0"/>
            <a:t>…</a:t>
          </a:r>
          <a:r>
            <a:rPr lang="en-US" dirty="0" err="1"/>
            <a:t>kompetens</a:t>
          </a:r>
          <a:r>
            <a:rPr lang="en-US" dirty="0"/>
            <a:t> för </a:t>
          </a:r>
          <a:r>
            <a:rPr lang="en-US" dirty="0" err="1"/>
            <a:t>medarbetare</a:t>
          </a:r>
          <a:r>
            <a:rPr lang="en-US" dirty="0"/>
            <a:t> och </a:t>
          </a:r>
          <a:r>
            <a:rPr lang="en-US" dirty="0" err="1"/>
            <a:t>chefer</a:t>
          </a:r>
          <a:r>
            <a:rPr lang="en-US" dirty="0"/>
            <a:t> i </a:t>
          </a:r>
          <a:r>
            <a:rPr lang="en-US" dirty="0" err="1"/>
            <a:t>systematiskt</a:t>
          </a:r>
          <a:r>
            <a:rPr lang="en-US" dirty="0"/>
            <a:t> </a:t>
          </a:r>
          <a:r>
            <a:rPr lang="en-US" dirty="0" err="1"/>
            <a:t>patientsäkerhetsarbete</a:t>
          </a:r>
          <a:endParaRPr lang="en-US" dirty="0"/>
        </a:p>
      </dgm:t>
    </dgm:pt>
    <dgm:pt modelId="{70921772-8890-484F-9305-50DD32C8AD94}" type="parTrans" cxnId="{1BC60DB7-A21D-40C6-ABF4-AF546BEEAB14}">
      <dgm:prSet/>
      <dgm:spPr/>
      <dgm:t>
        <a:bodyPr/>
        <a:lstStyle/>
        <a:p>
          <a:endParaRPr lang="en-US"/>
        </a:p>
      </dgm:t>
    </dgm:pt>
    <dgm:pt modelId="{4EB12B3C-160D-4C55-A162-D59A70E6F5C4}" type="sibTrans" cxnId="{1BC60DB7-A21D-40C6-ABF4-AF546BEEAB14}">
      <dgm:prSet/>
      <dgm:spPr/>
      <dgm:t>
        <a:bodyPr/>
        <a:lstStyle/>
        <a:p>
          <a:endParaRPr lang="en-US"/>
        </a:p>
      </dgm:t>
    </dgm:pt>
    <dgm:pt modelId="{78402E00-7448-45DA-ABF9-880711757B81}">
      <dgm:prSet/>
      <dgm:spPr/>
      <dgm:t>
        <a:bodyPr/>
        <a:lstStyle/>
        <a:p>
          <a:r>
            <a:rPr lang="en-US"/>
            <a:t>…uppföljning för återkoppling till ledning och medarbetare om patientsäkerheten</a:t>
          </a:r>
        </a:p>
      </dgm:t>
    </dgm:pt>
    <dgm:pt modelId="{89630635-3108-4B04-967D-6CE8F0A68380}" type="parTrans" cxnId="{74083C5C-8DF7-404A-8467-BAB29391AC69}">
      <dgm:prSet/>
      <dgm:spPr/>
      <dgm:t>
        <a:bodyPr/>
        <a:lstStyle/>
        <a:p>
          <a:endParaRPr lang="en-US"/>
        </a:p>
      </dgm:t>
    </dgm:pt>
    <dgm:pt modelId="{872DE4E4-71E9-4AE3-B508-6370378B80FE}" type="sibTrans" cxnId="{74083C5C-8DF7-404A-8467-BAB29391AC69}">
      <dgm:prSet/>
      <dgm:spPr/>
      <dgm:t>
        <a:bodyPr/>
        <a:lstStyle/>
        <a:p>
          <a:endParaRPr lang="en-US"/>
        </a:p>
      </dgm:t>
    </dgm:pt>
    <dgm:pt modelId="{446B0C39-A48D-440E-8BB2-26A515FF156C}">
      <dgm:prSet/>
      <dgm:spPr/>
      <dgm:t>
        <a:bodyPr/>
        <a:lstStyle/>
        <a:p>
          <a:r>
            <a:rPr lang="en-US"/>
            <a:t>…kommunikationsvägar för patienter för synpunkter och klagomål</a:t>
          </a:r>
        </a:p>
      </dgm:t>
    </dgm:pt>
    <dgm:pt modelId="{33543788-8140-4F02-B359-B35E7B108F5D}" type="parTrans" cxnId="{F0866492-CE2C-4A7E-8E89-678CF0E4C2F8}">
      <dgm:prSet/>
      <dgm:spPr/>
      <dgm:t>
        <a:bodyPr/>
        <a:lstStyle/>
        <a:p>
          <a:endParaRPr lang="en-US"/>
        </a:p>
      </dgm:t>
    </dgm:pt>
    <dgm:pt modelId="{92B7AFAC-DDC9-4AE7-ADE2-1437370D2144}" type="sibTrans" cxnId="{F0866492-CE2C-4A7E-8E89-678CF0E4C2F8}">
      <dgm:prSet/>
      <dgm:spPr/>
      <dgm:t>
        <a:bodyPr/>
        <a:lstStyle/>
        <a:p>
          <a:endParaRPr lang="en-US"/>
        </a:p>
      </dgm:t>
    </dgm:pt>
    <dgm:pt modelId="{E690AC5B-058B-478C-AA1E-BD4D542EA8AA}" type="pres">
      <dgm:prSet presAssocID="{8DF14654-DD1B-45FB-8293-66A113300498}" presName="root" presStyleCnt="0">
        <dgm:presLayoutVars>
          <dgm:dir/>
          <dgm:resizeHandles val="exact"/>
        </dgm:presLayoutVars>
      </dgm:prSet>
      <dgm:spPr/>
    </dgm:pt>
    <dgm:pt modelId="{628F9B03-2EC7-456D-A2BA-E11FC156D0FA}" type="pres">
      <dgm:prSet presAssocID="{F7DE555B-6C5B-45E8-8BA3-234B3130643E}" presName="compNode" presStyleCnt="0"/>
      <dgm:spPr/>
    </dgm:pt>
    <dgm:pt modelId="{54B9D401-CE8C-4A22-9DF7-7F3EF783F685}" type="pres">
      <dgm:prSet presAssocID="{F7DE555B-6C5B-45E8-8BA3-234B3130643E}" presName="bgRect" presStyleLbl="bgShp" presStyleIdx="0" presStyleCnt="3"/>
      <dgm:spPr/>
    </dgm:pt>
    <dgm:pt modelId="{036C3716-120A-455C-ABCB-A6E6B5494AD6}" type="pres">
      <dgm:prSet presAssocID="{F7DE555B-6C5B-45E8-8BA3-234B3130643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sykisk hälsa med hel fyllning"/>
        </a:ext>
      </dgm:extLst>
    </dgm:pt>
    <dgm:pt modelId="{DA6CB865-C8A1-4820-BDC0-CC9102EDAA64}" type="pres">
      <dgm:prSet presAssocID="{F7DE555B-6C5B-45E8-8BA3-234B3130643E}" presName="spaceRect" presStyleCnt="0"/>
      <dgm:spPr/>
    </dgm:pt>
    <dgm:pt modelId="{E95C25C9-87D9-407A-984A-6424EC32A517}" type="pres">
      <dgm:prSet presAssocID="{F7DE555B-6C5B-45E8-8BA3-234B3130643E}" presName="parTx" presStyleLbl="revTx" presStyleIdx="0" presStyleCnt="3">
        <dgm:presLayoutVars>
          <dgm:chMax val="0"/>
          <dgm:chPref val="0"/>
        </dgm:presLayoutVars>
      </dgm:prSet>
      <dgm:spPr/>
    </dgm:pt>
    <dgm:pt modelId="{73B19851-ECC4-4980-892A-B2B6840748EA}" type="pres">
      <dgm:prSet presAssocID="{4EB12B3C-160D-4C55-A162-D59A70E6F5C4}" presName="sibTrans" presStyleCnt="0"/>
      <dgm:spPr/>
    </dgm:pt>
    <dgm:pt modelId="{5431826A-3FB3-41C3-ACF2-9B8418FFC86B}" type="pres">
      <dgm:prSet presAssocID="{78402E00-7448-45DA-ABF9-880711757B81}" presName="compNode" presStyleCnt="0"/>
      <dgm:spPr/>
    </dgm:pt>
    <dgm:pt modelId="{792C787B-D284-49B2-AEB3-8743BF0606AA}" type="pres">
      <dgm:prSet presAssocID="{78402E00-7448-45DA-ABF9-880711757B81}" presName="bgRect" presStyleLbl="bgShp" presStyleIdx="1" presStyleCnt="3"/>
      <dgm:spPr/>
    </dgm:pt>
    <dgm:pt modelId="{AD5AF18E-0DCD-45E8-A9E7-89F7A1CA1452}" type="pres">
      <dgm:prSet presAssocID="{78402E00-7448-45DA-ABF9-880711757B8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vändare"/>
        </a:ext>
      </dgm:extLst>
    </dgm:pt>
    <dgm:pt modelId="{B9A695F6-8C18-428F-90D5-86DCCF8A66A2}" type="pres">
      <dgm:prSet presAssocID="{78402E00-7448-45DA-ABF9-880711757B81}" presName="spaceRect" presStyleCnt="0"/>
      <dgm:spPr/>
    </dgm:pt>
    <dgm:pt modelId="{AFDBFAA8-AA90-49F2-8026-F187D91C9632}" type="pres">
      <dgm:prSet presAssocID="{78402E00-7448-45DA-ABF9-880711757B81}" presName="parTx" presStyleLbl="revTx" presStyleIdx="1" presStyleCnt="3">
        <dgm:presLayoutVars>
          <dgm:chMax val="0"/>
          <dgm:chPref val="0"/>
        </dgm:presLayoutVars>
      </dgm:prSet>
      <dgm:spPr/>
    </dgm:pt>
    <dgm:pt modelId="{FEE34164-7534-4CC5-9881-0C7C1955E615}" type="pres">
      <dgm:prSet presAssocID="{872DE4E4-71E9-4AE3-B508-6370378B80FE}" presName="sibTrans" presStyleCnt="0"/>
      <dgm:spPr/>
    </dgm:pt>
    <dgm:pt modelId="{3687A9C1-A2E9-49A5-883E-B79698047402}" type="pres">
      <dgm:prSet presAssocID="{446B0C39-A48D-440E-8BB2-26A515FF156C}" presName="compNode" presStyleCnt="0"/>
      <dgm:spPr/>
    </dgm:pt>
    <dgm:pt modelId="{57D5E4DE-D80B-4D10-B9FA-C9F9A315549A}" type="pres">
      <dgm:prSet presAssocID="{446B0C39-A48D-440E-8BB2-26A515FF156C}" presName="bgRect" presStyleLbl="bgShp" presStyleIdx="2" presStyleCnt="3"/>
      <dgm:spPr/>
    </dgm:pt>
    <dgm:pt modelId="{CA3A5152-DC12-41E9-ABBF-0356436A0879}" type="pres">
      <dgm:prSet presAssocID="{446B0C39-A48D-440E-8BB2-26A515FF156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t"/>
        </a:ext>
      </dgm:extLst>
    </dgm:pt>
    <dgm:pt modelId="{0AAE8310-5094-483E-8B0F-DD2C34CA0F0B}" type="pres">
      <dgm:prSet presAssocID="{446B0C39-A48D-440E-8BB2-26A515FF156C}" presName="spaceRect" presStyleCnt="0"/>
      <dgm:spPr/>
    </dgm:pt>
    <dgm:pt modelId="{0A73D2A5-DCE6-42F4-B7D1-CF9EAB39EF23}" type="pres">
      <dgm:prSet presAssocID="{446B0C39-A48D-440E-8BB2-26A515FF156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4083C5C-8DF7-404A-8467-BAB29391AC69}" srcId="{8DF14654-DD1B-45FB-8293-66A113300498}" destId="{78402E00-7448-45DA-ABF9-880711757B81}" srcOrd="1" destOrd="0" parTransId="{89630635-3108-4B04-967D-6CE8F0A68380}" sibTransId="{872DE4E4-71E9-4AE3-B508-6370378B80FE}"/>
    <dgm:cxn modelId="{2CC0F569-8903-4F57-A1F1-9962A4450EC9}" type="presOf" srcId="{8DF14654-DD1B-45FB-8293-66A113300498}" destId="{E690AC5B-058B-478C-AA1E-BD4D542EA8AA}" srcOrd="0" destOrd="0" presId="urn:microsoft.com/office/officeart/2018/2/layout/IconVerticalSolidList"/>
    <dgm:cxn modelId="{E119945A-0E05-4605-AB27-2279AA3E367B}" type="presOf" srcId="{78402E00-7448-45DA-ABF9-880711757B81}" destId="{AFDBFAA8-AA90-49F2-8026-F187D91C9632}" srcOrd="0" destOrd="0" presId="urn:microsoft.com/office/officeart/2018/2/layout/IconVerticalSolidList"/>
    <dgm:cxn modelId="{F0866492-CE2C-4A7E-8E89-678CF0E4C2F8}" srcId="{8DF14654-DD1B-45FB-8293-66A113300498}" destId="{446B0C39-A48D-440E-8BB2-26A515FF156C}" srcOrd="2" destOrd="0" parTransId="{33543788-8140-4F02-B359-B35E7B108F5D}" sibTransId="{92B7AFAC-DDC9-4AE7-ADE2-1437370D2144}"/>
    <dgm:cxn modelId="{1BC60DB7-A21D-40C6-ABF4-AF546BEEAB14}" srcId="{8DF14654-DD1B-45FB-8293-66A113300498}" destId="{F7DE555B-6C5B-45E8-8BA3-234B3130643E}" srcOrd="0" destOrd="0" parTransId="{70921772-8890-484F-9305-50DD32C8AD94}" sibTransId="{4EB12B3C-160D-4C55-A162-D59A70E6F5C4}"/>
    <dgm:cxn modelId="{590086D2-7CAF-4FE1-8F9C-65E9548EB363}" type="presOf" srcId="{F7DE555B-6C5B-45E8-8BA3-234B3130643E}" destId="{E95C25C9-87D9-407A-984A-6424EC32A517}" srcOrd="0" destOrd="0" presId="urn:microsoft.com/office/officeart/2018/2/layout/IconVerticalSolidList"/>
    <dgm:cxn modelId="{3D40EFFC-B6BF-4F3F-8205-12AA52B79BD8}" type="presOf" srcId="{446B0C39-A48D-440E-8BB2-26A515FF156C}" destId="{0A73D2A5-DCE6-42F4-B7D1-CF9EAB39EF23}" srcOrd="0" destOrd="0" presId="urn:microsoft.com/office/officeart/2018/2/layout/IconVerticalSolidList"/>
    <dgm:cxn modelId="{718E3549-5524-413C-876E-A51FD1F4C43A}" type="presParOf" srcId="{E690AC5B-058B-478C-AA1E-BD4D542EA8AA}" destId="{628F9B03-2EC7-456D-A2BA-E11FC156D0FA}" srcOrd="0" destOrd="0" presId="urn:microsoft.com/office/officeart/2018/2/layout/IconVerticalSolidList"/>
    <dgm:cxn modelId="{9CC5315B-6812-495F-82FB-A7EED96C8496}" type="presParOf" srcId="{628F9B03-2EC7-456D-A2BA-E11FC156D0FA}" destId="{54B9D401-CE8C-4A22-9DF7-7F3EF783F685}" srcOrd="0" destOrd="0" presId="urn:microsoft.com/office/officeart/2018/2/layout/IconVerticalSolidList"/>
    <dgm:cxn modelId="{13309331-B210-499D-A2F4-3E539BD2602F}" type="presParOf" srcId="{628F9B03-2EC7-456D-A2BA-E11FC156D0FA}" destId="{036C3716-120A-455C-ABCB-A6E6B5494AD6}" srcOrd="1" destOrd="0" presId="urn:microsoft.com/office/officeart/2018/2/layout/IconVerticalSolidList"/>
    <dgm:cxn modelId="{B589E309-EDFC-4AFC-8F54-43EB5DB3D0DE}" type="presParOf" srcId="{628F9B03-2EC7-456D-A2BA-E11FC156D0FA}" destId="{DA6CB865-C8A1-4820-BDC0-CC9102EDAA64}" srcOrd="2" destOrd="0" presId="urn:microsoft.com/office/officeart/2018/2/layout/IconVerticalSolidList"/>
    <dgm:cxn modelId="{4FBD3F14-AD10-4E48-A5F6-02914C0AF06D}" type="presParOf" srcId="{628F9B03-2EC7-456D-A2BA-E11FC156D0FA}" destId="{E95C25C9-87D9-407A-984A-6424EC32A517}" srcOrd="3" destOrd="0" presId="urn:microsoft.com/office/officeart/2018/2/layout/IconVerticalSolidList"/>
    <dgm:cxn modelId="{1365DCC2-5679-4FDF-B230-93D6A70592A4}" type="presParOf" srcId="{E690AC5B-058B-478C-AA1E-BD4D542EA8AA}" destId="{73B19851-ECC4-4980-892A-B2B6840748EA}" srcOrd="1" destOrd="0" presId="urn:microsoft.com/office/officeart/2018/2/layout/IconVerticalSolidList"/>
    <dgm:cxn modelId="{38F75F77-6A5A-43F1-A5F8-D024CE112D4F}" type="presParOf" srcId="{E690AC5B-058B-478C-AA1E-BD4D542EA8AA}" destId="{5431826A-3FB3-41C3-ACF2-9B8418FFC86B}" srcOrd="2" destOrd="0" presId="urn:microsoft.com/office/officeart/2018/2/layout/IconVerticalSolidList"/>
    <dgm:cxn modelId="{840AE90D-D094-496C-962C-D7A688AF8267}" type="presParOf" srcId="{5431826A-3FB3-41C3-ACF2-9B8418FFC86B}" destId="{792C787B-D284-49B2-AEB3-8743BF0606AA}" srcOrd="0" destOrd="0" presId="urn:microsoft.com/office/officeart/2018/2/layout/IconVerticalSolidList"/>
    <dgm:cxn modelId="{12B2CBE3-B0CF-45A0-B701-102ECF6E8F2F}" type="presParOf" srcId="{5431826A-3FB3-41C3-ACF2-9B8418FFC86B}" destId="{AD5AF18E-0DCD-45E8-A9E7-89F7A1CA1452}" srcOrd="1" destOrd="0" presId="urn:microsoft.com/office/officeart/2018/2/layout/IconVerticalSolidList"/>
    <dgm:cxn modelId="{73051A0D-3B73-41D4-9199-7200316C563B}" type="presParOf" srcId="{5431826A-3FB3-41C3-ACF2-9B8418FFC86B}" destId="{B9A695F6-8C18-428F-90D5-86DCCF8A66A2}" srcOrd="2" destOrd="0" presId="urn:microsoft.com/office/officeart/2018/2/layout/IconVerticalSolidList"/>
    <dgm:cxn modelId="{3902C163-8822-4FED-ADFD-362442C8753C}" type="presParOf" srcId="{5431826A-3FB3-41C3-ACF2-9B8418FFC86B}" destId="{AFDBFAA8-AA90-49F2-8026-F187D91C9632}" srcOrd="3" destOrd="0" presId="urn:microsoft.com/office/officeart/2018/2/layout/IconVerticalSolidList"/>
    <dgm:cxn modelId="{BCB29F23-F8D0-40B3-90A9-338785B14CA1}" type="presParOf" srcId="{E690AC5B-058B-478C-AA1E-BD4D542EA8AA}" destId="{FEE34164-7534-4CC5-9881-0C7C1955E615}" srcOrd="3" destOrd="0" presId="urn:microsoft.com/office/officeart/2018/2/layout/IconVerticalSolidList"/>
    <dgm:cxn modelId="{ED168099-14F5-4522-A656-0943ECC88D25}" type="presParOf" srcId="{E690AC5B-058B-478C-AA1E-BD4D542EA8AA}" destId="{3687A9C1-A2E9-49A5-883E-B79698047402}" srcOrd="4" destOrd="0" presId="urn:microsoft.com/office/officeart/2018/2/layout/IconVerticalSolidList"/>
    <dgm:cxn modelId="{DC897D0E-186B-465D-902D-D5F27ACC13C2}" type="presParOf" srcId="{3687A9C1-A2E9-49A5-883E-B79698047402}" destId="{57D5E4DE-D80B-4D10-B9FA-C9F9A315549A}" srcOrd="0" destOrd="0" presId="urn:microsoft.com/office/officeart/2018/2/layout/IconVerticalSolidList"/>
    <dgm:cxn modelId="{51C8696D-2CDE-4142-AA2C-16AC70ED69E0}" type="presParOf" srcId="{3687A9C1-A2E9-49A5-883E-B79698047402}" destId="{CA3A5152-DC12-41E9-ABBF-0356436A0879}" srcOrd="1" destOrd="0" presId="urn:microsoft.com/office/officeart/2018/2/layout/IconVerticalSolidList"/>
    <dgm:cxn modelId="{3E04F211-218A-43D7-9939-16E272F0A410}" type="presParOf" srcId="{3687A9C1-A2E9-49A5-883E-B79698047402}" destId="{0AAE8310-5094-483E-8B0F-DD2C34CA0F0B}" srcOrd="2" destOrd="0" presId="urn:microsoft.com/office/officeart/2018/2/layout/IconVerticalSolidList"/>
    <dgm:cxn modelId="{991DAB4D-2933-4E16-A9F1-46249568CF30}" type="presParOf" srcId="{3687A9C1-A2E9-49A5-883E-B79698047402}" destId="{0A73D2A5-DCE6-42F4-B7D1-CF9EAB39EF2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127F5D-C41F-464D-BC0B-82542F610C3E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FB786F08-CF55-4A48-B50F-911D4A1C87B2}">
      <dgm:prSet phldrT="[Text]" custT="1"/>
      <dgm:spPr/>
      <dgm:t>
        <a:bodyPr/>
        <a:lstStyle/>
        <a:p>
          <a:r>
            <a:rPr lang="sv-SE" sz="2400" dirty="0"/>
            <a:t>HITTA</a:t>
          </a:r>
        </a:p>
      </dgm:t>
    </dgm:pt>
    <dgm:pt modelId="{4A3687EF-B805-4709-B2D5-9FE4ABBDAB0F}" type="parTrans" cxnId="{D527345C-EF66-4301-83FD-2A568486E0AC}">
      <dgm:prSet/>
      <dgm:spPr/>
      <dgm:t>
        <a:bodyPr/>
        <a:lstStyle/>
        <a:p>
          <a:endParaRPr lang="sv-SE"/>
        </a:p>
      </dgm:t>
    </dgm:pt>
    <dgm:pt modelId="{65942B0A-0FF1-4058-8E38-E341BF37A12C}" type="sibTrans" cxnId="{D527345C-EF66-4301-83FD-2A568486E0AC}">
      <dgm:prSet/>
      <dgm:spPr/>
      <dgm:t>
        <a:bodyPr/>
        <a:lstStyle/>
        <a:p>
          <a:endParaRPr lang="sv-SE"/>
        </a:p>
      </dgm:t>
    </dgm:pt>
    <dgm:pt modelId="{D9567B5B-7161-4250-B68F-45E24A8E9DB2}">
      <dgm:prSet phldrT="[Text]"/>
      <dgm:spPr/>
      <dgm:t>
        <a:bodyPr/>
        <a:lstStyle/>
        <a:p>
          <a:r>
            <a:rPr lang="sv-SE" dirty="0"/>
            <a:t>Goda exempel</a:t>
          </a:r>
        </a:p>
      </dgm:t>
    </dgm:pt>
    <dgm:pt modelId="{3A0869A1-A810-40CE-9841-641607830A00}" type="parTrans" cxnId="{E63FFD08-B65D-4890-9487-865DB1890F59}">
      <dgm:prSet/>
      <dgm:spPr/>
      <dgm:t>
        <a:bodyPr/>
        <a:lstStyle/>
        <a:p>
          <a:endParaRPr lang="sv-SE"/>
        </a:p>
      </dgm:t>
    </dgm:pt>
    <dgm:pt modelId="{1767D274-91F4-4C9A-9EF2-5E8272EFA1F4}" type="sibTrans" cxnId="{E63FFD08-B65D-4890-9487-865DB1890F59}">
      <dgm:prSet/>
      <dgm:spPr/>
      <dgm:t>
        <a:bodyPr/>
        <a:lstStyle/>
        <a:p>
          <a:endParaRPr lang="sv-SE"/>
        </a:p>
      </dgm:t>
    </dgm:pt>
    <dgm:pt modelId="{D6878CAB-071E-4DCC-B951-95964D912443}">
      <dgm:prSet phldrT="[Text]"/>
      <dgm:spPr/>
      <dgm:t>
        <a:bodyPr/>
        <a:lstStyle/>
        <a:p>
          <a:r>
            <a:rPr lang="sv-SE" dirty="0"/>
            <a:t>Risker</a:t>
          </a:r>
        </a:p>
      </dgm:t>
    </dgm:pt>
    <dgm:pt modelId="{4F0CB6F8-698B-4991-AEEB-86D410E55828}" type="parTrans" cxnId="{A2113A53-CE69-460F-BE13-DDA955468077}">
      <dgm:prSet/>
      <dgm:spPr/>
      <dgm:t>
        <a:bodyPr/>
        <a:lstStyle/>
        <a:p>
          <a:endParaRPr lang="sv-SE"/>
        </a:p>
      </dgm:t>
    </dgm:pt>
    <dgm:pt modelId="{11FE47E5-ADB3-4B7B-8F2A-AFFEB0F902FF}" type="sibTrans" cxnId="{A2113A53-CE69-460F-BE13-DDA955468077}">
      <dgm:prSet/>
      <dgm:spPr/>
      <dgm:t>
        <a:bodyPr/>
        <a:lstStyle/>
        <a:p>
          <a:endParaRPr lang="sv-SE"/>
        </a:p>
      </dgm:t>
    </dgm:pt>
    <dgm:pt modelId="{4D7DC077-9FFF-4EB1-AE7B-9775D9A403D6}">
      <dgm:prSet phldrT="[Text]" custT="1"/>
      <dgm:spPr/>
      <dgm:t>
        <a:bodyPr/>
        <a:lstStyle/>
        <a:p>
          <a:r>
            <a:rPr lang="sv-SE" sz="2400" dirty="0"/>
            <a:t>SPRIDA</a:t>
          </a:r>
        </a:p>
      </dgm:t>
    </dgm:pt>
    <dgm:pt modelId="{7BBAB7E7-B94B-43AB-AFB8-94B25B66A8F3}" type="parTrans" cxnId="{BF0D9B28-2A3B-45D1-B645-71B3D0DEFDE7}">
      <dgm:prSet/>
      <dgm:spPr/>
      <dgm:t>
        <a:bodyPr/>
        <a:lstStyle/>
        <a:p>
          <a:endParaRPr lang="sv-SE"/>
        </a:p>
      </dgm:t>
    </dgm:pt>
    <dgm:pt modelId="{6FF0D679-CF4B-4AAA-B2D3-6201652FDEB7}" type="sibTrans" cxnId="{BF0D9B28-2A3B-45D1-B645-71B3D0DEFDE7}">
      <dgm:prSet/>
      <dgm:spPr/>
      <dgm:t>
        <a:bodyPr/>
        <a:lstStyle/>
        <a:p>
          <a:endParaRPr lang="sv-SE"/>
        </a:p>
      </dgm:t>
    </dgm:pt>
    <dgm:pt modelId="{5F4543E1-52B3-42BD-B5E2-4C71AFB8F975}">
      <dgm:prSet phldrT="[Text]"/>
      <dgm:spPr/>
      <dgm:t>
        <a:bodyPr/>
        <a:lstStyle/>
        <a:p>
          <a:r>
            <a:rPr lang="sv-SE" dirty="0"/>
            <a:t>På enheten</a:t>
          </a:r>
        </a:p>
      </dgm:t>
    </dgm:pt>
    <dgm:pt modelId="{471EC830-2F5F-44E7-9913-7DFAEDF8D25B}" type="parTrans" cxnId="{55D67750-8F91-41BD-9003-8CEA10F5E637}">
      <dgm:prSet/>
      <dgm:spPr/>
      <dgm:t>
        <a:bodyPr/>
        <a:lstStyle/>
        <a:p>
          <a:endParaRPr lang="sv-SE"/>
        </a:p>
      </dgm:t>
    </dgm:pt>
    <dgm:pt modelId="{087B0B12-73E1-4956-949E-E6A3893235EE}" type="sibTrans" cxnId="{55D67750-8F91-41BD-9003-8CEA10F5E637}">
      <dgm:prSet/>
      <dgm:spPr/>
      <dgm:t>
        <a:bodyPr/>
        <a:lstStyle/>
        <a:p>
          <a:endParaRPr lang="sv-SE"/>
        </a:p>
      </dgm:t>
    </dgm:pt>
    <dgm:pt modelId="{9B7D080A-EECA-4717-87CF-9548E13EA0C2}">
      <dgm:prSet phldrT="[Text]"/>
      <dgm:spPr/>
      <dgm:t>
        <a:bodyPr/>
        <a:lstStyle/>
        <a:p>
          <a:r>
            <a:rPr lang="sv-SE" dirty="0"/>
            <a:t>Mellan vårdgivare</a:t>
          </a:r>
        </a:p>
      </dgm:t>
    </dgm:pt>
    <dgm:pt modelId="{8C2407B0-7EED-497D-A70D-556655E8EE7E}" type="parTrans" cxnId="{71F56AE0-CCF6-4612-AAA7-0F7BCB927FC6}">
      <dgm:prSet/>
      <dgm:spPr/>
      <dgm:t>
        <a:bodyPr/>
        <a:lstStyle/>
        <a:p>
          <a:endParaRPr lang="sv-SE"/>
        </a:p>
      </dgm:t>
    </dgm:pt>
    <dgm:pt modelId="{9F72FE7C-FF02-4F19-88A6-9977FA5E9A2F}" type="sibTrans" cxnId="{71F56AE0-CCF6-4612-AAA7-0F7BCB927FC6}">
      <dgm:prSet/>
      <dgm:spPr/>
      <dgm:t>
        <a:bodyPr/>
        <a:lstStyle/>
        <a:p>
          <a:endParaRPr lang="sv-SE"/>
        </a:p>
      </dgm:t>
    </dgm:pt>
    <dgm:pt modelId="{31A6EA96-B6DB-42A2-B764-7CEF91A7875D}">
      <dgm:prSet phldrT="[Text]" custT="1"/>
      <dgm:spPr/>
      <dgm:t>
        <a:bodyPr/>
        <a:lstStyle/>
        <a:p>
          <a:r>
            <a:rPr lang="sv-SE" sz="2400" dirty="0"/>
            <a:t>LÄRA</a:t>
          </a:r>
        </a:p>
      </dgm:t>
    </dgm:pt>
    <dgm:pt modelId="{891A603B-4341-40F1-A37E-2B3C2A130D9A}" type="parTrans" cxnId="{1F8488B9-14A0-47FD-A43D-8019239B423D}">
      <dgm:prSet/>
      <dgm:spPr/>
      <dgm:t>
        <a:bodyPr/>
        <a:lstStyle/>
        <a:p>
          <a:endParaRPr lang="sv-SE"/>
        </a:p>
      </dgm:t>
    </dgm:pt>
    <dgm:pt modelId="{83A4DBE5-B604-4D8C-9E08-32BE7CA72A6C}" type="sibTrans" cxnId="{1F8488B9-14A0-47FD-A43D-8019239B423D}">
      <dgm:prSet/>
      <dgm:spPr/>
      <dgm:t>
        <a:bodyPr/>
        <a:lstStyle/>
        <a:p>
          <a:endParaRPr lang="sv-SE"/>
        </a:p>
      </dgm:t>
    </dgm:pt>
    <dgm:pt modelId="{679F1273-11A2-405E-AAC1-237E8CA96BE8}">
      <dgm:prSet phldrT="[Text]"/>
      <dgm:spPr/>
      <dgm:t>
        <a:bodyPr/>
        <a:lstStyle/>
        <a:p>
          <a:r>
            <a:rPr lang="sv-SE" dirty="0"/>
            <a:t>Här och nu</a:t>
          </a:r>
        </a:p>
      </dgm:t>
    </dgm:pt>
    <dgm:pt modelId="{1C503439-456F-4DBA-A9CF-527B2784F8A0}" type="parTrans" cxnId="{67E9A221-DD93-46B3-96E9-86DEB5985AA6}">
      <dgm:prSet/>
      <dgm:spPr/>
      <dgm:t>
        <a:bodyPr/>
        <a:lstStyle/>
        <a:p>
          <a:endParaRPr lang="sv-SE"/>
        </a:p>
      </dgm:t>
    </dgm:pt>
    <dgm:pt modelId="{8A7D253A-5B39-4769-A136-3C55990C57C2}" type="sibTrans" cxnId="{67E9A221-DD93-46B3-96E9-86DEB5985AA6}">
      <dgm:prSet/>
      <dgm:spPr/>
      <dgm:t>
        <a:bodyPr/>
        <a:lstStyle/>
        <a:p>
          <a:endParaRPr lang="sv-SE"/>
        </a:p>
      </dgm:t>
    </dgm:pt>
    <dgm:pt modelId="{6E4EE748-62DF-4320-AD3C-642E1DCEA238}">
      <dgm:prSet/>
      <dgm:spPr/>
      <dgm:t>
        <a:bodyPr/>
        <a:lstStyle/>
        <a:p>
          <a:r>
            <a:rPr lang="sv-SE" dirty="0"/>
            <a:t>Avvikelser</a:t>
          </a:r>
        </a:p>
      </dgm:t>
    </dgm:pt>
    <dgm:pt modelId="{DCFED794-82C2-4661-860C-252AD440C9FD}" type="parTrans" cxnId="{79757284-B0EE-4EFE-B91A-FF0A55118439}">
      <dgm:prSet/>
      <dgm:spPr/>
      <dgm:t>
        <a:bodyPr/>
        <a:lstStyle/>
        <a:p>
          <a:endParaRPr lang="sv-SE"/>
        </a:p>
      </dgm:t>
    </dgm:pt>
    <dgm:pt modelId="{5C047E5F-FC90-4F59-825D-D1FF84DB5B8A}" type="sibTrans" cxnId="{79757284-B0EE-4EFE-B91A-FF0A55118439}">
      <dgm:prSet/>
      <dgm:spPr/>
      <dgm:t>
        <a:bodyPr/>
        <a:lstStyle/>
        <a:p>
          <a:endParaRPr lang="sv-SE"/>
        </a:p>
      </dgm:t>
    </dgm:pt>
    <dgm:pt modelId="{D532D68D-91D0-4BAC-B159-4698F530599F}">
      <dgm:prSet/>
      <dgm:spPr/>
      <dgm:t>
        <a:bodyPr/>
        <a:lstStyle/>
        <a:p>
          <a:r>
            <a:rPr lang="sv-SE" dirty="0"/>
            <a:t>Inom vårdgivare</a:t>
          </a:r>
        </a:p>
      </dgm:t>
    </dgm:pt>
    <dgm:pt modelId="{0607F9C8-E140-42AF-B0FF-C0A8032CEA54}" type="parTrans" cxnId="{BF0E8506-24B5-4E6F-AD3A-AF25318CC295}">
      <dgm:prSet/>
      <dgm:spPr/>
      <dgm:t>
        <a:bodyPr/>
        <a:lstStyle/>
        <a:p>
          <a:endParaRPr lang="sv-SE"/>
        </a:p>
      </dgm:t>
    </dgm:pt>
    <dgm:pt modelId="{D2F3FAD5-8717-48F4-B94E-13F5F920C909}" type="sibTrans" cxnId="{BF0E8506-24B5-4E6F-AD3A-AF25318CC295}">
      <dgm:prSet/>
      <dgm:spPr/>
      <dgm:t>
        <a:bodyPr/>
        <a:lstStyle/>
        <a:p>
          <a:endParaRPr lang="sv-SE"/>
        </a:p>
      </dgm:t>
    </dgm:pt>
    <dgm:pt modelId="{5F22D4F3-7765-4689-B6FB-6BF9CDFB418A}">
      <dgm:prSet/>
      <dgm:spPr/>
      <dgm:t>
        <a:bodyPr/>
        <a:lstStyle/>
        <a:p>
          <a:r>
            <a:rPr lang="sv-SE" dirty="0"/>
            <a:t>För framtiden</a:t>
          </a:r>
        </a:p>
      </dgm:t>
    </dgm:pt>
    <dgm:pt modelId="{BCBB623F-4F54-4263-A660-D90995C3308C}" type="parTrans" cxnId="{2A597AF5-E21F-42A2-8708-B34DE49BB435}">
      <dgm:prSet/>
      <dgm:spPr/>
      <dgm:t>
        <a:bodyPr/>
        <a:lstStyle/>
        <a:p>
          <a:endParaRPr lang="sv-SE"/>
        </a:p>
      </dgm:t>
    </dgm:pt>
    <dgm:pt modelId="{42E795C6-0947-4FBA-AFDE-ACD7C73A1A09}" type="sibTrans" cxnId="{2A597AF5-E21F-42A2-8708-B34DE49BB435}">
      <dgm:prSet/>
      <dgm:spPr/>
      <dgm:t>
        <a:bodyPr/>
        <a:lstStyle/>
        <a:p>
          <a:endParaRPr lang="sv-SE"/>
        </a:p>
      </dgm:t>
    </dgm:pt>
    <dgm:pt modelId="{F06B207A-9702-4699-87FD-075CBBE4594A}">
      <dgm:prSet custT="1"/>
      <dgm:spPr/>
      <dgm:t>
        <a:bodyPr/>
        <a:lstStyle/>
        <a:p>
          <a:r>
            <a:rPr lang="sv-SE" sz="2400" dirty="0"/>
            <a:t>UNDERSÖKA</a:t>
          </a:r>
        </a:p>
      </dgm:t>
    </dgm:pt>
    <dgm:pt modelId="{B8DED26C-729F-4D98-8953-859142EE04C2}" type="parTrans" cxnId="{E1002909-6C9C-4EBF-9DA0-DDC9C7D57EC6}">
      <dgm:prSet/>
      <dgm:spPr/>
      <dgm:t>
        <a:bodyPr/>
        <a:lstStyle/>
        <a:p>
          <a:endParaRPr lang="sv-SE"/>
        </a:p>
      </dgm:t>
    </dgm:pt>
    <dgm:pt modelId="{2E4708C2-46CC-428F-9C73-DC94D59B03E4}" type="sibTrans" cxnId="{E1002909-6C9C-4EBF-9DA0-DDC9C7D57EC6}">
      <dgm:prSet/>
      <dgm:spPr/>
      <dgm:t>
        <a:bodyPr/>
        <a:lstStyle/>
        <a:p>
          <a:endParaRPr lang="sv-SE"/>
        </a:p>
      </dgm:t>
    </dgm:pt>
    <dgm:pt modelId="{774A5C53-CF20-4E30-9A3D-0DE0AE942C4A}" type="pres">
      <dgm:prSet presAssocID="{30127F5D-C41F-464D-BC0B-82542F610C3E}" presName="Name0" presStyleCnt="0">
        <dgm:presLayoutVars>
          <dgm:dir/>
          <dgm:animLvl val="lvl"/>
          <dgm:resizeHandles val="exact"/>
        </dgm:presLayoutVars>
      </dgm:prSet>
      <dgm:spPr/>
    </dgm:pt>
    <dgm:pt modelId="{199F7A29-B976-49C7-9C41-50742D1AAAF3}" type="pres">
      <dgm:prSet presAssocID="{31A6EA96-B6DB-42A2-B764-7CEF91A7875D}" presName="boxAndChildren" presStyleCnt="0"/>
      <dgm:spPr/>
    </dgm:pt>
    <dgm:pt modelId="{0777B42A-F506-4638-9043-AE4CE0681B43}" type="pres">
      <dgm:prSet presAssocID="{31A6EA96-B6DB-42A2-B764-7CEF91A7875D}" presName="parentTextBox" presStyleLbl="node1" presStyleIdx="0" presStyleCnt="4"/>
      <dgm:spPr/>
    </dgm:pt>
    <dgm:pt modelId="{DE4A6CD5-A6C9-4B08-A3D8-5B62455EF438}" type="pres">
      <dgm:prSet presAssocID="{31A6EA96-B6DB-42A2-B764-7CEF91A7875D}" presName="entireBox" presStyleLbl="node1" presStyleIdx="0" presStyleCnt="4"/>
      <dgm:spPr/>
    </dgm:pt>
    <dgm:pt modelId="{BF923FC9-4ED7-40A2-AE2F-163E8EEECD07}" type="pres">
      <dgm:prSet presAssocID="{31A6EA96-B6DB-42A2-B764-7CEF91A7875D}" presName="descendantBox" presStyleCnt="0"/>
      <dgm:spPr/>
    </dgm:pt>
    <dgm:pt modelId="{6893C2AF-09E2-4C14-8083-800B45AA710B}" type="pres">
      <dgm:prSet presAssocID="{679F1273-11A2-405E-AAC1-237E8CA96BE8}" presName="childTextBox" presStyleLbl="fgAccFollowNode1" presStyleIdx="0" presStyleCnt="8">
        <dgm:presLayoutVars>
          <dgm:bulletEnabled val="1"/>
        </dgm:presLayoutVars>
      </dgm:prSet>
      <dgm:spPr/>
    </dgm:pt>
    <dgm:pt modelId="{D25F4986-C5C5-4920-AC43-B4BCD199B994}" type="pres">
      <dgm:prSet presAssocID="{5F22D4F3-7765-4689-B6FB-6BF9CDFB418A}" presName="childTextBox" presStyleLbl="fgAccFollowNode1" presStyleIdx="1" presStyleCnt="8">
        <dgm:presLayoutVars>
          <dgm:bulletEnabled val="1"/>
        </dgm:presLayoutVars>
      </dgm:prSet>
      <dgm:spPr/>
    </dgm:pt>
    <dgm:pt modelId="{F03364EA-6D6F-438B-B002-F238EC1F0111}" type="pres">
      <dgm:prSet presAssocID="{6FF0D679-CF4B-4AAA-B2D3-6201652FDEB7}" presName="sp" presStyleCnt="0"/>
      <dgm:spPr/>
    </dgm:pt>
    <dgm:pt modelId="{F5A7CA46-1EB2-4320-AAB2-6933CBBD8A63}" type="pres">
      <dgm:prSet presAssocID="{4D7DC077-9FFF-4EB1-AE7B-9775D9A403D6}" presName="arrowAndChildren" presStyleCnt="0"/>
      <dgm:spPr/>
    </dgm:pt>
    <dgm:pt modelId="{C457B394-E2AC-4D99-9BFA-A001B2147DBD}" type="pres">
      <dgm:prSet presAssocID="{4D7DC077-9FFF-4EB1-AE7B-9775D9A403D6}" presName="parentTextArrow" presStyleLbl="node1" presStyleIdx="0" presStyleCnt="4"/>
      <dgm:spPr/>
    </dgm:pt>
    <dgm:pt modelId="{1EA7CF14-6D14-4BEC-8709-CB9500CFB920}" type="pres">
      <dgm:prSet presAssocID="{4D7DC077-9FFF-4EB1-AE7B-9775D9A403D6}" presName="arrow" presStyleLbl="node1" presStyleIdx="1" presStyleCnt="4"/>
      <dgm:spPr/>
    </dgm:pt>
    <dgm:pt modelId="{9C5FD2D6-3CA9-40FA-8EE9-4E3695054FEE}" type="pres">
      <dgm:prSet presAssocID="{4D7DC077-9FFF-4EB1-AE7B-9775D9A403D6}" presName="descendantArrow" presStyleCnt="0"/>
      <dgm:spPr/>
    </dgm:pt>
    <dgm:pt modelId="{F775060C-02AD-4C7C-95FF-CB8699E3B001}" type="pres">
      <dgm:prSet presAssocID="{5F4543E1-52B3-42BD-B5E2-4C71AFB8F975}" presName="childTextArrow" presStyleLbl="fgAccFollowNode1" presStyleIdx="2" presStyleCnt="8">
        <dgm:presLayoutVars>
          <dgm:bulletEnabled val="1"/>
        </dgm:presLayoutVars>
      </dgm:prSet>
      <dgm:spPr/>
    </dgm:pt>
    <dgm:pt modelId="{7DC72A0E-E8E9-4F3B-B476-9E39D4274DF5}" type="pres">
      <dgm:prSet presAssocID="{D532D68D-91D0-4BAC-B159-4698F530599F}" presName="childTextArrow" presStyleLbl="fgAccFollowNode1" presStyleIdx="3" presStyleCnt="8">
        <dgm:presLayoutVars>
          <dgm:bulletEnabled val="1"/>
        </dgm:presLayoutVars>
      </dgm:prSet>
      <dgm:spPr/>
    </dgm:pt>
    <dgm:pt modelId="{8B23308F-1C6D-4467-B522-C7E0D3DE6CED}" type="pres">
      <dgm:prSet presAssocID="{9B7D080A-EECA-4717-87CF-9548E13EA0C2}" presName="childTextArrow" presStyleLbl="fgAccFollowNode1" presStyleIdx="4" presStyleCnt="8">
        <dgm:presLayoutVars>
          <dgm:bulletEnabled val="1"/>
        </dgm:presLayoutVars>
      </dgm:prSet>
      <dgm:spPr/>
    </dgm:pt>
    <dgm:pt modelId="{9F567572-DC6D-4F96-B670-8D3C7B2A9687}" type="pres">
      <dgm:prSet presAssocID="{2E4708C2-46CC-428F-9C73-DC94D59B03E4}" presName="sp" presStyleCnt="0"/>
      <dgm:spPr/>
    </dgm:pt>
    <dgm:pt modelId="{9D19927E-144C-4405-A829-5AA8D9274A4F}" type="pres">
      <dgm:prSet presAssocID="{F06B207A-9702-4699-87FD-075CBBE4594A}" presName="arrowAndChildren" presStyleCnt="0"/>
      <dgm:spPr/>
    </dgm:pt>
    <dgm:pt modelId="{6A13235F-909E-4724-85DF-1AF67BF7D7A8}" type="pres">
      <dgm:prSet presAssocID="{F06B207A-9702-4699-87FD-075CBBE4594A}" presName="parentTextArrow" presStyleLbl="node1" presStyleIdx="2" presStyleCnt="4"/>
      <dgm:spPr/>
    </dgm:pt>
    <dgm:pt modelId="{6F8D39CF-C12C-4C5F-93E6-A5B51928FC86}" type="pres">
      <dgm:prSet presAssocID="{65942B0A-0FF1-4058-8E38-E341BF37A12C}" presName="sp" presStyleCnt="0"/>
      <dgm:spPr/>
    </dgm:pt>
    <dgm:pt modelId="{457095E9-05B2-421E-9E29-E884D354914E}" type="pres">
      <dgm:prSet presAssocID="{FB786F08-CF55-4A48-B50F-911D4A1C87B2}" presName="arrowAndChildren" presStyleCnt="0"/>
      <dgm:spPr/>
    </dgm:pt>
    <dgm:pt modelId="{7718F7BB-4818-43B8-B642-3DEE44136F12}" type="pres">
      <dgm:prSet presAssocID="{FB786F08-CF55-4A48-B50F-911D4A1C87B2}" presName="parentTextArrow" presStyleLbl="node1" presStyleIdx="2" presStyleCnt="4"/>
      <dgm:spPr/>
    </dgm:pt>
    <dgm:pt modelId="{5308BD22-9841-4D4D-9CB5-77E392CA5F56}" type="pres">
      <dgm:prSet presAssocID="{FB786F08-CF55-4A48-B50F-911D4A1C87B2}" presName="arrow" presStyleLbl="node1" presStyleIdx="3" presStyleCnt="4"/>
      <dgm:spPr/>
    </dgm:pt>
    <dgm:pt modelId="{2426E40B-525C-4514-BA72-F4CF276E2C0A}" type="pres">
      <dgm:prSet presAssocID="{FB786F08-CF55-4A48-B50F-911D4A1C87B2}" presName="descendantArrow" presStyleCnt="0"/>
      <dgm:spPr/>
    </dgm:pt>
    <dgm:pt modelId="{6EEF3643-7A9C-44F3-8758-7206BA84A3F6}" type="pres">
      <dgm:prSet presAssocID="{D9567B5B-7161-4250-B68F-45E24A8E9DB2}" presName="childTextArrow" presStyleLbl="fgAccFollowNode1" presStyleIdx="5" presStyleCnt="8">
        <dgm:presLayoutVars>
          <dgm:bulletEnabled val="1"/>
        </dgm:presLayoutVars>
      </dgm:prSet>
      <dgm:spPr/>
    </dgm:pt>
    <dgm:pt modelId="{319C5D23-5165-4277-BC82-1949C20C649F}" type="pres">
      <dgm:prSet presAssocID="{6E4EE748-62DF-4320-AD3C-642E1DCEA238}" presName="childTextArrow" presStyleLbl="fgAccFollowNode1" presStyleIdx="6" presStyleCnt="8">
        <dgm:presLayoutVars>
          <dgm:bulletEnabled val="1"/>
        </dgm:presLayoutVars>
      </dgm:prSet>
      <dgm:spPr/>
    </dgm:pt>
    <dgm:pt modelId="{7D4D98A1-F9E6-4B49-8132-F2513DCDF241}" type="pres">
      <dgm:prSet presAssocID="{D6878CAB-071E-4DCC-B951-95964D912443}" presName="childTextArrow" presStyleLbl="fgAccFollowNode1" presStyleIdx="7" presStyleCnt="8">
        <dgm:presLayoutVars>
          <dgm:bulletEnabled val="1"/>
        </dgm:presLayoutVars>
      </dgm:prSet>
      <dgm:spPr/>
    </dgm:pt>
  </dgm:ptLst>
  <dgm:cxnLst>
    <dgm:cxn modelId="{BF0E8506-24B5-4E6F-AD3A-AF25318CC295}" srcId="{4D7DC077-9FFF-4EB1-AE7B-9775D9A403D6}" destId="{D532D68D-91D0-4BAC-B159-4698F530599F}" srcOrd="1" destOrd="0" parTransId="{0607F9C8-E140-42AF-B0FF-C0A8032CEA54}" sibTransId="{D2F3FAD5-8717-48F4-B94E-13F5F920C909}"/>
    <dgm:cxn modelId="{AEB4E407-F347-4A8E-8908-A500249D709B}" type="presOf" srcId="{5F4543E1-52B3-42BD-B5E2-4C71AFB8F975}" destId="{F775060C-02AD-4C7C-95FF-CB8699E3B001}" srcOrd="0" destOrd="0" presId="urn:microsoft.com/office/officeart/2005/8/layout/process4"/>
    <dgm:cxn modelId="{E63FFD08-B65D-4890-9487-865DB1890F59}" srcId="{FB786F08-CF55-4A48-B50F-911D4A1C87B2}" destId="{D9567B5B-7161-4250-B68F-45E24A8E9DB2}" srcOrd="0" destOrd="0" parTransId="{3A0869A1-A810-40CE-9841-641607830A00}" sibTransId="{1767D274-91F4-4C9A-9EF2-5E8272EFA1F4}"/>
    <dgm:cxn modelId="{E1002909-6C9C-4EBF-9DA0-DDC9C7D57EC6}" srcId="{30127F5D-C41F-464D-BC0B-82542F610C3E}" destId="{F06B207A-9702-4699-87FD-075CBBE4594A}" srcOrd="1" destOrd="0" parTransId="{B8DED26C-729F-4D98-8953-859142EE04C2}" sibTransId="{2E4708C2-46CC-428F-9C73-DC94D59B03E4}"/>
    <dgm:cxn modelId="{76A0A60F-2AB4-4646-850B-DE87EE039711}" type="presOf" srcId="{31A6EA96-B6DB-42A2-B764-7CEF91A7875D}" destId="{0777B42A-F506-4638-9043-AE4CE0681B43}" srcOrd="0" destOrd="0" presId="urn:microsoft.com/office/officeart/2005/8/layout/process4"/>
    <dgm:cxn modelId="{D8D4B016-0A41-441B-BED7-29561D9EC622}" type="presOf" srcId="{4D7DC077-9FFF-4EB1-AE7B-9775D9A403D6}" destId="{1EA7CF14-6D14-4BEC-8709-CB9500CFB920}" srcOrd="1" destOrd="0" presId="urn:microsoft.com/office/officeart/2005/8/layout/process4"/>
    <dgm:cxn modelId="{67E9A221-DD93-46B3-96E9-86DEB5985AA6}" srcId="{31A6EA96-B6DB-42A2-B764-7CEF91A7875D}" destId="{679F1273-11A2-405E-AAC1-237E8CA96BE8}" srcOrd="0" destOrd="0" parTransId="{1C503439-456F-4DBA-A9CF-527B2784F8A0}" sibTransId="{8A7D253A-5B39-4769-A136-3C55990C57C2}"/>
    <dgm:cxn modelId="{BF0D9B28-2A3B-45D1-B645-71B3D0DEFDE7}" srcId="{30127F5D-C41F-464D-BC0B-82542F610C3E}" destId="{4D7DC077-9FFF-4EB1-AE7B-9775D9A403D6}" srcOrd="2" destOrd="0" parTransId="{7BBAB7E7-B94B-43AB-AFB8-94B25B66A8F3}" sibTransId="{6FF0D679-CF4B-4AAA-B2D3-6201652FDEB7}"/>
    <dgm:cxn modelId="{54409A3A-E8B0-48D1-8CDA-A0217D2B2E6A}" type="presOf" srcId="{F06B207A-9702-4699-87FD-075CBBE4594A}" destId="{6A13235F-909E-4724-85DF-1AF67BF7D7A8}" srcOrd="0" destOrd="0" presId="urn:microsoft.com/office/officeart/2005/8/layout/process4"/>
    <dgm:cxn modelId="{D527345C-EF66-4301-83FD-2A568486E0AC}" srcId="{30127F5D-C41F-464D-BC0B-82542F610C3E}" destId="{FB786F08-CF55-4A48-B50F-911D4A1C87B2}" srcOrd="0" destOrd="0" parTransId="{4A3687EF-B805-4709-B2D5-9FE4ABBDAB0F}" sibTransId="{65942B0A-0FF1-4058-8E38-E341BF37A12C}"/>
    <dgm:cxn modelId="{94DD3F6B-468E-4924-B66D-7BF569657FC7}" type="presOf" srcId="{4D7DC077-9FFF-4EB1-AE7B-9775D9A403D6}" destId="{C457B394-E2AC-4D99-9BFA-A001B2147DBD}" srcOrd="0" destOrd="0" presId="urn:microsoft.com/office/officeart/2005/8/layout/process4"/>
    <dgm:cxn modelId="{BA9E134C-0BF9-4BB7-9DC6-33F3AE0CAC27}" type="presOf" srcId="{30127F5D-C41F-464D-BC0B-82542F610C3E}" destId="{774A5C53-CF20-4E30-9A3D-0DE0AE942C4A}" srcOrd="0" destOrd="0" presId="urn:microsoft.com/office/officeart/2005/8/layout/process4"/>
    <dgm:cxn modelId="{55D67750-8F91-41BD-9003-8CEA10F5E637}" srcId="{4D7DC077-9FFF-4EB1-AE7B-9775D9A403D6}" destId="{5F4543E1-52B3-42BD-B5E2-4C71AFB8F975}" srcOrd="0" destOrd="0" parTransId="{471EC830-2F5F-44E7-9913-7DFAEDF8D25B}" sibTransId="{087B0B12-73E1-4956-949E-E6A3893235EE}"/>
    <dgm:cxn modelId="{A2113A53-CE69-460F-BE13-DDA955468077}" srcId="{FB786F08-CF55-4A48-B50F-911D4A1C87B2}" destId="{D6878CAB-071E-4DCC-B951-95964D912443}" srcOrd="2" destOrd="0" parTransId="{4F0CB6F8-698B-4991-AEEB-86D410E55828}" sibTransId="{11FE47E5-ADB3-4B7B-8F2A-AFFEB0F902FF}"/>
    <dgm:cxn modelId="{A0567A53-D3BE-4920-A343-98F7FC8B940C}" type="presOf" srcId="{D532D68D-91D0-4BAC-B159-4698F530599F}" destId="{7DC72A0E-E8E9-4F3B-B476-9E39D4274DF5}" srcOrd="0" destOrd="0" presId="urn:microsoft.com/office/officeart/2005/8/layout/process4"/>
    <dgm:cxn modelId="{5FBB4574-7C15-4960-B98F-67BC00CAE1F4}" type="presOf" srcId="{D6878CAB-071E-4DCC-B951-95964D912443}" destId="{7D4D98A1-F9E6-4B49-8132-F2513DCDF241}" srcOrd="0" destOrd="0" presId="urn:microsoft.com/office/officeart/2005/8/layout/process4"/>
    <dgm:cxn modelId="{ABF8F77E-E4D0-4C5A-8FD9-12C4FDC58B60}" type="presOf" srcId="{31A6EA96-B6DB-42A2-B764-7CEF91A7875D}" destId="{DE4A6CD5-A6C9-4B08-A3D8-5B62455EF438}" srcOrd="1" destOrd="0" presId="urn:microsoft.com/office/officeart/2005/8/layout/process4"/>
    <dgm:cxn modelId="{79757284-B0EE-4EFE-B91A-FF0A55118439}" srcId="{FB786F08-CF55-4A48-B50F-911D4A1C87B2}" destId="{6E4EE748-62DF-4320-AD3C-642E1DCEA238}" srcOrd="1" destOrd="0" parTransId="{DCFED794-82C2-4661-860C-252AD440C9FD}" sibTransId="{5C047E5F-FC90-4F59-825D-D1FF84DB5B8A}"/>
    <dgm:cxn modelId="{8F9D088B-0DB7-4D17-AA3B-176CE54DCE63}" type="presOf" srcId="{679F1273-11A2-405E-AAC1-237E8CA96BE8}" destId="{6893C2AF-09E2-4C14-8083-800B45AA710B}" srcOrd="0" destOrd="0" presId="urn:microsoft.com/office/officeart/2005/8/layout/process4"/>
    <dgm:cxn modelId="{2925AAA3-7E70-4990-8E4E-1FC2622C142B}" type="presOf" srcId="{FB786F08-CF55-4A48-B50F-911D4A1C87B2}" destId="{7718F7BB-4818-43B8-B642-3DEE44136F12}" srcOrd="0" destOrd="0" presId="urn:microsoft.com/office/officeart/2005/8/layout/process4"/>
    <dgm:cxn modelId="{1F8488B9-14A0-47FD-A43D-8019239B423D}" srcId="{30127F5D-C41F-464D-BC0B-82542F610C3E}" destId="{31A6EA96-B6DB-42A2-B764-7CEF91A7875D}" srcOrd="3" destOrd="0" parTransId="{891A603B-4341-40F1-A37E-2B3C2A130D9A}" sibTransId="{83A4DBE5-B604-4D8C-9E08-32BE7CA72A6C}"/>
    <dgm:cxn modelId="{F4867BC1-6EE9-4872-914C-E488671A79DC}" type="presOf" srcId="{5F22D4F3-7765-4689-B6FB-6BF9CDFB418A}" destId="{D25F4986-C5C5-4920-AC43-B4BCD199B994}" srcOrd="0" destOrd="0" presId="urn:microsoft.com/office/officeart/2005/8/layout/process4"/>
    <dgm:cxn modelId="{FB0C9FD2-DDD7-4E6E-BB51-6DC63CB888BD}" type="presOf" srcId="{D9567B5B-7161-4250-B68F-45E24A8E9DB2}" destId="{6EEF3643-7A9C-44F3-8758-7206BA84A3F6}" srcOrd="0" destOrd="0" presId="urn:microsoft.com/office/officeart/2005/8/layout/process4"/>
    <dgm:cxn modelId="{23ABA3D6-D893-480A-B9EB-86B371D075AA}" type="presOf" srcId="{FB786F08-CF55-4A48-B50F-911D4A1C87B2}" destId="{5308BD22-9841-4D4D-9CB5-77E392CA5F56}" srcOrd="1" destOrd="0" presId="urn:microsoft.com/office/officeart/2005/8/layout/process4"/>
    <dgm:cxn modelId="{505C4AD7-7A65-4291-87CD-A31CECDB4A3B}" type="presOf" srcId="{6E4EE748-62DF-4320-AD3C-642E1DCEA238}" destId="{319C5D23-5165-4277-BC82-1949C20C649F}" srcOrd="0" destOrd="0" presId="urn:microsoft.com/office/officeart/2005/8/layout/process4"/>
    <dgm:cxn modelId="{71F56AE0-CCF6-4612-AAA7-0F7BCB927FC6}" srcId="{4D7DC077-9FFF-4EB1-AE7B-9775D9A403D6}" destId="{9B7D080A-EECA-4717-87CF-9548E13EA0C2}" srcOrd="2" destOrd="0" parTransId="{8C2407B0-7EED-497D-A70D-556655E8EE7E}" sibTransId="{9F72FE7C-FF02-4F19-88A6-9977FA5E9A2F}"/>
    <dgm:cxn modelId="{AA9CB0E6-FB1F-4F93-A84B-68DCB5324DF6}" type="presOf" srcId="{9B7D080A-EECA-4717-87CF-9548E13EA0C2}" destId="{8B23308F-1C6D-4467-B522-C7E0D3DE6CED}" srcOrd="0" destOrd="0" presId="urn:microsoft.com/office/officeart/2005/8/layout/process4"/>
    <dgm:cxn modelId="{2A597AF5-E21F-42A2-8708-B34DE49BB435}" srcId="{31A6EA96-B6DB-42A2-B764-7CEF91A7875D}" destId="{5F22D4F3-7765-4689-B6FB-6BF9CDFB418A}" srcOrd="1" destOrd="0" parTransId="{BCBB623F-4F54-4263-A660-D90995C3308C}" sibTransId="{42E795C6-0947-4FBA-AFDE-ACD7C73A1A09}"/>
    <dgm:cxn modelId="{A0E45FF9-1E70-4323-8A89-4E877D4CD299}" type="presParOf" srcId="{774A5C53-CF20-4E30-9A3D-0DE0AE942C4A}" destId="{199F7A29-B976-49C7-9C41-50742D1AAAF3}" srcOrd="0" destOrd="0" presId="urn:microsoft.com/office/officeart/2005/8/layout/process4"/>
    <dgm:cxn modelId="{A0BC1282-6CFD-4FEF-92D7-2C650B01958C}" type="presParOf" srcId="{199F7A29-B976-49C7-9C41-50742D1AAAF3}" destId="{0777B42A-F506-4638-9043-AE4CE0681B43}" srcOrd="0" destOrd="0" presId="urn:microsoft.com/office/officeart/2005/8/layout/process4"/>
    <dgm:cxn modelId="{D454E8AD-C358-447E-AA18-FFB62AC1D567}" type="presParOf" srcId="{199F7A29-B976-49C7-9C41-50742D1AAAF3}" destId="{DE4A6CD5-A6C9-4B08-A3D8-5B62455EF438}" srcOrd="1" destOrd="0" presId="urn:microsoft.com/office/officeart/2005/8/layout/process4"/>
    <dgm:cxn modelId="{369BC6DC-9A0D-42A5-A3DE-8F7F51D53AA5}" type="presParOf" srcId="{199F7A29-B976-49C7-9C41-50742D1AAAF3}" destId="{BF923FC9-4ED7-40A2-AE2F-163E8EEECD07}" srcOrd="2" destOrd="0" presId="urn:microsoft.com/office/officeart/2005/8/layout/process4"/>
    <dgm:cxn modelId="{97D48FF0-A2CC-42D2-90AD-E8EBB2599184}" type="presParOf" srcId="{BF923FC9-4ED7-40A2-AE2F-163E8EEECD07}" destId="{6893C2AF-09E2-4C14-8083-800B45AA710B}" srcOrd="0" destOrd="0" presId="urn:microsoft.com/office/officeart/2005/8/layout/process4"/>
    <dgm:cxn modelId="{6962036E-FC64-497D-8018-59093504B78F}" type="presParOf" srcId="{BF923FC9-4ED7-40A2-AE2F-163E8EEECD07}" destId="{D25F4986-C5C5-4920-AC43-B4BCD199B994}" srcOrd="1" destOrd="0" presId="urn:microsoft.com/office/officeart/2005/8/layout/process4"/>
    <dgm:cxn modelId="{8D5D016B-1EC7-4CF0-86E9-FD20E1A60C5B}" type="presParOf" srcId="{774A5C53-CF20-4E30-9A3D-0DE0AE942C4A}" destId="{F03364EA-6D6F-438B-B002-F238EC1F0111}" srcOrd="1" destOrd="0" presId="urn:microsoft.com/office/officeart/2005/8/layout/process4"/>
    <dgm:cxn modelId="{24F19A8A-73E4-4571-AB8A-F239C401E371}" type="presParOf" srcId="{774A5C53-CF20-4E30-9A3D-0DE0AE942C4A}" destId="{F5A7CA46-1EB2-4320-AAB2-6933CBBD8A63}" srcOrd="2" destOrd="0" presId="urn:microsoft.com/office/officeart/2005/8/layout/process4"/>
    <dgm:cxn modelId="{FBF076E3-4D8F-4425-A9E3-BE1131793C93}" type="presParOf" srcId="{F5A7CA46-1EB2-4320-AAB2-6933CBBD8A63}" destId="{C457B394-E2AC-4D99-9BFA-A001B2147DBD}" srcOrd="0" destOrd="0" presId="urn:microsoft.com/office/officeart/2005/8/layout/process4"/>
    <dgm:cxn modelId="{F93C2957-3BF7-4521-AABC-54123F49EA36}" type="presParOf" srcId="{F5A7CA46-1EB2-4320-AAB2-6933CBBD8A63}" destId="{1EA7CF14-6D14-4BEC-8709-CB9500CFB920}" srcOrd="1" destOrd="0" presId="urn:microsoft.com/office/officeart/2005/8/layout/process4"/>
    <dgm:cxn modelId="{817370D2-99AF-4C7A-9BF8-54A80FB1C05B}" type="presParOf" srcId="{F5A7CA46-1EB2-4320-AAB2-6933CBBD8A63}" destId="{9C5FD2D6-3CA9-40FA-8EE9-4E3695054FEE}" srcOrd="2" destOrd="0" presId="urn:microsoft.com/office/officeart/2005/8/layout/process4"/>
    <dgm:cxn modelId="{A7332342-7CFE-44D9-B8D6-B7500474D408}" type="presParOf" srcId="{9C5FD2D6-3CA9-40FA-8EE9-4E3695054FEE}" destId="{F775060C-02AD-4C7C-95FF-CB8699E3B001}" srcOrd="0" destOrd="0" presId="urn:microsoft.com/office/officeart/2005/8/layout/process4"/>
    <dgm:cxn modelId="{E752893D-036F-4D23-BC0C-32611849DB29}" type="presParOf" srcId="{9C5FD2D6-3CA9-40FA-8EE9-4E3695054FEE}" destId="{7DC72A0E-E8E9-4F3B-B476-9E39D4274DF5}" srcOrd="1" destOrd="0" presId="urn:microsoft.com/office/officeart/2005/8/layout/process4"/>
    <dgm:cxn modelId="{18BEFF97-5774-4DCF-AA25-294A501E44C0}" type="presParOf" srcId="{9C5FD2D6-3CA9-40FA-8EE9-4E3695054FEE}" destId="{8B23308F-1C6D-4467-B522-C7E0D3DE6CED}" srcOrd="2" destOrd="0" presId="urn:microsoft.com/office/officeart/2005/8/layout/process4"/>
    <dgm:cxn modelId="{B4ECDA90-7441-41B9-A45D-D24BDC2B05AF}" type="presParOf" srcId="{774A5C53-CF20-4E30-9A3D-0DE0AE942C4A}" destId="{9F567572-DC6D-4F96-B670-8D3C7B2A9687}" srcOrd="3" destOrd="0" presId="urn:microsoft.com/office/officeart/2005/8/layout/process4"/>
    <dgm:cxn modelId="{E7C4968F-7D8B-40EC-A28F-6B6CA95C90BD}" type="presParOf" srcId="{774A5C53-CF20-4E30-9A3D-0DE0AE942C4A}" destId="{9D19927E-144C-4405-A829-5AA8D9274A4F}" srcOrd="4" destOrd="0" presId="urn:microsoft.com/office/officeart/2005/8/layout/process4"/>
    <dgm:cxn modelId="{0E7F8A33-34AD-45BE-8A7C-25588804CB46}" type="presParOf" srcId="{9D19927E-144C-4405-A829-5AA8D9274A4F}" destId="{6A13235F-909E-4724-85DF-1AF67BF7D7A8}" srcOrd="0" destOrd="0" presId="urn:microsoft.com/office/officeart/2005/8/layout/process4"/>
    <dgm:cxn modelId="{574587ED-5501-45AB-962E-EE9DDA5966A5}" type="presParOf" srcId="{774A5C53-CF20-4E30-9A3D-0DE0AE942C4A}" destId="{6F8D39CF-C12C-4C5F-93E6-A5B51928FC86}" srcOrd="5" destOrd="0" presId="urn:microsoft.com/office/officeart/2005/8/layout/process4"/>
    <dgm:cxn modelId="{BA9702AF-342C-4105-B0CE-007DCF9B8759}" type="presParOf" srcId="{774A5C53-CF20-4E30-9A3D-0DE0AE942C4A}" destId="{457095E9-05B2-421E-9E29-E884D354914E}" srcOrd="6" destOrd="0" presId="urn:microsoft.com/office/officeart/2005/8/layout/process4"/>
    <dgm:cxn modelId="{784A112A-CCB4-4BC6-BCEB-8DA3ABFA039E}" type="presParOf" srcId="{457095E9-05B2-421E-9E29-E884D354914E}" destId="{7718F7BB-4818-43B8-B642-3DEE44136F12}" srcOrd="0" destOrd="0" presId="urn:microsoft.com/office/officeart/2005/8/layout/process4"/>
    <dgm:cxn modelId="{022A3588-378B-41F9-9E3A-B820EB60EC97}" type="presParOf" srcId="{457095E9-05B2-421E-9E29-E884D354914E}" destId="{5308BD22-9841-4D4D-9CB5-77E392CA5F56}" srcOrd="1" destOrd="0" presId="urn:microsoft.com/office/officeart/2005/8/layout/process4"/>
    <dgm:cxn modelId="{F0BD077B-ADB6-4EC7-AE1A-CAA83AAA7B23}" type="presParOf" srcId="{457095E9-05B2-421E-9E29-E884D354914E}" destId="{2426E40B-525C-4514-BA72-F4CF276E2C0A}" srcOrd="2" destOrd="0" presId="urn:microsoft.com/office/officeart/2005/8/layout/process4"/>
    <dgm:cxn modelId="{73DBBC3E-9028-4963-A2D6-9FE5BBA3819E}" type="presParOf" srcId="{2426E40B-525C-4514-BA72-F4CF276E2C0A}" destId="{6EEF3643-7A9C-44F3-8758-7206BA84A3F6}" srcOrd="0" destOrd="0" presId="urn:microsoft.com/office/officeart/2005/8/layout/process4"/>
    <dgm:cxn modelId="{EE8D42D1-5CA2-4CE5-AFF0-E81F6FC90E85}" type="presParOf" srcId="{2426E40B-525C-4514-BA72-F4CF276E2C0A}" destId="{319C5D23-5165-4277-BC82-1949C20C649F}" srcOrd="1" destOrd="0" presId="urn:microsoft.com/office/officeart/2005/8/layout/process4"/>
    <dgm:cxn modelId="{397F25D5-5328-4D0B-AA3A-10AC154BBB16}" type="presParOf" srcId="{2426E40B-525C-4514-BA72-F4CF276E2C0A}" destId="{7D4D98A1-F9E6-4B49-8132-F2513DCDF241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A6CD5-A6C9-4B08-A3D8-5B62455EF438}">
      <dsp:nvSpPr>
        <dsp:cNvPr id="0" name=""/>
        <dsp:cNvSpPr/>
      </dsp:nvSpPr>
      <dsp:spPr>
        <a:xfrm>
          <a:off x="0" y="3745048"/>
          <a:ext cx="9771062" cy="8193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LÄRA</a:t>
          </a:r>
        </a:p>
      </dsp:txBody>
      <dsp:txXfrm>
        <a:off x="0" y="3745048"/>
        <a:ext cx="9771062" cy="442435"/>
      </dsp:txXfrm>
    </dsp:sp>
    <dsp:sp modelId="{6893C2AF-09E2-4C14-8083-800B45AA710B}">
      <dsp:nvSpPr>
        <dsp:cNvPr id="0" name=""/>
        <dsp:cNvSpPr/>
      </dsp:nvSpPr>
      <dsp:spPr>
        <a:xfrm>
          <a:off x="0" y="4171097"/>
          <a:ext cx="9771062" cy="3768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Här och nu</a:t>
          </a:r>
        </a:p>
      </dsp:txBody>
      <dsp:txXfrm>
        <a:off x="0" y="4171097"/>
        <a:ext cx="9771062" cy="376889"/>
      </dsp:txXfrm>
    </dsp:sp>
    <dsp:sp modelId="{1EA7CF14-6D14-4BEC-8709-CB9500CFB920}">
      <dsp:nvSpPr>
        <dsp:cNvPr id="0" name=""/>
        <dsp:cNvSpPr/>
      </dsp:nvSpPr>
      <dsp:spPr>
        <a:xfrm rot="10800000">
          <a:off x="0" y="2497216"/>
          <a:ext cx="9771062" cy="126012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SPRIDA</a:t>
          </a:r>
        </a:p>
      </dsp:txBody>
      <dsp:txXfrm rot="-10800000">
        <a:off x="0" y="2497216"/>
        <a:ext cx="9771062" cy="442302"/>
      </dsp:txXfrm>
    </dsp:sp>
    <dsp:sp modelId="{F775060C-02AD-4C7C-95FF-CB8699E3B001}">
      <dsp:nvSpPr>
        <dsp:cNvPr id="0" name=""/>
        <dsp:cNvSpPr/>
      </dsp:nvSpPr>
      <dsp:spPr>
        <a:xfrm>
          <a:off x="0" y="2939519"/>
          <a:ext cx="9771062" cy="3767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På enheten</a:t>
          </a:r>
        </a:p>
      </dsp:txBody>
      <dsp:txXfrm>
        <a:off x="0" y="2939519"/>
        <a:ext cx="9771062" cy="376776"/>
      </dsp:txXfrm>
    </dsp:sp>
    <dsp:sp modelId="{6A13235F-909E-4724-85DF-1AF67BF7D7A8}">
      <dsp:nvSpPr>
        <dsp:cNvPr id="0" name=""/>
        <dsp:cNvSpPr/>
      </dsp:nvSpPr>
      <dsp:spPr>
        <a:xfrm rot="10800000">
          <a:off x="0" y="1249384"/>
          <a:ext cx="9771062" cy="126012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UNDERSÖKA</a:t>
          </a:r>
        </a:p>
      </dsp:txBody>
      <dsp:txXfrm rot="10800000">
        <a:off x="0" y="1249384"/>
        <a:ext cx="9771062" cy="818789"/>
      </dsp:txXfrm>
    </dsp:sp>
    <dsp:sp modelId="{5308BD22-9841-4D4D-9CB5-77E392CA5F56}">
      <dsp:nvSpPr>
        <dsp:cNvPr id="0" name=""/>
        <dsp:cNvSpPr/>
      </dsp:nvSpPr>
      <dsp:spPr>
        <a:xfrm rot="10800000">
          <a:off x="0" y="1552"/>
          <a:ext cx="9771062" cy="126012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HITTA</a:t>
          </a:r>
        </a:p>
      </dsp:txBody>
      <dsp:txXfrm rot="-10800000">
        <a:off x="0" y="1552"/>
        <a:ext cx="9771062" cy="442302"/>
      </dsp:txXfrm>
    </dsp:sp>
    <dsp:sp modelId="{319C5D23-5165-4277-BC82-1949C20C649F}">
      <dsp:nvSpPr>
        <dsp:cNvPr id="0" name=""/>
        <dsp:cNvSpPr/>
      </dsp:nvSpPr>
      <dsp:spPr>
        <a:xfrm>
          <a:off x="0" y="443855"/>
          <a:ext cx="9771062" cy="3767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Avvikelser</a:t>
          </a:r>
        </a:p>
      </dsp:txBody>
      <dsp:txXfrm>
        <a:off x="0" y="443855"/>
        <a:ext cx="9771062" cy="376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A6CD5-A6C9-4B08-A3D8-5B62455EF438}">
      <dsp:nvSpPr>
        <dsp:cNvPr id="0" name=""/>
        <dsp:cNvSpPr/>
      </dsp:nvSpPr>
      <dsp:spPr>
        <a:xfrm>
          <a:off x="0" y="3745048"/>
          <a:ext cx="9771062" cy="8193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LÄRA</a:t>
          </a:r>
        </a:p>
      </dsp:txBody>
      <dsp:txXfrm>
        <a:off x="0" y="3745048"/>
        <a:ext cx="9771062" cy="442435"/>
      </dsp:txXfrm>
    </dsp:sp>
    <dsp:sp modelId="{6893C2AF-09E2-4C14-8083-800B45AA710B}">
      <dsp:nvSpPr>
        <dsp:cNvPr id="0" name=""/>
        <dsp:cNvSpPr/>
      </dsp:nvSpPr>
      <dsp:spPr>
        <a:xfrm>
          <a:off x="0" y="4171097"/>
          <a:ext cx="4885531" cy="3768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Här och nu</a:t>
          </a:r>
        </a:p>
      </dsp:txBody>
      <dsp:txXfrm>
        <a:off x="0" y="4171097"/>
        <a:ext cx="4885531" cy="376889"/>
      </dsp:txXfrm>
    </dsp:sp>
    <dsp:sp modelId="{D25F4986-C5C5-4920-AC43-B4BCD199B994}">
      <dsp:nvSpPr>
        <dsp:cNvPr id="0" name=""/>
        <dsp:cNvSpPr/>
      </dsp:nvSpPr>
      <dsp:spPr>
        <a:xfrm>
          <a:off x="4885531" y="4171097"/>
          <a:ext cx="4885531" cy="3768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För framtiden</a:t>
          </a:r>
        </a:p>
      </dsp:txBody>
      <dsp:txXfrm>
        <a:off x="4885531" y="4171097"/>
        <a:ext cx="4885531" cy="376889"/>
      </dsp:txXfrm>
    </dsp:sp>
    <dsp:sp modelId="{1EA7CF14-6D14-4BEC-8709-CB9500CFB920}">
      <dsp:nvSpPr>
        <dsp:cNvPr id="0" name=""/>
        <dsp:cNvSpPr/>
      </dsp:nvSpPr>
      <dsp:spPr>
        <a:xfrm rot="10800000">
          <a:off x="0" y="2497216"/>
          <a:ext cx="9771062" cy="126012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SPRIDA</a:t>
          </a:r>
        </a:p>
      </dsp:txBody>
      <dsp:txXfrm rot="-10800000">
        <a:off x="0" y="2497216"/>
        <a:ext cx="9771062" cy="442302"/>
      </dsp:txXfrm>
    </dsp:sp>
    <dsp:sp modelId="{F775060C-02AD-4C7C-95FF-CB8699E3B001}">
      <dsp:nvSpPr>
        <dsp:cNvPr id="0" name=""/>
        <dsp:cNvSpPr/>
      </dsp:nvSpPr>
      <dsp:spPr>
        <a:xfrm>
          <a:off x="4771" y="2939519"/>
          <a:ext cx="3253840" cy="3767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På enheten</a:t>
          </a:r>
        </a:p>
      </dsp:txBody>
      <dsp:txXfrm>
        <a:off x="4771" y="2939519"/>
        <a:ext cx="3253840" cy="376776"/>
      </dsp:txXfrm>
    </dsp:sp>
    <dsp:sp modelId="{7DC72A0E-E8E9-4F3B-B476-9E39D4274DF5}">
      <dsp:nvSpPr>
        <dsp:cNvPr id="0" name=""/>
        <dsp:cNvSpPr/>
      </dsp:nvSpPr>
      <dsp:spPr>
        <a:xfrm>
          <a:off x="3258611" y="2939519"/>
          <a:ext cx="3253840" cy="3767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Inom vårdgivare</a:t>
          </a:r>
        </a:p>
      </dsp:txBody>
      <dsp:txXfrm>
        <a:off x="3258611" y="2939519"/>
        <a:ext cx="3253840" cy="376776"/>
      </dsp:txXfrm>
    </dsp:sp>
    <dsp:sp modelId="{8B23308F-1C6D-4467-B522-C7E0D3DE6CED}">
      <dsp:nvSpPr>
        <dsp:cNvPr id="0" name=""/>
        <dsp:cNvSpPr/>
      </dsp:nvSpPr>
      <dsp:spPr>
        <a:xfrm>
          <a:off x="6512451" y="2939519"/>
          <a:ext cx="3253840" cy="3767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Mellan vårdgivare</a:t>
          </a:r>
        </a:p>
      </dsp:txBody>
      <dsp:txXfrm>
        <a:off x="6512451" y="2939519"/>
        <a:ext cx="3253840" cy="376776"/>
      </dsp:txXfrm>
    </dsp:sp>
    <dsp:sp modelId="{6A13235F-909E-4724-85DF-1AF67BF7D7A8}">
      <dsp:nvSpPr>
        <dsp:cNvPr id="0" name=""/>
        <dsp:cNvSpPr/>
      </dsp:nvSpPr>
      <dsp:spPr>
        <a:xfrm rot="10800000">
          <a:off x="0" y="1249384"/>
          <a:ext cx="9771062" cy="126012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UNDERSÖKA</a:t>
          </a:r>
        </a:p>
      </dsp:txBody>
      <dsp:txXfrm rot="10800000">
        <a:off x="0" y="1249384"/>
        <a:ext cx="9771062" cy="818789"/>
      </dsp:txXfrm>
    </dsp:sp>
    <dsp:sp modelId="{5308BD22-9841-4D4D-9CB5-77E392CA5F56}">
      <dsp:nvSpPr>
        <dsp:cNvPr id="0" name=""/>
        <dsp:cNvSpPr/>
      </dsp:nvSpPr>
      <dsp:spPr>
        <a:xfrm rot="10800000">
          <a:off x="0" y="1552"/>
          <a:ext cx="9771062" cy="126012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HITTA</a:t>
          </a:r>
        </a:p>
      </dsp:txBody>
      <dsp:txXfrm rot="-10800000">
        <a:off x="0" y="1552"/>
        <a:ext cx="9771062" cy="442302"/>
      </dsp:txXfrm>
    </dsp:sp>
    <dsp:sp modelId="{6EEF3643-7A9C-44F3-8758-7206BA84A3F6}">
      <dsp:nvSpPr>
        <dsp:cNvPr id="0" name=""/>
        <dsp:cNvSpPr/>
      </dsp:nvSpPr>
      <dsp:spPr>
        <a:xfrm>
          <a:off x="4771" y="443855"/>
          <a:ext cx="3253840" cy="3767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Goda exempel</a:t>
          </a:r>
        </a:p>
      </dsp:txBody>
      <dsp:txXfrm>
        <a:off x="4771" y="443855"/>
        <a:ext cx="3253840" cy="376776"/>
      </dsp:txXfrm>
    </dsp:sp>
    <dsp:sp modelId="{319C5D23-5165-4277-BC82-1949C20C649F}">
      <dsp:nvSpPr>
        <dsp:cNvPr id="0" name=""/>
        <dsp:cNvSpPr/>
      </dsp:nvSpPr>
      <dsp:spPr>
        <a:xfrm>
          <a:off x="3258611" y="443855"/>
          <a:ext cx="3253840" cy="3767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Avvikelser</a:t>
          </a:r>
        </a:p>
      </dsp:txBody>
      <dsp:txXfrm>
        <a:off x="3258611" y="443855"/>
        <a:ext cx="3253840" cy="376776"/>
      </dsp:txXfrm>
    </dsp:sp>
    <dsp:sp modelId="{7D4D98A1-F9E6-4B49-8132-F2513DCDF241}">
      <dsp:nvSpPr>
        <dsp:cNvPr id="0" name=""/>
        <dsp:cNvSpPr/>
      </dsp:nvSpPr>
      <dsp:spPr>
        <a:xfrm>
          <a:off x="6512451" y="443855"/>
          <a:ext cx="3253840" cy="3767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Risker</a:t>
          </a:r>
        </a:p>
      </dsp:txBody>
      <dsp:txXfrm>
        <a:off x="6512451" y="443855"/>
        <a:ext cx="3253840" cy="376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664DD-54BC-41FB-B572-A03615DA42E9}">
      <dsp:nvSpPr>
        <dsp:cNvPr id="0" name=""/>
        <dsp:cNvSpPr/>
      </dsp:nvSpPr>
      <dsp:spPr>
        <a:xfrm>
          <a:off x="630724" y="647743"/>
          <a:ext cx="1921500" cy="1921500"/>
        </a:xfrm>
        <a:prstGeom prst="ellipse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512052FA-3B46-4615-9E39-0B328D7258D5}">
      <dsp:nvSpPr>
        <dsp:cNvPr id="0" name=""/>
        <dsp:cNvSpPr/>
      </dsp:nvSpPr>
      <dsp:spPr>
        <a:xfrm>
          <a:off x="1040224" y="1057243"/>
          <a:ext cx="1102500" cy="11025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FC366-8B26-49EC-84A4-7669F9DF1461}">
      <dsp:nvSpPr>
        <dsp:cNvPr id="0" name=""/>
        <dsp:cNvSpPr/>
      </dsp:nvSpPr>
      <dsp:spPr>
        <a:xfrm>
          <a:off x="16474" y="3167744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Engagerad ledning</a:t>
          </a:r>
        </a:p>
      </dsp:txBody>
      <dsp:txXfrm>
        <a:off x="16474" y="3167744"/>
        <a:ext cx="3150000" cy="720000"/>
      </dsp:txXfrm>
    </dsp:sp>
    <dsp:sp modelId="{1A377A3B-CE6A-4FA0-8C50-CA69E139025C}">
      <dsp:nvSpPr>
        <dsp:cNvPr id="0" name=""/>
        <dsp:cNvSpPr/>
      </dsp:nvSpPr>
      <dsp:spPr>
        <a:xfrm>
          <a:off x="4331975" y="647743"/>
          <a:ext cx="1921500" cy="1921500"/>
        </a:xfrm>
        <a:prstGeom prst="ellipse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A183B476-F1B7-46BD-987F-7D53E14FFA4E}">
      <dsp:nvSpPr>
        <dsp:cNvPr id="0" name=""/>
        <dsp:cNvSpPr/>
      </dsp:nvSpPr>
      <dsp:spPr>
        <a:xfrm>
          <a:off x="4741475" y="1057243"/>
          <a:ext cx="1102500" cy="11025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3B5692-32B0-46B8-9DE4-91575F5BB9CD}">
      <dsp:nvSpPr>
        <dsp:cNvPr id="0" name=""/>
        <dsp:cNvSpPr/>
      </dsp:nvSpPr>
      <dsp:spPr>
        <a:xfrm>
          <a:off x="3717725" y="3167744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Adekvat kunskap och kompetens</a:t>
          </a:r>
        </a:p>
      </dsp:txBody>
      <dsp:txXfrm>
        <a:off x="3717725" y="3167744"/>
        <a:ext cx="3150000" cy="720000"/>
      </dsp:txXfrm>
    </dsp:sp>
    <dsp:sp modelId="{BC31F4B7-84CA-47D4-B925-6262C7CE302B}">
      <dsp:nvSpPr>
        <dsp:cNvPr id="0" name=""/>
        <dsp:cNvSpPr/>
      </dsp:nvSpPr>
      <dsp:spPr>
        <a:xfrm>
          <a:off x="8033225" y="647743"/>
          <a:ext cx="1921500" cy="1921500"/>
        </a:xfrm>
        <a:prstGeom prst="ellipse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22B35EFF-A9CA-444B-A7C6-B0E80183751A}">
      <dsp:nvSpPr>
        <dsp:cNvPr id="0" name=""/>
        <dsp:cNvSpPr/>
      </dsp:nvSpPr>
      <dsp:spPr>
        <a:xfrm>
          <a:off x="8426507" y="1057243"/>
          <a:ext cx="1102500" cy="11025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35D840-A8FD-4C6A-95D3-A8BFF0E0F2F3}">
      <dsp:nvSpPr>
        <dsp:cNvPr id="0" name=""/>
        <dsp:cNvSpPr/>
      </dsp:nvSpPr>
      <dsp:spPr>
        <a:xfrm>
          <a:off x="7418975" y="3167744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Stärka analys, lärande och utveckling</a:t>
          </a:r>
        </a:p>
      </dsp:txBody>
      <dsp:txXfrm>
        <a:off x="7418975" y="3167744"/>
        <a:ext cx="315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9D401-CE8C-4A22-9DF7-7F3EF783F685}">
      <dsp:nvSpPr>
        <dsp:cNvPr id="0" name=""/>
        <dsp:cNvSpPr/>
      </dsp:nvSpPr>
      <dsp:spPr>
        <a:xfrm>
          <a:off x="0" y="553"/>
          <a:ext cx="10585450" cy="12955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6C3716-120A-455C-ABCB-A6E6B5494AD6}">
      <dsp:nvSpPr>
        <dsp:cNvPr id="0" name=""/>
        <dsp:cNvSpPr/>
      </dsp:nvSpPr>
      <dsp:spPr>
        <a:xfrm>
          <a:off x="391900" y="292049"/>
          <a:ext cx="712545" cy="7125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C25C9-87D9-407A-984A-6424EC32A517}">
      <dsp:nvSpPr>
        <dsp:cNvPr id="0" name=""/>
        <dsp:cNvSpPr/>
      </dsp:nvSpPr>
      <dsp:spPr>
        <a:xfrm>
          <a:off x="1496345" y="553"/>
          <a:ext cx="9089104" cy="1295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11" tIns="137111" rIns="137111" bIns="1371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…</a:t>
          </a:r>
          <a:r>
            <a:rPr lang="en-US" sz="2500" kern="1200" dirty="0" err="1"/>
            <a:t>kompetens</a:t>
          </a:r>
          <a:r>
            <a:rPr lang="en-US" sz="2500" kern="1200" dirty="0"/>
            <a:t> för </a:t>
          </a:r>
          <a:r>
            <a:rPr lang="en-US" sz="2500" kern="1200" dirty="0" err="1"/>
            <a:t>medarbetare</a:t>
          </a:r>
          <a:r>
            <a:rPr lang="en-US" sz="2500" kern="1200" dirty="0"/>
            <a:t> och </a:t>
          </a:r>
          <a:r>
            <a:rPr lang="en-US" sz="2500" kern="1200" dirty="0" err="1"/>
            <a:t>chefer</a:t>
          </a:r>
          <a:r>
            <a:rPr lang="en-US" sz="2500" kern="1200" dirty="0"/>
            <a:t> i </a:t>
          </a:r>
          <a:r>
            <a:rPr lang="en-US" sz="2500" kern="1200" dirty="0" err="1"/>
            <a:t>systematiskt</a:t>
          </a:r>
          <a:r>
            <a:rPr lang="en-US" sz="2500" kern="1200" dirty="0"/>
            <a:t> </a:t>
          </a:r>
          <a:r>
            <a:rPr lang="en-US" sz="2500" kern="1200" dirty="0" err="1"/>
            <a:t>patientsäkerhetsarbete</a:t>
          </a:r>
          <a:endParaRPr lang="en-US" sz="2500" kern="1200" dirty="0"/>
        </a:p>
      </dsp:txBody>
      <dsp:txXfrm>
        <a:off x="1496345" y="553"/>
        <a:ext cx="9089104" cy="1295537"/>
      </dsp:txXfrm>
    </dsp:sp>
    <dsp:sp modelId="{792C787B-D284-49B2-AEB3-8743BF0606AA}">
      <dsp:nvSpPr>
        <dsp:cNvPr id="0" name=""/>
        <dsp:cNvSpPr/>
      </dsp:nvSpPr>
      <dsp:spPr>
        <a:xfrm>
          <a:off x="0" y="1619975"/>
          <a:ext cx="10585450" cy="12955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5AF18E-0DCD-45E8-A9E7-89F7A1CA1452}">
      <dsp:nvSpPr>
        <dsp:cNvPr id="0" name=""/>
        <dsp:cNvSpPr/>
      </dsp:nvSpPr>
      <dsp:spPr>
        <a:xfrm>
          <a:off x="391900" y="1911471"/>
          <a:ext cx="712545" cy="7125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BFAA8-AA90-49F2-8026-F187D91C9632}">
      <dsp:nvSpPr>
        <dsp:cNvPr id="0" name=""/>
        <dsp:cNvSpPr/>
      </dsp:nvSpPr>
      <dsp:spPr>
        <a:xfrm>
          <a:off x="1496345" y="1619975"/>
          <a:ext cx="9089104" cy="1295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11" tIns="137111" rIns="137111" bIns="1371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…uppföljning för återkoppling till ledning och medarbetare om patientsäkerheten</a:t>
          </a:r>
        </a:p>
      </dsp:txBody>
      <dsp:txXfrm>
        <a:off x="1496345" y="1619975"/>
        <a:ext cx="9089104" cy="1295537"/>
      </dsp:txXfrm>
    </dsp:sp>
    <dsp:sp modelId="{57D5E4DE-D80B-4D10-B9FA-C9F9A315549A}">
      <dsp:nvSpPr>
        <dsp:cNvPr id="0" name=""/>
        <dsp:cNvSpPr/>
      </dsp:nvSpPr>
      <dsp:spPr>
        <a:xfrm>
          <a:off x="0" y="3239397"/>
          <a:ext cx="10585450" cy="12955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A5152-DC12-41E9-ABBF-0356436A0879}">
      <dsp:nvSpPr>
        <dsp:cNvPr id="0" name=""/>
        <dsp:cNvSpPr/>
      </dsp:nvSpPr>
      <dsp:spPr>
        <a:xfrm>
          <a:off x="391900" y="3530892"/>
          <a:ext cx="712545" cy="7125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73D2A5-DCE6-42F4-B7D1-CF9EAB39EF23}">
      <dsp:nvSpPr>
        <dsp:cNvPr id="0" name=""/>
        <dsp:cNvSpPr/>
      </dsp:nvSpPr>
      <dsp:spPr>
        <a:xfrm>
          <a:off x="1496345" y="3239397"/>
          <a:ext cx="9089104" cy="1295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11" tIns="137111" rIns="137111" bIns="1371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…kommunikationsvägar för patienter för synpunkter och klagomål</a:t>
          </a:r>
        </a:p>
      </dsp:txBody>
      <dsp:txXfrm>
        <a:off x="1496345" y="3239397"/>
        <a:ext cx="9089104" cy="12955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A6CD5-A6C9-4B08-A3D8-5B62455EF438}">
      <dsp:nvSpPr>
        <dsp:cNvPr id="0" name=""/>
        <dsp:cNvSpPr/>
      </dsp:nvSpPr>
      <dsp:spPr>
        <a:xfrm>
          <a:off x="0" y="3745048"/>
          <a:ext cx="9771062" cy="8193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LÄRA</a:t>
          </a:r>
        </a:p>
      </dsp:txBody>
      <dsp:txXfrm>
        <a:off x="0" y="3745048"/>
        <a:ext cx="9771062" cy="442435"/>
      </dsp:txXfrm>
    </dsp:sp>
    <dsp:sp modelId="{6893C2AF-09E2-4C14-8083-800B45AA710B}">
      <dsp:nvSpPr>
        <dsp:cNvPr id="0" name=""/>
        <dsp:cNvSpPr/>
      </dsp:nvSpPr>
      <dsp:spPr>
        <a:xfrm>
          <a:off x="0" y="4171097"/>
          <a:ext cx="4885531" cy="3768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Här och nu</a:t>
          </a:r>
        </a:p>
      </dsp:txBody>
      <dsp:txXfrm>
        <a:off x="0" y="4171097"/>
        <a:ext cx="4885531" cy="376889"/>
      </dsp:txXfrm>
    </dsp:sp>
    <dsp:sp modelId="{D25F4986-C5C5-4920-AC43-B4BCD199B994}">
      <dsp:nvSpPr>
        <dsp:cNvPr id="0" name=""/>
        <dsp:cNvSpPr/>
      </dsp:nvSpPr>
      <dsp:spPr>
        <a:xfrm>
          <a:off x="4885531" y="4171097"/>
          <a:ext cx="4885531" cy="3768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För framtiden</a:t>
          </a:r>
        </a:p>
      </dsp:txBody>
      <dsp:txXfrm>
        <a:off x="4885531" y="4171097"/>
        <a:ext cx="4885531" cy="376889"/>
      </dsp:txXfrm>
    </dsp:sp>
    <dsp:sp modelId="{1EA7CF14-6D14-4BEC-8709-CB9500CFB920}">
      <dsp:nvSpPr>
        <dsp:cNvPr id="0" name=""/>
        <dsp:cNvSpPr/>
      </dsp:nvSpPr>
      <dsp:spPr>
        <a:xfrm rot="10800000">
          <a:off x="0" y="2497216"/>
          <a:ext cx="9771062" cy="126012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SPRIDA</a:t>
          </a:r>
        </a:p>
      </dsp:txBody>
      <dsp:txXfrm rot="-10800000">
        <a:off x="0" y="2497216"/>
        <a:ext cx="9771062" cy="442302"/>
      </dsp:txXfrm>
    </dsp:sp>
    <dsp:sp modelId="{F775060C-02AD-4C7C-95FF-CB8699E3B001}">
      <dsp:nvSpPr>
        <dsp:cNvPr id="0" name=""/>
        <dsp:cNvSpPr/>
      </dsp:nvSpPr>
      <dsp:spPr>
        <a:xfrm>
          <a:off x="4771" y="2939519"/>
          <a:ext cx="3253840" cy="3767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På enheten</a:t>
          </a:r>
        </a:p>
      </dsp:txBody>
      <dsp:txXfrm>
        <a:off x="4771" y="2939519"/>
        <a:ext cx="3253840" cy="376776"/>
      </dsp:txXfrm>
    </dsp:sp>
    <dsp:sp modelId="{7DC72A0E-E8E9-4F3B-B476-9E39D4274DF5}">
      <dsp:nvSpPr>
        <dsp:cNvPr id="0" name=""/>
        <dsp:cNvSpPr/>
      </dsp:nvSpPr>
      <dsp:spPr>
        <a:xfrm>
          <a:off x="3258611" y="2939519"/>
          <a:ext cx="3253840" cy="3767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Inom vårdgivare</a:t>
          </a:r>
        </a:p>
      </dsp:txBody>
      <dsp:txXfrm>
        <a:off x="3258611" y="2939519"/>
        <a:ext cx="3253840" cy="376776"/>
      </dsp:txXfrm>
    </dsp:sp>
    <dsp:sp modelId="{8B23308F-1C6D-4467-B522-C7E0D3DE6CED}">
      <dsp:nvSpPr>
        <dsp:cNvPr id="0" name=""/>
        <dsp:cNvSpPr/>
      </dsp:nvSpPr>
      <dsp:spPr>
        <a:xfrm>
          <a:off x="6512451" y="2939519"/>
          <a:ext cx="3253840" cy="3767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Mellan vårdgivare</a:t>
          </a:r>
        </a:p>
      </dsp:txBody>
      <dsp:txXfrm>
        <a:off x="6512451" y="2939519"/>
        <a:ext cx="3253840" cy="376776"/>
      </dsp:txXfrm>
    </dsp:sp>
    <dsp:sp modelId="{6A13235F-909E-4724-85DF-1AF67BF7D7A8}">
      <dsp:nvSpPr>
        <dsp:cNvPr id="0" name=""/>
        <dsp:cNvSpPr/>
      </dsp:nvSpPr>
      <dsp:spPr>
        <a:xfrm rot="10800000">
          <a:off x="0" y="1249384"/>
          <a:ext cx="9771062" cy="126012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UNDERSÖKA</a:t>
          </a:r>
        </a:p>
      </dsp:txBody>
      <dsp:txXfrm rot="10800000">
        <a:off x="0" y="1249384"/>
        <a:ext cx="9771062" cy="818789"/>
      </dsp:txXfrm>
    </dsp:sp>
    <dsp:sp modelId="{5308BD22-9841-4D4D-9CB5-77E392CA5F56}">
      <dsp:nvSpPr>
        <dsp:cNvPr id="0" name=""/>
        <dsp:cNvSpPr/>
      </dsp:nvSpPr>
      <dsp:spPr>
        <a:xfrm rot="10800000">
          <a:off x="0" y="1552"/>
          <a:ext cx="9771062" cy="126012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HITTA</a:t>
          </a:r>
        </a:p>
      </dsp:txBody>
      <dsp:txXfrm rot="-10800000">
        <a:off x="0" y="1552"/>
        <a:ext cx="9771062" cy="442302"/>
      </dsp:txXfrm>
    </dsp:sp>
    <dsp:sp modelId="{6EEF3643-7A9C-44F3-8758-7206BA84A3F6}">
      <dsp:nvSpPr>
        <dsp:cNvPr id="0" name=""/>
        <dsp:cNvSpPr/>
      </dsp:nvSpPr>
      <dsp:spPr>
        <a:xfrm>
          <a:off x="4771" y="443855"/>
          <a:ext cx="3253840" cy="3767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Goda exempel</a:t>
          </a:r>
        </a:p>
      </dsp:txBody>
      <dsp:txXfrm>
        <a:off x="4771" y="443855"/>
        <a:ext cx="3253840" cy="376776"/>
      </dsp:txXfrm>
    </dsp:sp>
    <dsp:sp modelId="{319C5D23-5165-4277-BC82-1949C20C649F}">
      <dsp:nvSpPr>
        <dsp:cNvPr id="0" name=""/>
        <dsp:cNvSpPr/>
      </dsp:nvSpPr>
      <dsp:spPr>
        <a:xfrm>
          <a:off x="3258611" y="443855"/>
          <a:ext cx="3253840" cy="3767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Avvikelser</a:t>
          </a:r>
        </a:p>
      </dsp:txBody>
      <dsp:txXfrm>
        <a:off x="3258611" y="443855"/>
        <a:ext cx="3253840" cy="376776"/>
      </dsp:txXfrm>
    </dsp:sp>
    <dsp:sp modelId="{7D4D98A1-F9E6-4B49-8132-F2513DCDF241}">
      <dsp:nvSpPr>
        <dsp:cNvPr id="0" name=""/>
        <dsp:cNvSpPr/>
      </dsp:nvSpPr>
      <dsp:spPr>
        <a:xfrm>
          <a:off x="6512451" y="443855"/>
          <a:ext cx="3253840" cy="3767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Risker</a:t>
          </a:r>
        </a:p>
      </dsp:txBody>
      <dsp:txXfrm>
        <a:off x="6512451" y="443855"/>
        <a:ext cx="3253840" cy="376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6ED4D-9974-4266-9636-7DF9434CB37C}" type="datetimeFigureOut">
              <a:rPr lang="sv-SE" smtClean="0"/>
              <a:t>2023-04-24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5A873-DB4E-4F59-A8B1-757F0F4852C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686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92141-416E-49B0-82D1-A68B9C506992}" type="datetimeFigureOut">
              <a:rPr lang="sv-SE" smtClean="0"/>
              <a:t>2023-04-24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863A3-F6DA-432C-A68C-0B1EB56ED58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649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Tredje högst skattekraft 2023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2899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Ger möjligheter men också ansvar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7707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pPr marL="0" lvl="0" indent="0">
              <a:lnSpc>
                <a:spcPct val="105000"/>
              </a:lnSpc>
              <a:spcAft>
                <a:spcPts val="800"/>
              </a:spcAft>
              <a:buFont typeface="Calibri" panose="020F0502020204030204" pitchFamily="34" charset="0"/>
              <a:buNone/>
            </a:pPr>
            <a:r>
              <a:rPr lang="sv-SE" sz="18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Omtanke Halland. </a:t>
            </a:r>
            <a:r>
              <a:rPr lang="sv-SE" sz="1800" b="0" i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så heter den målbild för </a:t>
            </a:r>
            <a:r>
              <a:rPr lang="sv-SE" sz="1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det gemensamma </a:t>
            </a:r>
            <a:r>
              <a:rPr lang="sv-SE" sz="1800" b="0" i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med god och nära vård som tagits fram i ett samarbete mellan de halländska kommunerna och Region Halland. </a:t>
            </a:r>
          </a:p>
          <a:p>
            <a:pPr marL="0" lvl="0" indent="0">
              <a:lnSpc>
                <a:spcPct val="105000"/>
              </a:lnSpc>
              <a:spcAft>
                <a:spcPts val="800"/>
              </a:spcAft>
              <a:buFont typeface="Calibri" panose="020F0502020204030204" pitchFamily="34" charset="0"/>
              <a:buNone/>
            </a:pPr>
            <a:endParaRPr lang="sv-SE" sz="1800" b="0" i="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0" indent="0">
              <a:lnSpc>
                <a:spcPct val="105000"/>
              </a:lnSpc>
              <a:spcAft>
                <a:spcPts val="800"/>
              </a:spcAft>
              <a:buFont typeface="Calibri" panose="020F0502020204030204" pitchFamily="34" charset="0"/>
              <a:buNone/>
            </a:pPr>
            <a:r>
              <a:rPr lang="sv-SE" sz="1800" b="0" i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Den är </a:t>
            </a:r>
            <a:r>
              <a:rPr lang="sv-SE" sz="1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beställd av </a:t>
            </a:r>
            <a:r>
              <a:rPr lang="sv-SE" sz="1800" b="0" i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ledande politiker i KRF (kommun- och regionledningsforum), som är en samarbetsfunktion för de halländska kommunerna och Region Halland. </a:t>
            </a:r>
          </a:p>
          <a:p>
            <a:r>
              <a:rPr lang="sv-SE" sz="1800" b="0" i="0" dirty="0">
                <a:effectLst/>
                <a:latin typeface="Calibri" panose="020F0502020204030204" pitchFamily="34" charset="0"/>
              </a:rPr>
              <a:t>Målbilden antogs av KRF i november 2022.</a:t>
            </a:r>
            <a:endParaRPr lang="sv-SE" b="0" i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E67D92-2F53-5E4D-9255-F77813BDE3D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921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Fyra framgångsfaktorer – som alltid sätter individen i centrum – leder oss mot målet. Dessa ord presenteras närmare – ur tre perspektiv – i de kommande bilderna.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E67D92-2F53-5E4D-9255-F77813BDE3D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793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6EFBFA82-2251-4362-9B5B-56907653C5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204000" cy="530519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 bwMode="white">
          <a:xfrm>
            <a:off x="1774825" y="1378843"/>
            <a:ext cx="8642350" cy="2160000"/>
          </a:xfrm>
        </p:spPr>
        <p:txBody>
          <a:bodyPr anchor="t" anchorCtr="0"/>
          <a:lstStyle>
            <a:lvl1pPr algn="ctr">
              <a:lnSpc>
                <a:spcPct val="10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774825" y="871180"/>
            <a:ext cx="8642350" cy="360000"/>
          </a:xfrm>
        </p:spPr>
        <p:txBody>
          <a:bodyPr/>
          <a:lstStyle>
            <a:lvl1pPr marL="0" indent="0" algn="ctr">
              <a:buNone/>
              <a:defRPr sz="18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Budskap/Verksamhet/Projekt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8E9AD04-824A-4115-A078-C02FD9CD52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12000" y="5722791"/>
            <a:ext cx="3168000" cy="68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1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 userDrawn="1">
          <p15:clr>
            <a:srgbClr val="FBAE40"/>
          </p15:clr>
        </p15:guide>
        <p15:guide id="2" pos="6562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  <p15:guide id="4" orient="horz" pos="73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bild 9">
            <a:extLst>
              <a:ext uri="{FF2B5EF4-FFF2-40B4-BE49-F238E27FC236}">
                <a16:creationId xmlns:a16="http://schemas.microsoft.com/office/drawing/2014/main" id="{A3940FB8-56C2-4640-90D1-40DD4B63A0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3275" y="1665288"/>
            <a:ext cx="10585450" cy="469106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375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58A24275-663F-44E4-96F3-FF9C3080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Region Halland  │</a:t>
            </a:r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90CA8896-D002-4895-96C3-D957ECD5A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Halland – Bästa livsplatsen</a:t>
            </a:r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AE6A284B-7F89-469B-A856-0079298F2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3007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585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DE6E2B-F46F-401B-AD55-1351DAEC1E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4060182"/>
            <a:ext cx="10585449" cy="1296000"/>
          </a:xfrm>
        </p:spPr>
        <p:txBody>
          <a:bodyPr anchor="t" anchorCtr="0"/>
          <a:lstStyle>
            <a:lvl1pPr algn="ctr">
              <a:lnSpc>
                <a:spcPct val="100000"/>
              </a:lnSpc>
              <a:defRPr sz="1500" b="0" spc="0" baseline="0"/>
            </a:lvl1pPr>
          </a:lstStyle>
          <a:p>
            <a:r>
              <a:rPr lang="sv-SE" dirty="0"/>
              <a:t>Föredragshållarens namn, titel │ Förvaltning │epost@regionhalland.se (Skriv in dina uppgifter och infoga det långa strecket som du hittar under fliken Infoga och knappen Symbol)</a:t>
            </a:r>
            <a:endParaRPr lang="en-US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5D375A6-E1AB-427A-B9D9-7647F9DDD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Region Halland  │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98FB377-D5EC-4CF3-AAD0-DA1A486FE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Halland – Bästa livsplatsen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F8B6E0C-343B-4614-BD6C-6399EB33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A3F7553-A89C-4290-B069-18191A7230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685878" y="2263988"/>
            <a:ext cx="6336000" cy="136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20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98661" y="1268508"/>
            <a:ext cx="9770252" cy="854280"/>
          </a:xfrm>
        </p:spPr>
        <p:txBody>
          <a:bodyPr/>
          <a:lstStyle>
            <a:lvl1pPr>
              <a:defRPr sz="3265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98661" y="2276402"/>
            <a:ext cx="9770252" cy="3197904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177"/>
            </a:lvl1pPr>
            <a:lvl2pPr marL="784725" indent="-31101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177"/>
            </a:lvl2pPr>
            <a:lvl3pPr marL="1257000" indent="-31101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177"/>
            </a:lvl3pPr>
            <a:lvl4pPr marL="1730715" indent="-31101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177"/>
            </a:lvl4pPr>
            <a:lvl5pPr marL="2202990" indent="-31101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177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391440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5A1148-306D-F74C-BA04-E85C4F5A3E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2320" y="1549083"/>
            <a:ext cx="9144000" cy="2387600"/>
          </a:xfrm>
        </p:spPr>
        <p:txBody>
          <a:bodyPr anchor="b">
            <a:normAutofit/>
          </a:bodyPr>
          <a:lstStyle>
            <a:lvl1pPr algn="l">
              <a:defRPr sz="4400" b="1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B0E8176-9838-8E40-A614-26B52088D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2320" y="3977482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8031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C21AB9-550F-474B-9A70-99FE1C8E3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6682"/>
            <a:ext cx="10515600" cy="603568"/>
          </a:xfrm>
        </p:spPr>
        <p:txBody>
          <a:bodyPr anchor="ctr" anchorCtr="0">
            <a:noAutofit/>
          </a:bodyPr>
          <a:lstStyle>
            <a:lvl1pPr>
              <a:defRPr sz="3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2C6BE83-B749-564A-8DBF-B580FC044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3225"/>
            <a:ext cx="10515600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9820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C7B1292A-BED8-0C40-A61E-32A9899E85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 flipV="1">
            <a:off x="5679220" y="-134056"/>
            <a:ext cx="8019553" cy="712611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3C21AB9-550F-474B-9A70-99FE1C8E3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5685"/>
            <a:ext cx="5257800" cy="1325563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2C6BE83-B749-564A-8DBF-B580FC044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0294"/>
            <a:ext cx="5257800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2270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C21AB9-550F-474B-9A70-99FE1C8E3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5685"/>
            <a:ext cx="5257800" cy="1325563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2C6BE83-B749-564A-8DBF-B580FC044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0294"/>
            <a:ext cx="5257800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96FCA95-E95F-EA43-A159-F7C99C7734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5821460" y="-134056"/>
            <a:ext cx="8019553" cy="712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54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C21AB9-550F-474B-9A70-99FE1C8E3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5685"/>
            <a:ext cx="5257800" cy="1325563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2C6BE83-B749-564A-8DBF-B580FC044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0294"/>
            <a:ext cx="5257800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E319A7D-0344-FC44-9571-31DCA290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 flipV="1">
            <a:off x="8402100" y="-134056"/>
            <a:ext cx="8019553" cy="712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69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562BDF58-41FF-4A84-AB54-E0322BB72C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78042" y="-1410535"/>
            <a:ext cx="7920000" cy="840935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955800" y="2711338"/>
            <a:ext cx="8280400" cy="2160000"/>
          </a:xfrm>
        </p:spPr>
        <p:txBody>
          <a:bodyPr anchor="t" anchorCtr="0"/>
          <a:lstStyle>
            <a:lvl1pPr algn="ctr">
              <a:lnSpc>
                <a:spcPct val="100000"/>
              </a:lnSpc>
              <a:defRPr sz="3800" spc="0" baseline="0"/>
            </a:lvl1pPr>
          </a:lstStyle>
          <a:p>
            <a:r>
              <a:rPr lang="sv-SE" dirty="0"/>
              <a:t>Klicka här för att lägga till avsnittsrubrik</a:t>
            </a:r>
          </a:p>
        </p:txBody>
      </p:sp>
    </p:spTree>
    <p:extLst>
      <p:ext uri="{BB962C8B-B14F-4D97-AF65-F5344CB8AC3E}">
        <p14:creationId xmlns:p14="http://schemas.microsoft.com/office/powerpoint/2010/main" val="540175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232">
          <p15:clr>
            <a:srgbClr val="FBAE40"/>
          </p15:clr>
        </p15:guide>
        <p15:guide id="2" pos="6448">
          <p15:clr>
            <a:srgbClr val="FBAE40"/>
          </p15:clr>
        </p15:guide>
        <p15:guide id="3" orient="horz" pos="2659" userDrawn="1">
          <p15:clr>
            <a:srgbClr val="FBAE40"/>
          </p15:clr>
        </p15:guide>
        <p15:guide id="4" orient="horz" pos="118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bil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>
            <a:extLst>
              <a:ext uri="{FF2B5EF4-FFF2-40B4-BE49-F238E27FC236}">
                <a16:creationId xmlns:a16="http://schemas.microsoft.com/office/drawing/2014/main" id="{56D6488E-11D2-4048-BA5E-66E3F5B0F8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207912" y="1183009"/>
            <a:ext cx="936000" cy="738947"/>
          </a:xfrm>
          <a:prstGeom prst="rect">
            <a:avLst/>
          </a:prstGeom>
        </p:spPr>
      </p:pic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6C15D5CF-9B07-4D02-8766-EE7CA6459B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8100" y="2085296"/>
            <a:ext cx="9575800" cy="2235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6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12263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24" userDrawn="1">
          <p15:clr>
            <a:srgbClr val="FBAE40"/>
          </p15:clr>
        </p15:guide>
        <p15:guide id="2" pos="6856" userDrawn="1">
          <p15:clr>
            <a:srgbClr val="FBAE40"/>
          </p15:clr>
        </p15:guide>
        <p15:guide id="3" orient="horz" pos="161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F7647F4-81EF-45D6-8BAD-673F184751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1665288"/>
            <a:ext cx="10585450" cy="45354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9D37F3D7-35B5-4B45-825B-0A1C551FF00D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white"/>
        <p:txBody>
          <a:bodyPr/>
          <a:lstStyle/>
          <a:p>
            <a:r>
              <a:rPr lang="sv-SE" dirty="0"/>
              <a:t>Region Halland  │</a:t>
            </a:r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76BFA326-99F1-4A76-BDD4-E7F51BA5D4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white"/>
        <p:txBody>
          <a:bodyPr/>
          <a:lstStyle/>
          <a:p>
            <a:r>
              <a:rPr lang="sv-SE" dirty="0"/>
              <a:t>Halland – Bästa livsplatsen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67044490-FB95-4FEE-84F1-301EDC81E4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white"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0922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665288"/>
            <a:ext cx="5181600" cy="45354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391E7B50-F211-4773-9434-6D90567706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07123" y="1665288"/>
            <a:ext cx="5181601" cy="45354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FC99E9B6-4316-4D55-9FC8-D01B040669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 dirty="0"/>
              <a:t>Region Halland  │</a:t>
            </a:r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BE053D03-F9D5-442E-995F-476B49D930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dirty="0"/>
              <a:t>Halland – Bästa livsplatsen</a:t>
            </a:r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F9CDD7C4-4EF3-4271-93C1-E8915FBC0D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776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818522" y="1669934"/>
            <a:ext cx="5157787" cy="576000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18522" y="2245934"/>
            <a:ext cx="5157787" cy="39437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466" y="1669934"/>
            <a:ext cx="5183188" cy="576000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466" y="2245934"/>
            <a:ext cx="5183188" cy="39437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50D082F-3C1F-44A5-9E64-6D4246073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Region Halland  │</a:t>
            </a:r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9E5CE21A-6727-428F-844A-758932147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Halland – Bästa livsplatsen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9DD0B0D3-F2A8-43C2-8C85-8CF92FBDD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8976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665288"/>
            <a:ext cx="4860000" cy="45354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92C242B5-4AAC-4185-8DCE-69CA495D25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28468" y="1665288"/>
            <a:ext cx="4428000" cy="3997325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04B00C84-15CD-4D29-82EB-513EE7D2A4F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 dirty="0"/>
              <a:t>Region Halland  │</a:t>
            </a:r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7448DF46-7649-467F-B1E5-58AF5E0E9F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dirty="0"/>
              <a:t>Halland – Bästa livsplatsen</a:t>
            </a:r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3DB975B3-BD96-4FE1-9A69-7C15E66D9F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4793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8468" y="1665288"/>
            <a:ext cx="4860257" cy="45354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92C242B5-4AAC-4185-8DCE-69CA495D25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3275" y="1665288"/>
            <a:ext cx="4428000" cy="3997325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69BC6E56-4BB3-4033-961C-0FECDDD686C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 dirty="0"/>
              <a:t>Region Halland  │</a:t>
            </a:r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7C6EE110-A186-43E0-832C-910A9C7A5C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dirty="0"/>
              <a:t>Halland – Bästa livsplatsen</a:t>
            </a:r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C6F5F072-3570-4698-9ED3-6CB1A4E9B83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09888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6F6A68A-AE0A-4175-A5B1-DDE04AE02C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557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418002AD-990B-465A-9AD4-9F17CBE89EC0}"/>
              </a:ext>
            </a:extLst>
          </p:cNvPr>
          <p:cNvSpPr/>
          <p:nvPr userDrawn="1"/>
        </p:nvSpPr>
        <p:spPr>
          <a:xfrm>
            <a:off x="0" y="6356349"/>
            <a:ext cx="12192000" cy="501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275" y="333375"/>
            <a:ext cx="10585449" cy="129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3275" y="1665288"/>
            <a:ext cx="10585450" cy="45354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  <a:p>
            <a:pPr lvl="7"/>
            <a:r>
              <a:rPr lang="sv-SE" dirty="0"/>
              <a:t>Nivå åtta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 bwMode="white">
          <a:xfrm>
            <a:off x="9781032" y="6452047"/>
            <a:ext cx="1440000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Region Halland  │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 bwMode="white">
          <a:xfrm>
            <a:off x="809625" y="6452047"/>
            <a:ext cx="4114800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Halland – Bästa livsplatsen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 bwMode="white">
          <a:xfrm>
            <a:off x="11227470" y="6452047"/>
            <a:ext cx="216000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281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3" r:id="rId3"/>
    <p:sldLayoutId id="2147483650" r:id="rId4"/>
    <p:sldLayoutId id="2147483652" r:id="rId5"/>
    <p:sldLayoutId id="2147483653" r:id="rId6"/>
    <p:sldLayoutId id="2147483657" r:id="rId7"/>
    <p:sldLayoutId id="2147483658" r:id="rId8"/>
    <p:sldLayoutId id="2147483659" r:id="rId9"/>
    <p:sldLayoutId id="2147483660" r:id="rId10"/>
    <p:sldLayoutId id="2147483655" r:id="rId11"/>
    <p:sldLayoutId id="2147483665" r:id="rId12"/>
    <p:sldLayoutId id="2147483664" r:id="rId13"/>
    <p:sldLayoutId id="2147483666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40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56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872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124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506" userDrawn="1">
          <p15:clr>
            <a:srgbClr val="F26B43"/>
          </p15:clr>
        </p15:guide>
        <p15:guide id="4" pos="7174" userDrawn="1">
          <p15:clr>
            <a:srgbClr val="F26B43"/>
          </p15:clr>
        </p15:guide>
        <p15:guide id="6" orient="horz" pos="3997" userDrawn="1">
          <p15:clr>
            <a:srgbClr val="F26B43"/>
          </p15:clr>
        </p15:guide>
        <p15:guide id="8" orient="horz" pos="1049" userDrawn="1">
          <p15:clr>
            <a:srgbClr val="F26B43"/>
          </p15:clr>
        </p15:guide>
        <p15:guide id="9" orient="horz" pos="21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4691F7-F606-6B47-8E22-10AFA39DD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82A384B-D5B2-6340-941D-F96450732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4996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10" Type="http://schemas.openxmlformats.org/officeDocument/2006/relationships/image" Target="../media/image10.gi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D1D57811-0BC6-4048-90DB-ECDEBC7B1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4825" y="1972235"/>
            <a:ext cx="8642350" cy="1566608"/>
          </a:xfrm>
        </p:spPr>
        <p:txBody>
          <a:bodyPr/>
          <a:lstStyle/>
          <a:p>
            <a:r>
              <a:rPr lang="sv-SE" dirty="0"/>
              <a:t>Välkommen till</a:t>
            </a:r>
            <a:br>
              <a:rPr lang="sv-SE" dirty="0"/>
            </a:br>
            <a:r>
              <a:rPr lang="sv-SE" dirty="0"/>
              <a:t>temadag patientsäkerhet</a:t>
            </a:r>
          </a:p>
        </p:txBody>
      </p:sp>
    </p:spTree>
    <p:extLst>
      <p:ext uri="{BB962C8B-B14F-4D97-AF65-F5344CB8AC3E}">
        <p14:creationId xmlns:p14="http://schemas.microsoft.com/office/powerpoint/2010/main" val="1526386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0">
        <p14:reveal/>
      </p:transition>
    </mc:Choice>
    <mc:Fallback>
      <p:transition spd="slow" advTm="3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2D82F9-B85E-86E9-A844-906491560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832B6D7-53A7-16C7-B2FB-4782397A6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3D9DB30-AF2A-3B1E-C0DB-EFB4CA6EA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636" y="0"/>
            <a:ext cx="8020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20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4947A25-1628-4748-967E-3D970B845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Region Halland  │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9F76364-C9EE-4CE9-9356-B17EDBC4A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Halland – Bästa livsplatsen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FD71D5C-E5E7-4F5B-822C-C8F954F06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645303-2AAE-45D1-913A-B06AE6474513}" type="slidenum">
              <a:rPr kumimoji="0" lang="sv-SE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D03B2C5-96F4-4765-B2E2-781B5CC1E9F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666" y="460767"/>
            <a:ext cx="5817736" cy="5936466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51262479-8D60-418D-85CA-ADE5F7C88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43434">
            <a:off x="6659054" y="34830"/>
            <a:ext cx="4577746" cy="64536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60794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F74CBB-2AAE-296D-FD02-BE0C717FC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9CEBBA2D-3915-ACF8-D267-D3DA0F8DFE5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10468" y="934279"/>
          <a:ext cx="9771063" cy="4565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6213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F74CBB-2AAE-296D-FD02-BE0C717FC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9CEBBA2D-3915-ACF8-D267-D3DA0F8DFE5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10468" y="934279"/>
          <a:ext cx="9771063" cy="4565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7666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CF4F34-EFB0-4525-97E2-DB2CD0025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333375"/>
            <a:ext cx="10585449" cy="1296000"/>
          </a:xfrm>
        </p:spPr>
        <p:txBody>
          <a:bodyPr anchor="ctr">
            <a:normAutofit/>
          </a:bodyPr>
          <a:lstStyle/>
          <a:p>
            <a:r>
              <a:rPr lang="sv-SE" dirty="0"/>
              <a:t>Region Hallands utvalda områden till 2024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6026371-B8B7-4FEE-AC0C-D6168DD2AE8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781032" y="6452047"/>
            <a:ext cx="14400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Region Halland  │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85F632-F4D8-4F4E-896A-FAC217B408B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9625" y="6452047"/>
            <a:ext cx="41148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Halland – Bästa livsplatsen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2C9AE6E-A78C-4F0C-B4A1-CACE0BC7E6A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227470" y="6452047"/>
            <a:ext cx="2160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8645303-2AAE-45D1-913A-B06AE6474513}" type="slidenum">
              <a:rPr lang="sv-SE" smtClean="0"/>
              <a:pPr>
                <a:spcAft>
                  <a:spcPts val="600"/>
                </a:spcAft>
              </a:pPr>
              <a:t>14</a:t>
            </a:fld>
            <a:endParaRPr lang="sv-SE"/>
          </a:p>
        </p:txBody>
      </p:sp>
      <p:graphicFrame>
        <p:nvGraphicFramePr>
          <p:cNvPr id="8" name="Platshållare för innehåll 2">
            <a:extLst>
              <a:ext uri="{FF2B5EF4-FFF2-40B4-BE49-F238E27FC236}">
                <a16:creationId xmlns:a16="http://schemas.microsoft.com/office/drawing/2014/main" id="{4E1B6769-6F80-0D31-8A6D-2FE313A096B9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803275" y="1665288"/>
          <a:ext cx="10585450" cy="4535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7009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8235E0-F7C4-C44F-B808-FF1A86C7A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följs upp i vår handlingsplan?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0FD3975-B707-8EA4-3F0D-7FB00A64A4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1410789"/>
            <a:ext cx="10585450" cy="4789987"/>
          </a:xfrm>
        </p:spPr>
        <p:txBody>
          <a:bodyPr/>
          <a:lstStyle/>
          <a:p>
            <a:r>
              <a:rPr lang="sv-SE" dirty="0"/>
              <a:t>R</a:t>
            </a:r>
            <a:r>
              <a:rPr lang="sv-SE" sz="2000" dirty="0">
                <a:effectLst/>
              </a:rPr>
              <a:t>egiongemensam </a:t>
            </a:r>
            <a:r>
              <a:rPr lang="sv-SE" sz="2000" b="1" dirty="0">
                <a:effectLst/>
              </a:rPr>
              <a:t>strukturerad uppföljning </a:t>
            </a:r>
            <a:r>
              <a:rPr lang="sv-SE" sz="2000" dirty="0">
                <a:effectLst/>
              </a:rPr>
              <a:t>av patientsäkerhetsaspekter </a:t>
            </a:r>
          </a:p>
          <a:p>
            <a:r>
              <a:rPr lang="sv-SE" dirty="0"/>
              <a:t>W</a:t>
            </a:r>
            <a:r>
              <a:rPr lang="sv-SE" sz="2000" dirty="0">
                <a:effectLst/>
              </a:rPr>
              <a:t>ebbaserad </a:t>
            </a:r>
            <a:r>
              <a:rPr lang="sv-SE" sz="2000" b="1" dirty="0">
                <a:effectLst/>
              </a:rPr>
              <a:t>grundutbildning</a:t>
            </a:r>
            <a:r>
              <a:rPr lang="sv-SE" sz="2000" dirty="0">
                <a:effectLst/>
              </a:rPr>
              <a:t> i patientsäkerhet</a:t>
            </a:r>
          </a:p>
          <a:p>
            <a:r>
              <a:rPr lang="sv-SE" sz="2000" dirty="0">
                <a:effectLst/>
              </a:rPr>
              <a:t>Utbildning i </a:t>
            </a:r>
            <a:r>
              <a:rPr lang="sv-SE" sz="2000" b="1" dirty="0">
                <a:effectLst/>
              </a:rPr>
              <a:t>avvikelsehantering</a:t>
            </a:r>
            <a:r>
              <a:rPr lang="sv-SE" sz="2000" dirty="0">
                <a:effectLst/>
              </a:rPr>
              <a:t> i Platina</a:t>
            </a:r>
          </a:p>
          <a:p>
            <a:r>
              <a:rPr lang="sv-SE" sz="2000" dirty="0">
                <a:effectLst/>
              </a:rPr>
              <a:t>Grundutbildning i avvikelsehantering och patientsäkerhet i chefers </a:t>
            </a:r>
            <a:r>
              <a:rPr lang="sv-SE" sz="2000" b="1" dirty="0">
                <a:effectLst/>
              </a:rPr>
              <a:t>introduktionsprogram</a:t>
            </a:r>
            <a:endParaRPr lang="sv-SE" b="1" dirty="0"/>
          </a:p>
          <a:p>
            <a:r>
              <a:rPr lang="sv-SE" b="1" dirty="0" err="1"/>
              <a:t>Sakkompetens</a:t>
            </a:r>
            <a:r>
              <a:rPr lang="sv-SE" dirty="0"/>
              <a:t> medverkar vid utredningar </a:t>
            </a:r>
            <a:r>
              <a:rPr lang="sv-SE" sz="2000" dirty="0">
                <a:effectLst/>
              </a:rPr>
              <a:t>av allvarliga avvikelser</a:t>
            </a:r>
          </a:p>
          <a:p>
            <a:r>
              <a:rPr lang="sv-SE" dirty="0"/>
              <a:t>Utbildningar givna vid </a:t>
            </a:r>
            <a:r>
              <a:rPr lang="sv-SE" b="1" dirty="0"/>
              <a:t>kliniskt träningscentrum </a:t>
            </a:r>
            <a:r>
              <a:rPr lang="sv-SE" dirty="0"/>
              <a:t>(KTC)</a:t>
            </a:r>
            <a:endParaRPr lang="sv-SE" sz="2000" dirty="0">
              <a:effectLst/>
            </a:endParaRPr>
          </a:p>
          <a:p>
            <a:r>
              <a:rPr lang="sv-SE" b="1" dirty="0"/>
              <a:t>R</a:t>
            </a:r>
            <a:r>
              <a:rPr lang="sv-SE" sz="2000" b="1" dirty="0">
                <a:effectLst/>
              </a:rPr>
              <a:t>egiongemensamma rutiner </a:t>
            </a:r>
            <a:r>
              <a:rPr lang="sv-SE" sz="2000" dirty="0">
                <a:effectLst/>
              </a:rPr>
              <a:t>för rapportering, utredning, anmälan, analys och spridning av avvikelser (</a:t>
            </a:r>
            <a:r>
              <a:rPr lang="sv-SE" sz="2000" dirty="0" err="1">
                <a:effectLst/>
              </a:rPr>
              <a:t>inkl</a:t>
            </a:r>
            <a:r>
              <a:rPr lang="sv-SE" sz="2000" dirty="0">
                <a:effectLst/>
              </a:rPr>
              <a:t> risker) och goda exempel</a:t>
            </a:r>
          </a:p>
          <a:p>
            <a:r>
              <a:rPr lang="sv-SE" b="1" dirty="0"/>
              <a:t>R</a:t>
            </a:r>
            <a:r>
              <a:rPr lang="sv-SE" sz="2000" b="1" dirty="0">
                <a:effectLst/>
              </a:rPr>
              <a:t>egiongemensam analys</a:t>
            </a:r>
            <a:r>
              <a:rPr lang="sv-SE" sz="2000" dirty="0">
                <a:effectLst/>
              </a:rPr>
              <a:t> och återrapport kring risker i vårdens övergångar</a:t>
            </a:r>
          </a:p>
          <a:p>
            <a:r>
              <a:rPr lang="sv-SE" b="1" dirty="0"/>
              <a:t>A</a:t>
            </a:r>
            <a:r>
              <a:rPr lang="sv-SE" sz="2000" b="1" dirty="0">
                <a:effectLst/>
              </a:rPr>
              <a:t>utomatiserad monitorering</a:t>
            </a:r>
            <a:r>
              <a:rPr lang="sv-SE" sz="2000" dirty="0">
                <a:effectLst/>
              </a:rPr>
              <a:t> av en av aspekterna som hittills följts i de nationella mätningarna (VRI, BHK, MJG, trycksår) och plan för övriga aspekter som hittills följts i de nationella mätningarna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EFB9864-25AF-4DBA-C398-0124A898C0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7238E21-8EE0-2DA7-E704-82B3FF8176F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FD39617-E1C2-0742-361A-E51FD12B11B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9488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AAA137-9C0B-F724-5D60-922F2EAD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Saker som händer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DBDBF42-1521-4850-2574-57B4CACBD5A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Säkerhetsfrågor i Region Hallands medarbetarenkät</a:t>
            </a:r>
          </a:p>
          <a:p>
            <a:r>
              <a:rPr lang="sv-SE" dirty="0"/>
              <a:t>Vidareutveckling av arbete med Infektionsverktyget och vårdrelaterade infektioner</a:t>
            </a:r>
          </a:p>
          <a:p>
            <a:r>
              <a:rPr lang="sv-SE" dirty="0"/>
              <a:t>Datalager för Platina</a:t>
            </a:r>
          </a:p>
          <a:p>
            <a:r>
              <a:rPr lang="sv-SE" dirty="0"/>
              <a:t>Utbildningar för medarbetare och chefer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11F0DDC-2046-EBB7-65FD-A743CFADF8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AF8C3CE-A951-2E10-4521-AD287AEF8D3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5CDECB8-5B57-EC80-2306-53C30BF3CE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20858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186B25-B1BA-DB65-5018-31E2F28B3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333375"/>
            <a:ext cx="10585449" cy="1296000"/>
          </a:xfrm>
        </p:spPr>
        <p:txBody>
          <a:bodyPr anchor="ctr">
            <a:normAutofit/>
          </a:bodyPr>
          <a:lstStyle/>
          <a:p>
            <a:r>
              <a:rPr lang="sv-SE" dirty="0"/>
              <a:t>Bättre…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F4530BE-F916-7865-49D3-EC1EA5534FB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781032" y="6452047"/>
            <a:ext cx="14400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Region Halland  │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E2D5CD-FAB9-A5BB-B2A7-9DBAFCD3F7A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9625" y="6452047"/>
            <a:ext cx="41148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Halland – Bästa livsplatsen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683B953-9BD8-E57C-104C-3B4E99F8CD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227470" y="6452047"/>
            <a:ext cx="2160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8645303-2AAE-45D1-913A-B06AE6474513}" type="slidenum">
              <a:rPr lang="sv-SE" smtClean="0"/>
              <a:pPr>
                <a:spcAft>
                  <a:spcPts val="600"/>
                </a:spcAft>
              </a:pPr>
              <a:t>17</a:t>
            </a:fld>
            <a:endParaRPr lang="sv-SE"/>
          </a:p>
        </p:txBody>
      </p:sp>
      <p:graphicFrame>
        <p:nvGraphicFramePr>
          <p:cNvPr id="8" name="Platshållare för innehåll 2">
            <a:extLst>
              <a:ext uri="{FF2B5EF4-FFF2-40B4-BE49-F238E27FC236}">
                <a16:creationId xmlns:a16="http://schemas.microsoft.com/office/drawing/2014/main" id="{AF83F449-5610-D237-F1BA-993BD644E9D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30638118"/>
              </p:ext>
            </p:extLst>
          </p:nvPr>
        </p:nvGraphicFramePr>
        <p:xfrm>
          <a:off x="803275" y="1665288"/>
          <a:ext cx="10585450" cy="4535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6475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F74CBB-2AAE-296D-FD02-BE0C717FC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9CEBBA2D-3915-ACF8-D267-D3DA0F8DFE5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10468" y="934279"/>
          <a:ext cx="9771063" cy="4565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1753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085B34-D42C-41E1-8B9C-1696C9C3A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Anders Åkvist, regional chefläkare │ Regionkontoret │ anders.akvist@regionhalland.se │ 0720-838619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Region Halland  │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Halland – Bästa livsplatsen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33159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19578C-6A55-4C63-9240-CFB04F61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Syftet med detta möte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6C3E83-75EC-457D-B41E-33D431C0828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sv-SE" dirty="0"/>
              <a:t>inblick i utveckling inom patientsäkerhet på nationell och regionövergripande nivå</a:t>
            </a:r>
          </a:p>
          <a:p>
            <a:pPr lvl="0"/>
            <a:r>
              <a:rPr lang="sv-SE" dirty="0"/>
              <a:t>några exempel från Region Halland i kampen mot vårdskador</a:t>
            </a:r>
          </a:p>
          <a:p>
            <a:pPr lvl="0"/>
            <a:r>
              <a:rPr lang="sv-SE" dirty="0"/>
              <a:t>dialog mellan personer som är engagerade regionövergripande inom patientsäkerhetsområdet i Region Halland</a:t>
            </a: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60D101B-29E1-4B82-83FC-697287917A1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D3E7133-034C-40B6-A7E5-2969E42DA5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167C5F1-7BB0-49B7-B09B-A8BB95880C3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42232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14">
            <a:extLst>
              <a:ext uri="{FF2B5EF4-FFF2-40B4-BE49-F238E27FC236}">
                <a16:creationId xmlns:a16="http://schemas.microsoft.com/office/drawing/2014/main" id="{35900AB8-2CE2-475E-AAC2-906016719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Program</a:t>
            </a:r>
          </a:p>
        </p:txBody>
      </p:sp>
      <p:sp>
        <p:nvSpPr>
          <p:cNvPr id="16" name="Platshållare för innehåll 15">
            <a:extLst>
              <a:ext uri="{FF2B5EF4-FFF2-40B4-BE49-F238E27FC236}">
                <a16:creationId xmlns:a16="http://schemas.microsoft.com/office/drawing/2014/main" id="{0F2396E4-CE3D-4E64-9288-EFD018340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1629375"/>
            <a:ext cx="10585450" cy="4571401"/>
          </a:xfrm>
        </p:spPr>
        <p:txBody>
          <a:bodyPr/>
          <a:lstStyle/>
          <a:p>
            <a:pPr marL="0" indent="0">
              <a:buNone/>
            </a:pPr>
            <a:r>
              <a:rPr lang="sv-SE" sz="1400" dirty="0"/>
              <a:t>13.00 Välkomna!</a:t>
            </a:r>
          </a:p>
          <a:p>
            <a:pPr marL="0" indent="0">
              <a:buNone/>
            </a:pPr>
            <a:r>
              <a:rPr lang="sv-SE" sz="1400" dirty="0"/>
              <a:t>13.05 Kvalitet och patientsäkerhet i vården i Halland - vad händer (Anders Åkvist, Region Halland)</a:t>
            </a:r>
          </a:p>
          <a:p>
            <a:pPr marL="0" indent="0">
              <a:buNone/>
            </a:pPr>
            <a:r>
              <a:rPr lang="sv-SE" sz="1400" dirty="0"/>
              <a:t>13.20 Säker vård - här och nu och framöver, ur ett nationellt och internationellt perspektiv (Charlotta George, Socialstyrelsen)</a:t>
            </a:r>
          </a:p>
          <a:p>
            <a:pPr marL="0" indent="0">
              <a:buNone/>
            </a:pPr>
            <a:r>
              <a:rPr lang="sv-SE" sz="1400" dirty="0"/>
              <a:t>14.05 Lyckad spridning av välfungerande arbetssätt, introduktion följt av korta föredrag från Region Hallands vårdförvaltningar:</a:t>
            </a:r>
          </a:p>
          <a:p>
            <a:pPr marL="0" indent="0">
              <a:buNone/>
            </a:pPr>
            <a:r>
              <a:rPr lang="sv-SE" sz="1400" dirty="0"/>
              <a:t>	14.10  1: Medvetandegöra patientsäkerhet med korta informationsfilmer (Magnus Garell, Närsjukvården)</a:t>
            </a:r>
          </a:p>
          <a:p>
            <a:pPr marL="0" indent="0">
              <a:buNone/>
            </a:pPr>
            <a:r>
              <a:rPr lang="sv-SE" sz="1400" dirty="0"/>
              <a:t>	14.20  2: Ackreditering: patientsäkerhet i praktiken på </a:t>
            </a:r>
            <a:r>
              <a:rPr lang="sv-SE" sz="1400" dirty="0" err="1"/>
              <a:t>lab</a:t>
            </a:r>
            <a:r>
              <a:rPr lang="sv-SE" sz="1400" dirty="0"/>
              <a:t> (Anna Pohjanen, Lena Järkendal Samuelsson, Ambulans, 		diagnostik och hälsa)</a:t>
            </a:r>
          </a:p>
          <a:p>
            <a:pPr marL="0" indent="0">
              <a:buNone/>
            </a:pPr>
            <a:r>
              <a:rPr lang="sv-SE" sz="1400" dirty="0"/>
              <a:t>14.30 Fika</a:t>
            </a:r>
          </a:p>
          <a:p>
            <a:pPr marL="0" indent="0">
              <a:buNone/>
            </a:pPr>
            <a:r>
              <a:rPr lang="sv-SE" sz="1400" dirty="0"/>
              <a:t>	15.00 3: Standardisera arbetssätt och rutiner i gemensamma processer område 1 (Carina Forsberg, Hallands sjukhus)</a:t>
            </a:r>
          </a:p>
          <a:p>
            <a:pPr marL="0" indent="0">
              <a:buNone/>
            </a:pPr>
            <a:r>
              <a:rPr lang="sv-SE" sz="1400" dirty="0"/>
              <a:t>	15.10  4: Rätt vård i rätt tid (Aslak Iversen, Psykiatrin)</a:t>
            </a:r>
          </a:p>
          <a:p>
            <a:pPr marL="0" indent="0">
              <a:buNone/>
            </a:pPr>
            <a:r>
              <a:rPr lang="sv-SE" sz="1400" dirty="0"/>
              <a:t>15.20 Lyckad spridning av välfungerande arbetssätt - dialog i smågrupper – Hur gör ni egentligen?</a:t>
            </a:r>
          </a:p>
          <a:p>
            <a:pPr marL="0" indent="0">
              <a:buNone/>
            </a:pPr>
            <a:r>
              <a:rPr lang="sv-SE" sz="1400" dirty="0"/>
              <a:t>15.45 Snabbt och rätt - högkvalitativ klinisk diagnostik (Rita Fernholm, Region Stockholm)</a:t>
            </a:r>
          </a:p>
          <a:p>
            <a:pPr marL="0" indent="0">
              <a:buNone/>
            </a:pPr>
            <a:r>
              <a:rPr lang="sv-SE" sz="1400" dirty="0"/>
              <a:t>16.25 Avslut</a:t>
            </a:r>
          </a:p>
          <a:p>
            <a:endParaRPr lang="sv-SE" sz="12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 dirty="0"/>
              <a:t>Region Halland  │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dirty="0"/>
              <a:t>Halland – Bästa livsplatsen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678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0">
        <p14:reveal/>
      </p:transition>
    </mc:Choice>
    <mc:Fallback>
      <p:transition spd="slow" advTm="3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B642947-844E-EA90-4EC6-A96364908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Kvalitet och patientsäkerhet i vården i Halland - vad händer 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E177A8-F2AC-9F99-BFFC-B62C8A7F934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976100" y="6451600"/>
            <a:ext cx="215900" cy="323850"/>
          </a:xfrm>
        </p:spPr>
        <p:txBody>
          <a:bodyPr/>
          <a:lstStyle/>
          <a:p>
            <a:fld id="{E8645303-2AAE-45D1-913A-B06AE6474513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06546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87C027-A268-B37E-352D-0FBEA557C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Hallands styrkor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42807D-FDCD-ECF5-4478-E4A3BE1962E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Hög skattekraft och god folkhälsa</a:t>
            </a:r>
          </a:p>
          <a:p>
            <a:r>
              <a:rPr lang="sv-SE" dirty="0"/>
              <a:t>Nära samarbete med kommunerna</a:t>
            </a:r>
          </a:p>
          <a:p>
            <a:r>
              <a:rPr lang="sv-SE" dirty="0"/>
              <a:t>Gemensamt avvikelsehanteringssystem inom Region Hallands ansvarsområde</a:t>
            </a:r>
          </a:p>
          <a:p>
            <a:r>
              <a:rPr lang="sv-SE" dirty="0"/>
              <a:t>Hög ambitionsnivå på datadrivet arbete – hur får vi vår information att jobba för oss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674FF07-1D99-DAAA-5DC1-4815D959B10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A970549-898F-0762-C6A5-1271ED8F2C6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5199044-D3C6-606F-9F4E-C8D85C03376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2811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C0A755-5940-18C6-83C5-CD4F88FB5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E0B96DD-8B5A-3753-D99C-5B6AEA6D274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EB2DFE-11F5-4F5C-6441-FF009AEB15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D3B374C-3FC8-5B00-601E-A435FAA5A3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BB508C-1244-79C1-2E5D-930677CBA4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704AA36-F8E6-E62F-930F-4C34849C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579" y="81953"/>
            <a:ext cx="4456453" cy="619125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FE713FC3-3A22-AD95-7C3E-5886E42F3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028" y="157018"/>
            <a:ext cx="1713330" cy="604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01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83EDE2-6F6B-0413-C055-C76EC1C28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8494743-2F64-C63A-2010-62FA4D0F4E8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AF40FAE-4BDE-70C0-63A1-B1ECE9D8BE8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AD83432-D1D4-D608-AFA8-BA5361B5B9B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73CEF63-6168-7B90-AA5D-9CDD14B2FB9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7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87CC341-FEDA-FFA6-D0A7-87D825902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399" y="0"/>
            <a:ext cx="8886321" cy="626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4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CCFCA176-2090-7847-8D09-800B18A2B98F}"/>
              </a:ext>
            </a:extLst>
          </p:cNvPr>
          <p:cNvSpPr/>
          <p:nvPr/>
        </p:nvSpPr>
        <p:spPr>
          <a:xfrm>
            <a:off x="-331808" y="-222812"/>
            <a:ext cx="12523808" cy="73036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125F0AA-AD8F-F74E-994A-9FA1A6BA5B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2320" y="2056090"/>
            <a:ext cx="4502199" cy="2387600"/>
          </a:xfrm>
        </p:spPr>
        <p:txBody>
          <a:bodyPr>
            <a:noAutofit/>
          </a:bodyPr>
          <a:lstStyle/>
          <a:p>
            <a:pPr>
              <a:lnSpc>
                <a:spcPts val="6000"/>
              </a:lnSpc>
            </a:pPr>
            <a:r>
              <a:rPr lang="sv-SE" sz="6000" dirty="0">
                <a:solidFill>
                  <a:schemeClr val="accent3"/>
                </a:solidFill>
              </a:rPr>
              <a:t>OMTANKE</a:t>
            </a:r>
            <a:r>
              <a:rPr lang="sv-SE" sz="6000" b="1" dirty="0">
                <a:solidFill>
                  <a:schemeClr val="accent5"/>
                </a:solidFill>
              </a:rPr>
              <a:t> </a:t>
            </a:r>
            <a:br>
              <a:rPr lang="sv-SE" sz="6000" b="1" dirty="0">
                <a:solidFill>
                  <a:schemeClr val="accent5"/>
                </a:solidFill>
              </a:rPr>
            </a:br>
            <a:r>
              <a:rPr lang="sv-SE" sz="6000" b="1" dirty="0">
                <a:solidFill>
                  <a:schemeClr val="accent5"/>
                </a:solidFill>
              </a:rPr>
              <a:t>HALLAND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72F8CE3-D237-CE44-874E-5A585945A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2320" y="4589877"/>
            <a:ext cx="9144000" cy="1655762"/>
          </a:xfrm>
        </p:spPr>
        <p:txBody>
          <a:bodyPr>
            <a:normAutofit/>
          </a:bodyPr>
          <a:lstStyle/>
          <a:p>
            <a:r>
              <a:rPr lang="sv-SE" sz="2600" dirty="0"/>
              <a:t>Vår gemensamma omställning till </a:t>
            </a:r>
          </a:p>
          <a:p>
            <a:r>
              <a:rPr lang="sv-SE" sz="2600" dirty="0"/>
              <a:t>en</a:t>
            </a:r>
            <a:r>
              <a:rPr lang="sv-SE" sz="2600" dirty="0">
                <a:solidFill>
                  <a:schemeClr val="accent5"/>
                </a:solidFill>
              </a:rPr>
              <a:t> god och nära vård och omsorg.</a:t>
            </a:r>
            <a:endParaRPr lang="sv-SE" sz="2600" strike="sngStrike" dirty="0">
              <a:solidFill>
                <a:schemeClr val="accent5"/>
              </a:solidFill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A72EDFD-1423-8A42-BBFF-1F2D80516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310" y="-1292636"/>
            <a:ext cx="8373448" cy="837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63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>
            <a:extLst>
              <a:ext uri="{FF2B5EF4-FFF2-40B4-BE49-F238E27FC236}">
                <a16:creationId xmlns:a16="http://schemas.microsoft.com/office/drawing/2014/main" id="{CB66834F-5E1D-424C-A69D-1C5872FEB55B}"/>
              </a:ext>
            </a:extLst>
          </p:cNvPr>
          <p:cNvSpPr/>
          <p:nvPr/>
        </p:nvSpPr>
        <p:spPr>
          <a:xfrm>
            <a:off x="-331808" y="-153689"/>
            <a:ext cx="12523808" cy="7303624"/>
          </a:xfrm>
          <a:prstGeom prst="rect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52DCC1C6-F7E8-4690-9B32-2E5467790323}"/>
              </a:ext>
            </a:extLst>
          </p:cNvPr>
          <p:cNvSpPr txBox="1"/>
          <p:nvPr/>
        </p:nvSpPr>
        <p:spPr>
          <a:xfrm>
            <a:off x="0" y="337634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rgbClr val="1E203A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Fyra framgångsfaktorer leder mot målet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FDF859E3-5AE1-295E-3A3B-5B3F1552B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886" y="1680614"/>
            <a:ext cx="2525961" cy="2145950"/>
          </a:xfrm>
          <a:prstGeom prst="rect">
            <a:avLst/>
          </a:prstGeom>
        </p:spPr>
      </p:pic>
      <p:pic>
        <p:nvPicPr>
          <p:cNvPr id="30" name="Bildobjekt 29">
            <a:extLst>
              <a:ext uri="{FF2B5EF4-FFF2-40B4-BE49-F238E27FC236}">
                <a16:creationId xmlns:a16="http://schemas.microsoft.com/office/drawing/2014/main" id="{41E37EDB-E012-4B1C-B7E5-48651329A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35466">
            <a:off x="-1189011" y="1322770"/>
            <a:ext cx="2997200" cy="2603500"/>
          </a:xfrm>
          <a:prstGeom prst="rect">
            <a:avLst/>
          </a:prstGeom>
        </p:spPr>
      </p:pic>
      <p:sp>
        <p:nvSpPr>
          <p:cNvPr id="33" name="textruta 32">
            <a:extLst>
              <a:ext uri="{FF2B5EF4-FFF2-40B4-BE49-F238E27FC236}">
                <a16:creationId xmlns:a16="http://schemas.microsoft.com/office/drawing/2014/main" id="{94E024D9-2892-554C-9C9D-688245568249}"/>
              </a:ext>
            </a:extLst>
          </p:cNvPr>
          <p:cNvSpPr txBox="1"/>
          <p:nvPr/>
        </p:nvSpPr>
        <p:spPr>
          <a:xfrm>
            <a:off x="1426443" y="2527187"/>
            <a:ext cx="1981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HÄLSOFRÄMJANDE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 Halland finns förutsättningar för </a:t>
            </a:r>
            <a:b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god hälsa.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38F1E874-497D-5C47-DC12-5D853A017D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9572" y="4175671"/>
            <a:ext cx="2058216" cy="2469859"/>
          </a:xfrm>
          <a:prstGeom prst="rect">
            <a:avLst/>
          </a:prstGeom>
        </p:spPr>
      </p:pic>
      <p:pic>
        <p:nvPicPr>
          <p:cNvPr id="31" name="Bildobjekt 30">
            <a:extLst>
              <a:ext uri="{FF2B5EF4-FFF2-40B4-BE49-F238E27FC236}">
                <a16:creationId xmlns:a16="http://schemas.microsoft.com/office/drawing/2014/main" id="{564FC45F-E5EC-4B04-87AB-22FCD78F3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66962">
            <a:off x="-814082" y="5183501"/>
            <a:ext cx="2997200" cy="2603500"/>
          </a:xfrm>
          <a:prstGeom prst="rect">
            <a:avLst/>
          </a:prstGeom>
        </p:spPr>
      </p:pic>
      <p:sp>
        <p:nvSpPr>
          <p:cNvPr id="34" name="textruta 33">
            <a:extLst>
              <a:ext uri="{FF2B5EF4-FFF2-40B4-BE49-F238E27FC236}">
                <a16:creationId xmlns:a16="http://schemas.microsoft.com/office/drawing/2014/main" id="{61AEAFD4-2A81-F449-94B5-1906379F334A}"/>
              </a:ext>
            </a:extLst>
          </p:cNvPr>
          <p:cNvSpPr txBox="1"/>
          <p:nvPr/>
        </p:nvSpPr>
        <p:spPr>
          <a:xfrm>
            <a:off x="1715577" y="4837292"/>
            <a:ext cx="1394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ENKEL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 Halland är vård och omsorg nära och lätt att nå.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6B4EC5BD-A6B7-B591-2B9A-F35D94E2D8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2834" y="1350872"/>
            <a:ext cx="2244392" cy="2505875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0611488D-6835-41C4-9058-AD4373800B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159571">
            <a:off x="10666467" y="662394"/>
            <a:ext cx="2997200" cy="2603500"/>
          </a:xfrm>
          <a:prstGeom prst="rect">
            <a:avLst/>
          </a:prstGeom>
        </p:spPr>
      </p:pic>
      <p:sp>
        <p:nvSpPr>
          <p:cNvPr id="29" name="textruta 28">
            <a:extLst>
              <a:ext uri="{FF2B5EF4-FFF2-40B4-BE49-F238E27FC236}">
                <a16:creationId xmlns:a16="http://schemas.microsoft.com/office/drawing/2014/main" id="{C1598997-E251-8F4A-B30F-BA3CCB08FA40}"/>
              </a:ext>
            </a:extLst>
          </p:cNvPr>
          <p:cNvSpPr txBox="1"/>
          <p:nvPr/>
        </p:nvSpPr>
        <p:spPr>
          <a:xfrm>
            <a:off x="8825720" y="2162495"/>
            <a:ext cx="1505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GEMENSAM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 Halland gör vi vård och omsorg bättre tillsammans.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6" name="Bildobjekt 35">
            <a:extLst>
              <a:ext uri="{FF2B5EF4-FFF2-40B4-BE49-F238E27FC236}">
                <a16:creationId xmlns:a16="http://schemas.microsoft.com/office/drawing/2014/main" id="{953FA3AB-7880-705A-79D1-3A0650A70C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2834" y="4086776"/>
            <a:ext cx="2720393" cy="2158329"/>
          </a:xfrm>
          <a:prstGeom prst="rect">
            <a:avLst/>
          </a:prstGeom>
        </p:spPr>
      </p:pic>
      <p:sp>
        <p:nvSpPr>
          <p:cNvPr id="35" name="textruta 34">
            <a:extLst>
              <a:ext uri="{FF2B5EF4-FFF2-40B4-BE49-F238E27FC236}">
                <a16:creationId xmlns:a16="http://schemas.microsoft.com/office/drawing/2014/main" id="{1C5E6DC8-1949-9F46-828F-3183B3554AAD}"/>
              </a:ext>
            </a:extLst>
          </p:cNvPr>
          <p:cNvSpPr txBox="1"/>
          <p:nvPr/>
        </p:nvSpPr>
        <p:spPr>
          <a:xfrm>
            <a:off x="8901561" y="4652626"/>
            <a:ext cx="1388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TRYGG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 Halland bygger vård och omsorg på kompetens </a:t>
            </a:r>
            <a:b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och tillit.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2CBE4575-C150-E447-8CB6-EB4DD0FC36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5012056" y="953093"/>
            <a:ext cx="2026851" cy="2368706"/>
          </a:xfrm>
          <a:prstGeom prst="rect">
            <a:avLst/>
          </a:prstGeom>
        </p:spPr>
      </p:pic>
      <p:sp>
        <p:nvSpPr>
          <p:cNvPr id="18" name="Platshållare för innehåll 2">
            <a:extLst>
              <a:ext uri="{FF2B5EF4-FFF2-40B4-BE49-F238E27FC236}">
                <a16:creationId xmlns:a16="http://schemas.microsoft.com/office/drawing/2014/main" id="{D9A063B2-C6A2-48D8-969E-29BDFDF4206C}"/>
              </a:ext>
            </a:extLst>
          </p:cNvPr>
          <p:cNvSpPr txBox="1">
            <a:spLocks/>
          </p:cNvSpPr>
          <p:nvPr/>
        </p:nvSpPr>
        <p:spPr>
          <a:xfrm>
            <a:off x="5031418" y="1392439"/>
            <a:ext cx="1880123" cy="19266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1E203A"/>
                </a:solidFill>
                <a:effectLst/>
                <a:uLnTx/>
                <a:uFillTx/>
                <a:latin typeface="Gill Sans MT" panose="020B0502020104020203"/>
                <a:ea typeface="Helvetica Neue Medium"/>
                <a:cs typeface="Helvetica Neue Medium"/>
                <a:sym typeface="Helvetica Neue Medium"/>
              </a:rPr>
              <a:t>Oavsett vem jag är, </a:t>
            </a:r>
            <a:b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1E203A"/>
                </a:solidFill>
                <a:effectLst/>
                <a:uLnTx/>
                <a:uFillTx/>
                <a:latin typeface="Gill Sans MT" panose="020B0502020104020203"/>
                <a:ea typeface="Helvetica Neue Medium"/>
                <a:cs typeface="Helvetica Neue Medium"/>
                <a:sym typeface="Helvetica Neue Medium"/>
              </a:rPr>
            </a:b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1E203A"/>
                </a:solidFill>
                <a:effectLst/>
                <a:uLnTx/>
                <a:uFillTx/>
                <a:latin typeface="Gill Sans MT" panose="020B0502020104020203"/>
                <a:ea typeface="Helvetica Neue Medium"/>
                <a:cs typeface="Helvetica Neue Medium"/>
                <a:sym typeface="Helvetica Neue Medium"/>
              </a:rPr>
              <a:t>var jag bor eller hur gammal jag är så utformas vård och omsorg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Helvetica Neue Medium"/>
                <a:cs typeface="Helvetica Neue Medium"/>
                <a:sym typeface="Helvetica Neue Medium"/>
              </a:rPr>
              <a:t> för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1E203A"/>
                </a:solidFill>
                <a:effectLst/>
                <a:uLnTx/>
                <a:uFillTx/>
                <a:latin typeface="Gill Sans MT" panose="020B0502020104020203"/>
                <a:ea typeface="Helvetica Neue Medium"/>
                <a:cs typeface="Helvetica Neue Medium"/>
                <a:sym typeface="Helvetica Neue Medium"/>
              </a:rPr>
              <a:t>mig och mina individuella förutsättningar.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1E203A"/>
              </a:solidFill>
              <a:effectLst/>
              <a:uLnTx/>
              <a:uFillTx/>
              <a:latin typeface="Gill Sans MT" panose="020B0502020104020203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5A8A8C0E-305E-DD4E-9E57-4F28C26E84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05683" y="2307480"/>
            <a:ext cx="4918317" cy="4918317"/>
          </a:xfrm>
          <a:prstGeom prst="rect">
            <a:avLst/>
          </a:prstGeom>
        </p:spPr>
      </p:pic>
      <p:pic>
        <p:nvPicPr>
          <p:cNvPr id="32" name="Bildobjekt 31">
            <a:extLst>
              <a:ext uri="{FF2B5EF4-FFF2-40B4-BE49-F238E27FC236}">
                <a16:creationId xmlns:a16="http://schemas.microsoft.com/office/drawing/2014/main" id="{9DD1FD3E-501D-48FD-A17D-C9DBC6DC9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22864" flipH="1">
            <a:off x="10316030" y="4436921"/>
            <a:ext cx="29972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0887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Halland - blå">
  <a:themeElements>
    <a:clrScheme name="Region Halland">
      <a:dk1>
        <a:sysClr val="windowText" lastClr="000000"/>
      </a:dk1>
      <a:lt1>
        <a:sysClr val="window" lastClr="FFFFFF"/>
      </a:lt1>
      <a:dk2>
        <a:srgbClr val="00495D"/>
      </a:dk2>
      <a:lt2>
        <a:srgbClr val="F8F8F8"/>
      </a:lt2>
      <a:accent1>
        <a:srgbClr val="006858"/>
      </a:accent1>
      <a:accent2>
        <a:srgbClr val="A3D8E7"/>
      </a:accent2>
      <a:accent3>
        <a:srgbClr val="20AC6C"/>
      </a:accent3>
      <a:accent4>
        <a:srgbClr val="D8E69C"/>
      </a:accent4>
      <a:accent5>
        <a:srgbClr val="28B3C7"/>
      </a:accent5>
      <a:accent6>
        <a:srgbClr val="82CD9E"/>
      </a:accent6>
      <a:hlink>
        <a:srgbClr val="006966"/>
      </a:hlink>
      <a:folHlink>
        <a:srgbClr val="0050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egion Halland bla" id="{2470C4C9-CF8E-46E5-8E3E-CEBE74A82164}" vid="{DB0D51F9-0F35-4A50-AC84-E9F7D73D066C}"/>
    </a:ext>
  </a:extLst>
</a:theme>
</file>

<file path=ppt/theme/theme2.xml><?xml version="1.0" encoding="utf-8"?>
<a:theme xmlns:a="http://schemas.openxmlformats.org/drawingml/2006/main" name="Office-tema">
  <a:themeElements>
    <a:clrScheme name="Hjärta Halland">
      <a:dk1>
        <a:srgbClr val="000000"/>
      </a:dk1>
      <a:lt1>
        <a:srgbClr val="FFFFFF"/>
      </a:lt1>
      <a:dk2>
        <a:srgbClr val="44546A"/>
      </a:dk2>
      <a:lt2>
        <a:srgbClr val="EDE8E3"/>
      </a:lt2>
      <a:accent1>
        <a:srgbClr val="FDC9C7"/>
      </a:accent1>
      <a:accent2>
        <a:srgbClr val="F3AFAE"/>
      </a:accent2>
      <a:accent3>
        <a:srgbClr val="EC583E"/>
      </a:accent3>
      <a:accent4>
        <a:srgbClr val="655EB2"/>
      </a:accent4>
      <a:accent5>
        <a:srgbClr val="1E203A"/>
      </a:accent5>
      <a:accent6>
        <a:srgbClr val="8A4C1B"/>
      </a:accent6>
      <a:hlink>
        <a:srgbClr val="000000"/>
      </a:hlink>
      <a:folHlink>
        <a:srgbClr val="00000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jartaHalland_presentation211006_just" id="{EBB2D4FA-5C57-394C-BD18-46D0C454E81E}" vid="{7DE56422-2D6E-BE47-A2C3-EA85C87E30DC}"/>
    </a:ext>
  </a:extLst>
</a:theme>
</file>

<file path=ppt/theme/theme3.xml><?xml version="1.0" encoding="utf-8"?>
<a:theme xmlns:a="http://schemas.openxmlformats.org/drawingml/2006/main" name="Office-tema">
  <a:themeElements>
    <a:clrScheme name="Region Halland">
      <a:dk1>
        <a:sysClr val="windowText" lastClr="000000"/>
      </a:dk1>
      <a:lt1>
        <a:sysClr val="window" lastClr="FFFFFF"/>
      </a:lt1>
      <a:dk2>
        <a:srgbClr val="005069"/>
      </a:dk2>
      <a:lt2>
        <a:srgbClr val="F8F8F8"/>
      </a:lt2>
      <a:accent1>
        <a:srgbClr val="006966"/>
      </a:accent1>
      <a:accent2>
        <a:srgbClr val="B4DEE6"/>
      </a:accent2>
      <a:accent3>
        <a:srgbClr val="0DA964"/>
      </a:accent3>
      <a:accent4>
        <a:srgbClr val="D8E69C"/>
      </a:accent4>
      <a:accent5>
        <a:srgbClr val="34BBC3"/>
      </a:accent5>
      <a:accent6>
        <a:srgbClr val="83C59B"/>
      </a:accent6>
      <a:hlink>
        <a:srgbClr val="006966"/>
      </a:hlink>
      <a:folHlink>
        <a:srgbClr val="0050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Region Halland">
      <a:dk1>
        <a:sysClr val="windowText" lastClr="000000"/>
      </a:dk1>
      <a:lt1>
        <a:sysClr val="window" lastClr="FFFFFF"/>
      </a:lt1>
      <a:dk2>
        <a:srgbClr val="005069"/>
      </a:dk2>
      <a:lt2>
        <a:srgbClr val="F8F8F8"/>
      </a:lt2>
      <a:accent1>
        <a:srgbClr val="006966"/>
      </a:accent1>
      <a:accent2>
        <a:srgbClr val="B4DEE6"/>
      </a:accent2>
      <a:accent3>
        <a:srgbClr val="0DA964"/>
      </a:accent3>
      <a:accent4>
        <a:srgbClr val="D8E69C"/>
      </a:accent4>
      <a:accent5>
        <a:srgbClr val="34BBC3"/>
      </a:accent5>
      <a:accent6>
        <a:srgbClr val="83C59B"/>
      </a:accent6>
      <a:hlink>
        <a:srgbClr val="006966"/>
      </a:hlink>
      <a:folHlink>
        <a:srgbClr val="0050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74407467894B743B242389AE8667A3A" ma:contentTypeVersion="15" ma:contentTypeDescription="Skapa ett nytt dokument." ma:contentTypeScope="" ma:versionID="91f8dfe2871ef39ecf8cd9bb3d2d17de">
  <xsd:schema xmlns:xsd="http://www.w3.org/2001/XMLSchema" xmlns:xs="http://www.w3.org/2001/XMLSchema" xmlns:p="http://schemas.microsoft.com/office/2006/metadata/properties" xmlns:ns3="2f8ff3f3-0d7f-4c91-a5ca-c58c04613a6a" xmlns:ns4="a3a33b1c-82cf-4fae-99f4-8e01121b415f" targetNamespace="http://schemas.microsoft.com/office/2006/metadata/properties" ma:root="true" ma:fieldsID="364acfcbbae43c5d83750031e73d273d" ns3:_="" ns4:_="">
    <xsd:import namespace="2f8ff3f3-0d7f-4c91-a5ca-c58c04613a6a"/>
    <xsd:import namespace="a3a33b1c-82cf-4fae-99f4-8e01121b415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8ff3f3-0d7f-4c91-a5ca-c58c04613a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a33b1c-82cf-4fae-99f4-8e01121b415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f8ff3f3-0d7f-4c91-a5ca-c58c04613a6a" xsi:nil="true"/>
  </documentManagement>
</p:properties>
</file>

<file path=customXml/itemProps1.xml><?xml version="1.0" encoding="utf-8"?>
<ds:datastoreItem xmlns:ds="http://schemas.openxmlformats.org/officeDocument/2006/customXml" ds:itemID="{EBFBFCA3-B5EF-45F7-B58E-D918B9D2D4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8ff3f3-0d7f-4c91-a5ca-c58c04613a6a"/>
    <ds:schemaRef ds:uri="a3a33b1c-82cf-4fae-99f4-8e01121b41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04D645-A434-444D-A3A5-488D9A4F1D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9B959E-CFEA-41E0-8763-3931BC425742}">
  <ds:schemaRefs>
    <ds:schemaRef ds:uri="2f8ff3f3-0d7f-4c91-a5ca-c58c04613a6a"/>
    <ds:schemaRef ds:uri="http://schemas.microsoft.com/office/2006/metadata/properties"/>
    <ds:schemaRef ds:uri="a3a33b1c-82cf-4fae-99f4-8e01121b415f"/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Region Halland bla</Template>
  <TotalTime>1314</TotalTime>
  <Words>785</Words>
  <Application>Microsoft Office PowerPoint</Application>
  <PresentationFormat>Bredbild</PresentationFormat>
  <Paragraphs>139</Paragraphs>
  <Slides>19</Slides>
  <Notes>4</Notes>
  <HiddenSlides>1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19</vt:i4>
      </vt:variant>
    </vt:vector>
  </HeadingPairs>
  <TitlesOfParts>
    <vt:vector size="24" baseType="lpstr">
      <vt:lpstr>Arial</vt:lpstr>
      <vt:lpstr>Calibri</vt:lpstr>
      <vt:lpstr>Gill Sans MT</vt:lpstr>
      <vt:lpstr>Region Halland - blå</vt:lpstr>
      <vt:lpstr>Office-tema</vt:lpstr>
      <vt:lpstr>Välkommen till temadag patientsäkerhet</vt:lpstr>
      <vt:lpstr>Syftet med detta möte</vt:lpstr>
      <vt:lpstr>Program</vt:lpstr>
      <vt:lpstr>Kvalitet och patientsäkerhet i vården i Halland - vad händer </vt:lpstr>
      <vt:lpstr>Hallands styrkor</vt:lpstr>
      <vt:lpstr>PowerPoint-presentation</vt:lpstr>
      <vt:lpstr>PowerPoint-presentation</vt:lpstr>
      <vt:lpstr>OMTANKE  HALLAND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Region Hallands utvalda områden till 2024</vt:lpstr>
      <vt:lpstr>Vad följs upp i vår handlingsplan?</vt:lpstr>
      <vt:lpstr>Saker som händer</vt:lpstr>
      <vt:lpstr>Bättre…</vt:lpstr>
      <vt:lpstr>PowerPoint-presentation</vt:lpstr>
      <vt:lpstr>Anders Åkvist, regional chefläkare │ Regionkontoret │ anders.akvist@regionhalland.se │ 0720-838619</vt:lpstr>
    </vt:vector>
  </TitlesOfParts>
  <Company>Region Halland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Kvalitet och patientsäkerhet i vården i Halland - vad händer </dc:title>
  <dc:creator>Åkvist Anders RK HÄLSO- OCH SJUKVÅRD</dc:creator>
  <cp:keywords>class='Open'</cp:keywords>
  <cp:lastModifiedBy>Åkvist Anders RK HÄLSO- OCH SJUKVÅRD</cp:lastModifiedBy>
  <cp:revision>1</cp:revision>
  <dcterms:created xsi:type="dcterms:W3CDTF">2023-04-24T09:30:28Z</dcterms:created>
  <dcterms:modified xsi:type="dcterms:W3CDTF">2023-04-25T07:25:00Z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0x010100374407467894B743B242389AE8667A3A</vt:lpwstr>
  </property>
</Properties>
</file>