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 id="2147483690" r:id="rId5"/>
    <p:sldMasterId id="2147483666" r:id="rId6"/>
  </p:sldMasterIdLst>
  <p:notesMasterIdLst>
    <p:notesMasterId r:id="rId81"/>
  </p:notesMasterIdLst>
  <p:handoutMasterIdLst>
    <p:handoutMasterId r:id="rId82"/>
  </p:handoutMasterIdLst>
  <p:sldIdLst>
    <p:sldId id="367" r:id="rId7"/>
    <p:sldId id="334" r:id="rId8"/>
    <p:sldId id="337" r:id="rId9"/>
    <p:sldId id="365" r:id="rId10"/>
    <p:sldId id="305" r:id="rId11"/>
    <p:sldId id="306" r:id="rId12"/>
    <p:sldId id="338" r:id="rId13"/>
    <p:sldId id="307" r:id="rId14"/>
    <p:sldId id="350" r:id="rId15"/>
    <p:sldId id="420" r:id="rId16"/>
    <p:sldId id="428" r:id="rId17"/>
    <p:sldId id="353" r:id="rId18"/>
    <p:sldId id="426" r:id="rId19"/>
    <p:sldId id="417" r:id="rId20"/>
    <p:sldId id="430" r:id="rId21"/>
    <p:sldId id="394" r:id="rId22"/>
    <p:sldId id="427" r:id="rId23"/>
    <p:sldId id="381" r:id="rId24"/>
    <p:sldId id="346" r:id="rId25"/>
    <p:sldId id="325" r:id="rId26"/>
    <p:sldId id="438" r:id="rId27"/>
    <p:sldId id="400" r:id="rId28"/>
    <p:sldId id="439" r:id="rId29"/>
    <p:sldId id="440" r:id="rId30"/>
    <p:sldId id="396" r:id="rId31"/>
    <p:sldId id="441" r:id="rId32"/>
    <p:sldId id="442" r:id="rId33"/>
    <p:sldId id="387" r:id="rId34"/>
    <p:sldId id="447" r:id="rId35"/>
    <p:sldId id="357" r:id="rId36"/>
    <p:sldId id="363" r:id="rId37"/>
    <p:sldId id="392" r:id="rId38"/>
    <p:sldId id="448" r:id="rId39"/>
    <p:sldId id="342" r:id="rId40"/>
    <p:sldId id="464" r:id="rId41"/>
    <p:sldId id="398" r:id="rId42"/>
    <p:sldId id="391" r:id="rId43"/>
    <p:sldId id="436" r:id="rId44"/>
    <p:sldId id="450" r:id="rId45"/>
    <p:sldId id="449" r:id="rId46"/>
    <p:sldId id="403" r:id="rId47"/>
    <p:sldId id="401" r:id="rId48"/>
    <p:sldId id="361" r:id="rId49"/>
    <p:sldId id="359" r:id="rId50"/>
    <p:sldId id="326" r:id="rId51"/>
    <p:sldId id="421" r:id="rId52"/>
    <p:sldId id="343" r:id="rId53"/>
    <p:sldId id="463" r:id="rId54"/>
    <p:sldId id="404" r:id="rId55"/>
    <p:sldId id="358" r:id="rId56"/>
    <p:sldId id="422" r:id="rId57"/>
    <p:sldId id="341" r:id="rId58"/>
    <p:sldId id="406" r:id="rId59"/>
    <p:sldId id="455" r:id="rId60"/>
    <p:sldId id="407" r:id="rId61"/>
    <p:sldId id="453" r:id="rId62"/>
    <p:sldId id="454" r:id="rId63"/>
    <p:sldId id="446" r:id="rId64"/>
    <p:sldId id="445" r:id="rId65"/>
    <p:sldId id="462" r:id="rId66"/>
    <p:sldId id="461" r:id="rId67"/>
    <p:sldId id="408" r:id="rId68"/>
    <p:sldId id="313" r:id="rId69"/>
    <p:sldId id="451" r:id="rId70"/>
    <p:sldId id="452" r:id="rId71"/>
    <p:sldId id="459" r:id="rId72"/>
    <p:sldId id="456" r:id="rId73"/>
    <p:sldId id="457" r:id="rId74"/>
    <p:sldId id="409" r:id="rId75"/>
    <p:sldId id="304" r:id="rId76"/>
    <p:sldId id="347" r:id="rId77"/>
    <p:sldId id="315" r:id="rId78"/>
    <p:sldId id="435" r:id="rId79"/>
    <p:sldId id="460" r:id="rId8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6FE43E-1172-AA21-EF2C-100DEBDBC81C}" name="Löfgren Maria M RK HÄLSO- OCH SJUKVÅRD" initials="LS" userId="S::maria.m.lofgren@regionhalland.se::4cb288e3-66af-4afa-86a0-760f13ac5b44" providerId="AD"/>
  <p188:author id="{44497A9D-A89A-A816-AB64-430194E86E47}" name="Carlsson Anna I RK STAB" initials="CS" userId="S::anna.i.carlsson@regionhalland.se::56d5b8f8-bafe-464c-b18f-338cb02ad15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E9F5EF-6CDA-4842-B85A-1423C8ABD51B}" v="114" dt="2023-10-12T06:37:19.374"/>
    <p1510:client id="{17FA9554-031A-4E02-A10B-BAF66248A5CC}" v="9" dt="2023-10-11T12:47:58.283"/>
    <p1510:client id="{437BB9D8-6DE0-49E0-99BB-B47F07AB9D8C}" v="43" dt="2023-10-12T10:50:36.574"/>
    <p1510:client id="{501CA56C-BAFB-AA49-91C4-DBB2E6747152}" v="2" dt="2023-10-12T11:22:09.36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viewProps" Target="viewProps.xml"/><Relationship Id="rId89" Type="http://schemas.microsoft.com/office/2018/10/relationships/authors" Target="author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microsoft.com/office/2016/11/relationships/changesInfo" Target="changesInfos/changesInfo1.xml"/><Relationship Id="rId61" Type="http://schemas.openxmlformats.org/officeDocument/2006/relationships/slide" Target="slides/slide55.xml"/><Relationship Id="rId82" Type="http://schemas.openxmlformats.org/officeDocument/2006/relationships/handoutMaster" Target="handoutMasters/handoutMaster1.xml"/><Relationship Id="rId19"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öfgren Maria M RK HÄLSO- OCH SJUKVÅRD" userId="S::maria.m.lofgren@regionhalland.se::4cb288e3-66af-4afa-86a0-760f13ac5b44" providerId="AD" clId="Web-{83005A5C-5A86-4DA1-9308-38C5F98221BD}"/>
    <pc:docChg chg="modSld sldOrd">
      <pc:chgData name="Löfgren Maria M RK HÄLSO- OCH SJUKVÅRD" userId="S::maria.m.lofgren@regionhalland.se::4cb288e3-66af-4afa-86a0-760f13ac5b44" providerId="AD" clId="Web-{83005A5C-5A86-4DA1-9308-38C5F98221BD}" dt="2022-10-19T10:07:59.128" v="443" actId="20577"/>
      <pc:docMkLst>
        <pc:docMk/>
      </pc:docMkLst>
      <pc:sldChg chg="modSp">
        <pc:chgData name="Löfgren Maria M RK HÄLSO- OCH SJUKVÅRD" userId="S::maria.m.lofgren@regionhalland.se::4cb288e3-66af-4afa-86a0-760f13ac5b44" providerId="AD" clId="Web-{83005A5C-5A86-4DA1-9308-38C5F98221BD}" dt="2022-10-19T09:23:50.638" v="5" actId="20577"/>
        <pc:sldMkLst>
          <pc:docMk/>
          <pc:sldMk cId="3297015186" sldId="306"/>
        </pc:sldMkLst>
        <pc:spChg chg="mod">
          <ac:chgData name="Löfgren Maria M RK HÄLSO- OCH SJUKVÅRD" userId="S::maria.m.lofgren@regionhalland.se::4cb288e3-66af-4afa-86a0-760f13ac5b44" providerId="AD" clId="Web-{83005A5C-5A86-4DA1-9308-38C5F98221BD}" dt="2022-10-19T09:23:50.638" v="5" actId="20577"/>
          <ac:spMkLst>
            <pc:docMk/>
            <pc:sldMk cId="3297015186" sldId="306"/>
            <ac:spMk id="3" creationId="{00000000-0000-0000-0000-000000000000}"/>
          </ac:spMkLst>
        </pc:spChg>
        <pc:picChg chg="mod">
          <ac:chgData name="Löfgren Maria M RK HÄLSO- OCH SJUKVÅRD" userId="S::maria.m.lofgren@regionhalland.se::4cb288e3-66af-4afa-86a0-760f13ac5b44" providerId="AD" clId="Web-{83005A5C-5A86-4DA1-9308-38C5F98221BD}" dt="2022-10-19T09:23:28.966" v="0" actId="14100"/>
          <ac:picMkLst>
            <pc:docMk/>
            <pc:sldMk cId="3297015186" sldId="306"/>
            <ac:picMk id="7" creationId="{F6486F3F-723C-DDF2-2035-5A1101FD58ED}"/>
          </ac:picMkLst>
        </pc:picChg>
      </pc:sldChg>
      <pc:sldChg chg="modSp">
        <pc:chgData name="Löfgren Maria M RK HÄLSO- OCH SJUKVÅRD" userId="S::maria.m.lofgren@regionhalland.se::4cb288e3-66af-4afa-86a0-760f13ac5b44" providerId="AD" clId="Web-{83005A5C-5A86-4DA1-9308-38C5F98221BD}" dt="2022-10-19T09:55:46.310" v="325" actId="20577"/>
        <pc:sldMkLst>
          <pc:docMk/>
          <pc:sldMk cId="1499951276" sldId="313"/>
        </pc:sldMkLst>
        <pc:spChg chg="mod">
          <ac:chgData name="Löfgren Maria M RK HÄLSO- OCH SJUKVÅRD" userId="S::maria.m.lofgren@regionhalland.se::4cb288e3-66af-4afa-86a0-760f13ac5b44" providerId="AD" clId="Web-{83005A5C-5A86-4DA1-9308-38C5F98221BD}" dt="2022-10-19T09:55:46.310" v="325" actId="20577"/>
          <ac:spMkLst>
            <pc:docMk/>
            <pc:sldMk cId="1499951276" sldId="313"/>
            <ac:spMk id="3" creationId="{00000000-0000-0000-0000-000000000000}"/>
          </ac:spMkLst>
        </pc:spChg>
      </pc:sldChg>
      <pc:sldChg chg="addSp delSp modSp ord addAnim modAnim">
        <pc:chgData name="Löfgren Maria M RK HÄLSO- OCH SJUKVÅRD" userId="S::maria.m.lofgren@regionhalland.se::4cb288e3-66af-4afa-86a0-760f13ac5b44" providerId="AD" clId="Web-{83005A5C-5A86-4DA1-9308-38C5F98221BD}" dt="2022-10-19T10:07:29.331" v="433"/>
        <pc:sldMkLst>
          <pc:docMk/>
          <pc:sldMk cId="3585569659" sldId="315"/>
        </pc:sldMkLst>
        <pc:spChg chg="add del mod">
          <ac:chgData name="Löfgren Maria M RK HÄLSO- OCH SJUKVÅRD" userId="S::maria.m.lofgren@regionhalland.se::4cb288e3-66af-4afa-86a0-760f13ac5b44" providerId="AD" clId="Web-{83005A5C-5A86-4DA1-9308-38C5F98221BD}" dt="2022-10-19T10:04:24.970" v="419"/>
          <ac:spMkLst>
            <pc:docMk/>
            <pc:sldMk cId="3585569659" sldId="315"/>
            <ac:spMk id="18" creationId="{7B2B08DB-6F4C-4829-7A2A-2E16F58D8E45}"/>
          </ac:spMkLst>
        </pc:spChg>
        <pc:graphicFrameChg chg="del mod">
          <ac:chgData name="Löfgren Maria M RK HÄLSO- OCH SJUKVÅRD" userId="S::maria.m.lofgren@regionhalland.se::4cb288e3-66af-4afa-86a0-760f13ac5b44" providerId="AD" clId="Web-{83005A5C-5A86-4DA1-9308-38C5F98221BD}" dt="2022-10-19T10:02:57.766" v="418"/>
          <ac:graphicFrameMkLst>
            <pc:docMk/>
            <pc:sldMk cId="3585569659" sldId="315"/>
            <ac:graphicFrameMk id="8" creationId="{6E44C33A-D08F-4961-929F-210E8B6858C0}"/>
          </ac:graphicFrameMkLst>
        </pc:graphicFrameChg>
        <pc:picChg chg="add mod">
          <ac:chgData name="Löfgren Maria M RK HÄLSO- OCH SJUKVÅRD" userId="S::maria.m.lofgren@regionhalland.se::4cb288e3-66af-4afa-86a0-760f13ac5b44" providerId="AD" clId="Web-{83005A5C-5A86-4DA1-9308-38C5F98221BD}" dt="2022-10-19T10:05:10.158" v="422" actId="1076"/>
          <ac:picMkLst>
            <pc:docMk/>
            <pc:sldMk cId="3585569659" sldId="315"/>
            <ac:picMk id="13" creationId="{4280D486-994F-B745-7A77-FED5F072CF52}"/>
          </ac:picMkLst>
        </pc:picChg>
        <pc:picChg chg="add mod ord">
          <ac:chgData name="Löfgren Maria M RK HÄLSO- OCH SJUKVÅRD" userId="S::maria.m.lofgren@regionhalland.se::4cb288e3-66af-4afa-86a0-760f13ac5b44" providerId="AD" clId="Web-{83005A5C-5A86-4DA1-9308-38C5F98221BD}" dt="2022-10-19T10:05:06.314" v="421" actId="1076"/>
          <ac:picMkLst>
            <pc:docMk/>
            <pc:sldMk cId="3585569659" sldId="315"/>
            <ac:picMk id="19" creationId="{91A07C02-1429-CE4C-7EC3-3F693835530B}"/>
          </ac:picMkLst>
        </pc:picChg>
        <pc:picChg chg="add mod">
          <ac:chgData name="Löfgren Maria M RK HÄLSO- OCH SJUKVÅRD" userId="S::maria.m.lofgren@regionhalland.se::4cb288e3-66af-4afa-86a0-760f13ac5b44" providerId="AD" clId="Web-{83005A5C-5A86-4DA1-9308-38C5F98221BD}" dt="2022-10-19T10:07:08.518" v="426" actId="1076"/>
          <ac:picMkLst>
            <pc:docMk/>
            <pc:sldMk cId="3585569659" sldId="315"/>
            <ac:picMk id="20" creationId="{7DF3236B-BA7D-5163-AE8B-6B53C4A986CD}"/>
          </ac:picMkLst>
        </pc:picChg>
      </pc:sldChg>
      <pc:sldChg chg="modSp">
        <pc:chgData name="Löfgren Maria M RK HÄLSO- OCH SJUKVÅRD" userId="S::maria.m.lofgren@regionhalland.se::4cb288e3-66af-4afa-86a0-760f13ac5b44" providerId="AD" clId="Web-{83005A5C-5A86-4DA1-9308-38C5F98221BD}" dt="2022-10-19T10:07:59.128" v="443" actId="20577"/>
        <pc:sldMkLst>
          <pc:docMk/>
          <pc:sldMk cId="2424263810" sldId="333"/>
        </pc:sldMkLst>
        <pc:spChg chg="mod">
          <ac:chgData name="Löfgren Maria M RK HÄLSO- OCH SJUKVÅRD" userId="S::maria.m.lofgren@regionhalland.se::4cb288e3-66af-4afa-86a0-760f13ac5b44" providerId="AD" clId="Web-{83005A5C-5A86-4DA1-9308-38C5F98221BD}" dt="2022-10-19T10:07:59.128" v="443" actId="20577"/>
          <ac:spMkLst>
            <pc:docMk/>
            <pc:sldMk cId="2424263810" sldId="333"/>
            <ac:spMk id="3" creationId="{00000000-0000-0000-0000-000000000000}"/>
          </ac:spMkLst>
        </pc:spChg>
      </pc:sldChg>
      <pc:sldChg chg="modSp">
        <pc:chgData name="Löfgren Maria M RK HÄLSO- OCH SJUKVÅRD" userId="S::maria.m.lofgren@regionhalland.se::4cb288e3-66af-4afa-86a0-760f13ac5b44" providerId="AD" clId="Web-{83005A5C-5A86-4DA1-9308-38C5F98221BD}" dt="2022-10-19T09:42:13.709" v="197" actId="20577"/>
        <pc:sldMkLst>
          <pc:docMk/>
          <pc:sldMk cId="3796326738" sldId="357"/>
        </pc:sldMkLst>
        <pc:spChg chg="mod">
          <ac:chgData name="Löfgren Maria M RK HÄLSO- OCH SJUKVÅRD" userId="S::maria.m.lofgren@regionhalland.se::4cb288e3-66af-4afa-86a0-760f13ac5b44" providerId="AD" clId="Web-{83005A5C-5A86-4DA1-9308-38C5F98221BD}" dt="2022-10-19T09:42:13.709" v="197" actId="20577"/>
          <ac:spMkLst>
            <pc:docMk/>
            <pc:sldMk cId="3796326738" sldId="357"/>
            <ac:spMk id="3" creationId="{0521BC9A-DFD7-4B29-A0DF-019C774A8B56}"/>
          </ac:spMkLst>
        </pc:spChg>
      </pc:sldChg>
      <pc:sldChg chg="modSp">
        <pc:chgData name="Löfgren Maria M RK HÄLSO- OCH SJUKVÅRD" userId="S::maria.m.lofgren@regionhalland.se::4cb288e3-66af-4afa-86a0-760f13ac5b44" providerId="AD" clId="Web-{83005A5C-5A86-4DA1-9308-38C5F98221BD}" dt="2022-10-19T09:42:40.632" v="202" actId="20577"/>
        <pc:sldMkLst>
          <pc:docMk/>
          <pc:sldMk cId="736658174" sldId="363"/>
        </pc:sldMkLst>
        <pc:spChg chg="mod">
          <ac:chgData name="Löfgren Maria M RK HÄLSO- OCH SJUKVÅRD" userId="S::maria.m.lofgren@regionhalland.se::4cb288e3-66af-4afa-86a0-760f13ac5b44" providerId="AD" clId="Web-{83005A5C-5A86-4DA1-9308-38C5F98221BD}" dt="2022-10-19T09:42:40.632" v="202" actId="20577"/>
          <ac:spMkLst>
            <pc:docMk/>
            <pc:sldMk cId="736658174" sldId="363"/>
            <ac:spMk id="3" creationId="{5092325F-AC64-4C18-856C-9359408B214D}"/>
          </ac:spMkLst>
        </pc:spChg>
      </pc:sldChg>
      <pc:sldChg chg="modSp">
        <pc:chgData name="Löfgren Maria M RK HÄLSO- OCH SJUKVÅRD" userId="S::maria.m.lofgren@regionhalland.se::4cb288e3-66af-4afa-86a0-760f13ac5b44" providerId="AD" clId="Web-{83005A5C-5A86-4DA1-9308-38C5F98221BD}" dt="2022-10-19T09:43:00.163" v="205" actId="20577"/>
        <pc:sldMkLst>
          <pc:docMk/>
          <pc:sldMk cId="2064462350" sldId="392"/>
        </pc:sldMkLst>
        <pc:spChg chg="mod">
          <ac:chgData name="Löfgren Maria M RK HÄLSO- OCH SJUKVÅRD" userId="S::maria.m.lofgren@regionhalland.se::4cb288e3-66af-4afa-86a0-760f13ac5b44" providerId="AD" clId="Web-{83005A5C-5A86-4DA1-9308-38C5F98221BD}" dt="2022-10-19T09:43:00.163" v="205" actId="20577"/>
          <ac:spMkLst>
            <pc:docMk/>
            <pc:sldMk cId="2064462350" sldId="392"/>
            <ac:spMk id="3" creationId="{5580558D-9125-4212-A5DB-4F73B41C79D8}"/>
          </ac:spMkLst>
        </pc:spChg>
      </pc:sldChg>
      <pc:sldChg chg="modSp modNotes">
        <pc:chgData name="Löfgren Maria M RK HÄLSO- OCH SJUKVÅRD" userId="S::maria.m.lofgren@regionhalland.se::4cb288e3-66af-4afa-86a0-760f13ac5b44" providerId="AD" clId="Web-{83005A5C-5A86-4DA1-9308-38C5F98221BD}" dt="2022-10-19T09:41:26.209" v="190" actId="20577"/>
        <pc:sldMkLst>
          <pc:docMk/>
          <pc:sldMk cId="4045412452" sldId="394"/>
        </pc:sldMkLst>
        <pc:spChg chg="mod">
          <ac:chgData name="Löfgren Maria M RK HÄLSO- OCH SJUKVÅRD" userId="S::maria.m.lofgren@regionhalland.se::4cb288e3-66af-4afa-86a0-760f13ac5b44" providerId="AD" clId="Web-{83005A5C-5A86-4DA1-9308-38C5F98221BD}" dt="2022-10-19T09:41:26.209" v="190" actId="20577"/>
          <ac:spMkLst>
            <pc:docMk/>
            <pc:sldMk cId="4045412452" sldId="394"/>
            <ac:spMk id="3" creationId="{B28AD1F6-29F3-60A7-B70D-A5EF4FE07525}"/>
          </ac:spMkLst>
        </pc:spChg>
      </pc:sldChg>
      <pc:sldChg chg="modSp">
        <pc:chgData name="Löfgren Maria M RK HÄLSO- OCH SJUKVÅRD" userId="S::maria.m.lofgren@regionhalland.se::4cb288e3-66af-4afa-86a0-760f13ac5b44" providerId="AD" clId="Web-{83005A5C-5A86-4DA1-9308-38C5F98221BD}" dt="2022-10-19T09:46:26.211" v="209" actId="20577"/>
        <pc:sldMkLst>
          <pc:docMk/>
          <pc:sldMk cId="2623304424" sldId="398"/>
        </pc:sldMkLst>
        <pc:spChg chg="mod">
          <ac:chgData name="Löfgren Maria M RK HÄLSO- OCH SJUKVÅRD" userId="S::maria.m.lofgren@regionhalland.se::4cb288e3-66af-4afa-86a0-760f13ac5b44" providerId="AD" clId="Web-{83005A5C-5A86-4DA1-9308-38C5F98221BD}" dt="2022-10-19T09:46:26.211" v="209" actId="20577"/>
          <ac:spMkLst>
            <pc:docMk/>
            <pc:sldMk cId="2623304424" sldId="398"/>
            <ac:spMk id="3" creationId="{97AEF490-E9A2-1CA0-1284-8DFFF945A581}"/>
          </ac:spMkLst>
        </pc:spChg>
      </pc:sldChg>
      <pc:sldChg chg="modSp">
        <pc:chgData name="Löfgren Maria M RK HÄLSO- OCH SJUKVÅRD" userId="S::maria.m.lofgren@regionhalland.se::4cb288e3-66af-4afa-86a0-760f13ac5b44" providerId="AD" clId="Web-{83005A5C-5A86-4DA1-9308-38C5F98221BD}" dt="2022-10-19T09:49:16.572" v="211" actId="1076"/>
        <pc:sldMkLst>
          <pc:docMk/>
          <pc:sldMk cId="628913170" sldId="406"/>
        </pc:sldMkLst>
        <pc:picChg chg="mod">
          <ac:chgData name="Löfgren Maria M RK HÄLSO- OCH SJUKVÅRD" userId="S::maria.m.lofgren@regionhalland.se::4cb288e3-66af-4afa-86a0-760f13ac5b44" providerId="AD" clId="Web-{83005A5C-5A86-4DA1-9308-38C5F98221BD}" dt="2022-10-19T09:49:16.572" v="211" actId="1076"/>
          <ac:picMkLst>
            <pc:docMk/>
            <pc:sldMk cId="628913170" sldId="406"/>
            <ac:picMk id="9" creationId="{A47CDCE3-14BC-F2AB-B474-3F6A80A93B1D}"/>
          </ac:picMkLst>
        </pc:picChg>
        <pc:picChg chg="mod">
          <ac:chgData name="Löfgren Maria M RK HÄLSO- OCH SJUKVÅRD" userId="S::maria.m.lofgren@regionhalland.se::4cb288e3-66af-4afa-86a0-760f13ac5b44" providerId="AD" clId="Web-{83005A5C-5A86-4DA1-9308-38C5F98221BD}" dt="2022-10-19T09:49:14.760" v="210" actId="14100"/>
          <ac:picMkLst>
            <pc:docMk/>
            <pc:sldMk cId="628913170" sldId="406"/>
            <ac:picMk id="10" creationId="{DB6204E3-403B-5C88-9535-442F25936A54}"/>
          </ac:picMkLst>
        </pc:picChg>
      </pc:sldChg>
      <pc:sldChg chg="modSp">
        <pc:chgData name="Löfgren Maria M RK HÄLSO- OCH SJUKVÅRD" userId="S::maria.m.lofgren@regionhalland.se::4cb288e3-66af-4afa-86a0-760f13ac5b44" providerId="AD" clId="Web-{83005A5C-5A86-4DA1-9308-38C5F98221BD}" dt="2022-10-19T10:01:22.719" v="413" actId="20577"/>
        <pc:sldMkLst>
          <pc:docMk/>
          <pc:sldMk cId="3051232123" sldId="410"/>
        </pc:sldMkLst>
        <pc:spChg chg="mod">
          <ac:chgData name="Löfgren Maria M RK HÄLSO- OCH SJUKVÅRD" userId="S::maria.m.lofgren@regionhalland.se::4cb288e3-66af-4afa-86a0-760f13ac5b44" providerId="AD" clId="Web-{83005A5C-5A86-4DA1-9308-38C5F98221BD}" dt="2022-10-19T10:01:22.719" v="413" actId="20577"/>
          <ac:spMkLst>
            <pc:docMk/>
            <pc:sldMk cId="3051232123" sldId="410"/>
            <ac:spMk id="3" creationId="{E0434DC5-C4EB-F099-E0AB-528406171294}"/>
          </ac:spMkLst>
        </pc:spChg>
      </pc:sldChg>
      <pc:sldChg chg="modSp">
        <pc:chgData name="Löfgren Maria M RK HÄLSO- OCH SJUKVÅRD" userId="S::maria.m.lofgren@regionhalland.se::4cb288e3-66af-4afa-86a0-760f13ac5b44" providerId="AD" clId="Web-{83005A5C-5A86-4DA1-9308-38C5F98221BD}" dt="2022-10-19T10:00:06.390" v="370" actId="20577"/>
        <pc:sldMkLst>
          <pc:docMk/>
          <pc:sldMk cId="1528601421" sldId="414"/>
        </pc:sldMkLst>
        <pc:spChg chg="mod">
          <ac:chgData name="Löfgren Maria M RK HÄLSO- OCH SJUKVÅRD" userId="S::maria.m.lofgren@regionhalland.se::4cb288e3-66af-4afa-86a0-760f13ac5b44" providerId="AD" clId="Web-{83005A5C-5A86-4DA1-9308-38C5F98221BD}" dt="2022-10-19T10:00:06.390" v="370" actId="20577"/>
          <ac:spMkLst>
            <pc:docMk/>
            <pc:sldMk cId="1528601421" sldId="414"/>
            <ac:spMk id="3" creationId="{FC7922FB-9A28-972D-F0E5-1591C5008053}"/>
          </ac:spMkLst>
        </pc:spChg>
      </pc:sldChg>
      <pc:sldChg chg="modNotes">
        <pc:chgData name="Löfgren Maria M RK HÄLSO- OCH SJUKVÅRD" userId="S::maria.m.lofgren@regionhalland.se::4cb288e3-66af-4afa-86a0-760f13ac5b44" providerId="AD" clId="Web-{83005A5C-5A86-4DA1-9308-38C5F98221BD}" dt="2022-10-19T09:56:58.716" v="348"/>
        <pc:sldMkLst>
          <pc:docMk/>
          <pc:sldMk cId="787096861" sldId="416"/>
        </pc:sldMkLst>
      </pc:sldChg>
      <pc:sldChg chg="modNotes">
        <pc:chgData name="Löfgren Maria M RK HÄLSO- OCH SJUKVÅRD" userId="S::maria.m.lofgren@regionhalland.se::4cb288e3-66af-4afa-86a0-760f13ac5b44" providerId="AD" clId="Web-{83005A5C-5A86-4DA1-9308-38C5F98221BD}" dt="2022-10-19T09:24:41.201" v="70"/>
        <pc:sldMkLst>
          <pc:docMk/>
          <pc:sldMk cId="2937306238" sldId="425"/>
        </pc:sldMkLst>
      </pc:sldChg>
    </pc:docChg>
  </pc:docChgLst>
  <pc:docChgLst>
    <pc:chgData name="Löfgren Maria M RK HÄLSO- OCH SJUKVÅRD" userId="S::maria.m.lofgren@regionhalland.se::4cb288e3-66af-4afa-86a0-760f13ac5b44" providerId="AD" clId="Web-{18429C05-C506-4228-96E3-0A63378BCEF6}"/>
    <pc:docChg chg="addSld modSld">
      <pc:chgData name="Löfgren Maria M RK HÄLSO- OCH SJUKVÅRD" userId="S::maria.m.lofgren@regionhalland.se::4cb288e3-66af-4afa-86a0-760f13ac5b44" providerId="AD" clId="Web-{18429C05-C506-4228-96E3-0A63378BCEF6}" dt="2021-09-24T13:19:12.113" v="358" actId="20577"/>
      <pc:docMkLst>
        <pc:docMk/>
      </pc:docMkLst>
      <pc:sldChg chg="modSp">
        <pc:chgData name="Löfgren Maria M RK HÄLSO- OCH SJUKVÅRD" userId="S::maria.m.lofgren@regionhalland.se::4cb288e3-66af-4afa-86a0-760f13ac5b44" providerId="AD" clId="Web-{18429C05-C506-4228-96E3-0A63378BCEF6}" dt="2021-09-24T13:13:26.339" v="295" actId="20577"/>
        <pc:sldMkLst>
          <pc:docMk/>
          <pc:sldMk cId="1499951276" sldId="313"/>
        </pc:sldMkLst>
        <pc:spChg chg="mod">
          <ac:chgData name="Löfgren Maria M RK HÄLSO- OCH SJUKVÅRD" userId="S::maria.m.lofgren@regionhalland.se::4cb288e3-66af-4afa-86a0-760f13ac5b44" providerId="AD" clId="Web-{18429C05-C506-4228-96E3-0A63378BCEF6}" dt="2021-09-24T13:13:26.339" v="295" actId="20577"/>
          <ac:spMkLst>
            <pc:docMk/>
            <pc:sldMk cId="1499951276" sldId="313"/>
            <ac:spMk id="3" creationId="{00000000-0000-0000-0000-000000000000}"/>
          </ac:spMkLst>
        </pc:spChg>
      </pc:sldChg>
      <pc:sldChg chg="modSp">
        <pc:chgData name="Löfgren Maria M RK HÄLSO- OCH SJUKVÅRD" userId="S::maria.m.lofgren@regionhalland.se::4cb288e3-66af-4afa-86a0-760f13ac5b44" providerId="AD" clId="Web-{18429C05-C506-4228-96E3-0A63378BCEF6}" dt="2021-09-24T13:05:28.593" v="51" actId="20577"/>
        <pc:sldMkLst>
          <pc:docMk/>
          <pc:sldMk cId="1230754969" sldId="343"/>
        </pc:sldMkLst>
        <pc:spChg chg="mod">
          <ac:chgData name="Löfgren Maria M RK HÄLSO- OCH SJUKVÅRD" userId="S::maria.m.lofgren@regionhalland.se::4cb288e3-66af-4afa-86a0-760f13ac5b44" providerId="AD" clId="Web-{18429C05-C506-4228-96E3-0A63378BCEF6}" dt="2021-09-24T13:05:28.593" v="51" actId="20577"/>
          <ac:spMkLst>
            <pc:docMk/>
            <pc:sldMk cId="1230754969" sldId="343"/>
            <ac:spMk id="3" creationId="{00000000-0000-0000-0000-000000000000}"/>
          </ac:spMkLst>
        </pc:spChg>
      </pc:sldChg>
      <pc:sldChg chg="modSp">
        <pc:chgData name="Löfgren Maria M RK HÄLSO- OCH SJUKVÅRD" userId="S::maria.m.lofgren@regionhalland.se::4cb288e3-66af-4afa-86a0-760f13ac5b44" providerId="AD" clId="Web-{18429C05-C506-4228-96E3-0A63378BCEF6}" dt="2021-09-24T13:19:12.113" v="358" actId="20577"/>
        <pc:sldMkLst>
          <pc:docMk/>
          <pc:sldMk cId="1545176091" sldId="347"/>
        </pc:sldMkLst>
        <pc:spChg chg="mod">
          <ac:chgData name="Löfgren Maria M RK HÄLSO- OCH SJUKVÅRD" userId="S::maria.m.lofgren@regionhalland.se::4cb288e3-66af-4afa-86a0-760f13ac5b44" providerId="AD" clId="Web-{18429C05-C506-4228-96E3-0A63378BCEF6}" dt="2021-09-24T13:19:12.113" v="358" actId="20577"/>
          <ac:spMkLst>
            <pc:docMk/>
            <pc:sldMk cId="1545176091" sldId="347"/>
            <ac:spMk id="3" creationId="{4554384F-39BB-4937-8481-A3E265951FCB}"/>
          </ac:spMkLst>
        </pc:spChg>
      </pc:sldChg>
      <pc:sldChg chg="modNotes">
        <pc:chgData name="Löfgren Maria M RK HÄLSO- OCH SJUKVÅRD" userId="S::maria.m.lofgren@regionhalland.se::4cb288e3-66af-4afa-86a0-760f13ac5b44" providerId="AD" clId="Web-{18429C05-C506-4228-96E3-0A63378BCEF6}" dt="2021-09-24T13:13:00.213" v="294"/>
        <pc:sldMkLst>
          <pc:docMk/>
          <pc:sldMk cId="736658174" sldId="363"/>
        </pc:sldMkLst>
      </pc:sldChg>
      <pc:sldChg chg="modSp new">
        <pc:chgData name="Löfgren Maria M RK HÄLSO- OCH SJUKVÅRD" userId="S::maria.m.lofgren@regionhalland.se::4cb288e3-66af-4afa-86a0-760f13ac5b44" providerId="AD" clId="Web-{18429C05-C506-4228-96E3-0A63378BCEF6}" dt="2021-09-24T13:10:27.991" v="241" actId="20577"/>
        <pc:sldMkLst>
          <pc:docMk/>
          <pc:sldMk cId="3500943975" sldId="366"/>
        </pc:sldMkLst>
        <pc:spChg chg="mod">
          <ac:chgData name="Löfgren Maria M RK HÄLSO- OCH SJUKVÅRD" userId="S::maria.m.lofgren@regionhalland.se::4cb288e3-66af-4afa-86a0-760f13ac5b44" providerId="AD" clId="Web-{18429C05-C506-4228-96E3-0A63378BCEF6}" dt="2021-09-24T13:08:35.660" v="156" actId="20577"/>
          <ac:spMkLst>
            <pc:docMk/>
            <pc:sldMk cId="3500943975" sldId="366"/>
            <ac:spMk id="2" creationId="{2F72FA53-37D2-4554-8D19-99190466ACBA}"/>
          </ac:spMkLst>
        </pc:spChg>
        <pc:spChg chg="mod">
          <ac:chgData name="Löfgren Maria M RK HÄLSO- OCH SJUKVÅRD" userId="S::maria.m.lofgren@regionhalland.se::4cb288e3-66af-4afa-86a0-760f13ac5b44" providerId="AD" clId="Web-{18429C05-C506-4228-96E3-0A63378BCEF6}" dt="2021-09-24T13:10:27.991" v="241" actId="20577"/>
          <ac:spMkLst>
            <pc:docMk/>
            <pc:sldMk cId="3500943975" sldId="366"/>
            <ac:spMk id="3" creationId="{5580558D-9125-4212-A5DB-4F73B41C79D8}"/>
          </ac:spMkLst>
        </pc:spChg>
      </pc:sldChg>
    </pc:docChg>
  </pc:docChgLst>
  <pc:docChgLst>
    <pc:chgData name="Löfgren Maria M RK HÄLSO- OCH SJUKVÅRD" userId="S::maria.m.lofgren@regionhalland.se::4cb288e3-66af-4afa-86a0-760f13ac5b44" providerId="AD" clId="Web-{E7D08E82-E657-49D8-9B9F-AA7A6956D447}"/>
    <pc:docChg chg="modSld">
      <pc:chgData name="Löfgren Maria M RK HÄLSO- OCH SJUKVÅRD" userId="S::maria.m.lofgren@regionhalland.se::4cb288e3-66af-4afa-86a0-760f13ac5b44" providerId="AD" clId="Web-{E7D08E82-E657-49D8-9B9F-AA7A6956D447}" dt="2023-10-06T11:48:19.372" v="27" actId="20577"/>
      <pc:docMkLst>
        <pc:docMk/>
      </pc:docMkLst>
      <pc:sldChg chg="modNotes">
        <pc:chgData name="Löfgren Maria M RK HÄLSO- OCH SJUKVÅRD" userId="S::maria.m.lofgren@regionhalland.se::4cb288e3-66af-4afa-86a0-760f13ac5b44" providerId="AD" clId="Web-{E7D08E82-E657-49D8-9B9F-AA7A6956D447}" dt="2023-10-06T11:43:11.752" v="11"/>
        <pc:sldMkLst>
          <pc:docMk/>
          <pc:sldMk cId="872897164" sldId="305"/>
        </pc:sldMkLst>
      </pc:sldChg>
      <pc:sldChg chg="modNotes">
        <pc:chgData name="Löfgren Maria M RK HÄLSO- OCH SJUKVÅRD" userId="S::maria.m.lofgren@regionhalland.se::4cb288e3-66af-4afa-86a0-760f13ac5b44" providerId="AD" clId="Web-{E7D08E82-E657-49D8-9B9F-AA7A6956D447}" dt="2023-10-06T11:42:39.768" v="3"/>
        <pc:sldMkLst>
          <pc:docMk/>
          <pc:sldMk cId="885101545" sldId="334"/>
        </pc:sldMkLst>
      </pc:sldChg>
      <pc:sldChg chg="modNotes">
        <pc:chgData name="Löfgren Maria M RK HÄLSO- OCH SJUKVÅRD" userId="S::maria.m.lofgren@regionhalland.se::4cb288e3-66af-4afa-86a0-760f13ac5b44" providerId="AD" clId="Web-{E7D08E82-E657-49D8-9B9F-AA7A6956D447}" dt="2023-10-06T11:42:53.471" v="7"/>
        <pc:sldMkLst>
          <pc:docMk/>
          <pc:sldMk cId="142519832" sldId="337"/>
        </pc:sldMkLst>
      </pc:sldChg>
      <pc:sldChg chg="modNotes">
        <pc:chgData name="Löfgren Maria M RK HÄLSO- OCH SJUKVÅRD" userId="S::maria.m.lofgren@regionhalland.se::4cb288e3-66af-4afa-86a0-760f13ac5b44" providerId="AD" clId="Web-{E7D08E82-E657-49D8-9B9F-AA7A6956D447}" dt="2023-10-06T11:43:23.408" v="13"/>
        <pc:sldMkLst>
          <pc:docMk/>
          <pc:sldMk cId="2575689780" sldId="338"/>
        </pc:sldMkLst>
      </pc:sldChg>
      <pc:sldChg chg="modNotes">
        <pc:chgData name="Löfgren Maria M RK HÄLSO- OCH SJUKVÅRD" userId="S::maria.m.lofgren@regionhalland.se::4cb288e3-66af-4afa-86a0-760f13ac5b44" providerId="AD" clId="Web-{E7D08E82-E657-49D8-9B9F-AA7A6956D447}" dt="2023-10-06T11:43:03.611" v="9"/>
        <pc:sldMkLst>
          <pc:docMk/>
          <pc:sldMk cId="3955067937" sldId="365"/>
        </pc:sldMkLst>
      </pc:sldChg>
      <pc:sldChg chg="modSp">
        <pc:chgData name="Löfgren Maria M RK HÄLSO- OCH SJUKVÅRD" userId="S::maria.m.lofgren@regionhalland.se::4cb288e3-66af-4afa-86a0-760f13ac5b44" providerId="AD" clId="Web-{E7D08E82-E657-49D8-9B9F-AA7A6956D447}" dt="2023-10-06T11:48:19.372" v="27" actId="20577"/>
        <pc:sldMkLst>
          <pc:docMk/>
          <pc:sldMk cId="4045412452" sldId="394"/>
        </pc:sldMkLst>
        <pc:spChg chg="mod">
          <ac:chgData name="Löfgren Maria M RK HÄLSO- OCH SJUKVÅRD" userId="S::maria.m.lofgren@regionhalland.se::4cb288e3-66af-4afa-86a0-760f13ac5b44" providerId="AD" clId="Web-{E7D08E82-E657-49D8-9B9F-AA7A6956D447}" dt="2023-10-06T11:48:19.372" v="27" actId="20577"/>
          <ac:spMkLst>
            <pc:docMk/>
            <pc:sldMk cId="4045412452" sldId="394"/>
            <ac:spMk id="3" creationId="{B28AD1F6-29F3-60A7-B70D-A5EF4FE07525}"/>
          </ac:spMkLst>
        </pc:spChg>
      </pc:sldChg>
      <pc:sldChg chg="modNotes">
        <pc:chgData name="Löfgren Maria M RK HÄLSO- OCH SJUKVÅRD" userId="S::maria.m.lofgren@regionhalland.se::4cb288e3-66af-4afa-86a0-760f13ac5b44" providerId="AD" clId="Web-{E7D08E82-E657-49D8-9B9F-AA7A6956D447}" dt="2023-10-06T11:43:36.236" v="19"/>
        <pc:sldMkLst>
          <pc:docMk/>
          <pc:sldMk cId="1385683296" sldId="420"/>
        </pc:sldMkLst>
      </pc:sldChg>
    </pc:docChg>
  </pc:docChgLst>
  <pc:docChgLst>
    <pc:chgData name="Löfgren Maria M RK HÄLSO- OCH SJUKVÅRD" userId="S::maria.m.lofgren@regionhalland.se::4cb288e3-66af-4afa-86a0-760f13ac5b44" providerId="AD" clId="Web-{F6D75660-2A99-40E1-AEDC-CFC17126AE31}"/>
    <pc:docChg chg="addSld delSld modSld">
      <pc:chgData name="Löfgren Maria M RK HÄLSO- OCH SJUKVÅRD" userId="S::maria.m.lofgren@regionhalland.se::4cb288e3-66af-4afa-86a0-760f13ac5b44" providerId="AD" clId="Web-{F6D75660-2A99-40E1-AEDC-CFC17126AE31}" dt="2021-09-24T12:53:32.362" v="150" actId="20577"/>
      <pc:docMkLst>
        <pc:docMk/>
      </pc:docMkLst>
      <pc:sldChg chg="modNotes">
        <pc:chgData name="Löfgren Maria M RK HÄLSO- OCH SJUKVÅRD" userId="S::maria.m.lofgren@regionhalland.se::4cb288e3-66af-4afa-86a0-760f13ac5b44" providerId="AD" clId="Web-{F6D75660-2A99-40E1-AEDC-CFC17126AE31}" dt="2021-09-24T12:51:48.485" v="140"/>
        <pc:sldMkLst>
          <pc:docMk/>
          <pc:sldMk cId="3681305250" sldId="304"/>
        </pc:sldMkLst>
      </pc:sldChg>
      <pc:sldChg chg="modNotes">
        <pc:chgData name="Löfgren Maria M RK HÄLSO- OCH SJUKVÅRD" userId="S::maria.m.lofgren@regionhalland.se::4cb288e3-66af-4afa-86a0-760f13ac5b44" providerId="AD" clId="Web-{F6D75660-2A99-40E1-AEDC-CFC17126AE31}" dt="2021-09-24T12:42:23.050" v="24"/>
        <pc:sldMkLst>
          <pc:docMk/>
          <pc:sldMk cId="872897164" sldId="305"/>
        </pc:sldMkLst>
      </pc:sldChg>
      <pc:sldChg chg="modNotes">
        <pc:chgData name="Löfgren Maria M RK HÄLSO- OCH SJUKVÅRD" userId="S::maria.m.lofgren@regionhalland.se::4cb288e3-66af-4afa-86a0-760f13ac5b44" providerId="AD" clId="Web-{F6D75660-2A99-40E1-AEDC-CFC17126AE31}" dt="2021-09-24T12:42:29.222" v="27"/>
        <pc:sldMkLst>
          <pc:docMk/>
          <pc:sldMk cId="3297015186" sldId="306"/>
        </pc:sldMkLst>
      </pc:sldChg>
      <pc:sldChg chg="modNotes">
        <pc:chgData name="Löfgren Maria M RK HÄLSO- OCH SJUKVÅRD" userId="S::maria.m.lofgren@regionhalland.se::4cb288e3-66af-4afa-86a0-760f13ac5b44" providerId="AD" clId="Web-{F6D75660-2A99-40E1-AEDC-CFC17126AE31}" dt="2021-09-24T12:42:35.097" v="30"/>
        <pc:sldMkLst>
          <pc:docMk/>
          <pc:sldMk cId="3796261591" sldId="307"/>
        </pc:sldMkLst>
      </pc:sldChg>
      <pc:sldChg chg="modNotes">
        <pc:chgData name="Löfgren Maria M RK HÄLSO- OCH SJUKVÅRD" userId="S::maria.m.lofgren@regionhalland.se::4cb288e3-66af-4afa-86a0-760f13ac5b44" providerId="AD" clId="Web-{F6D75660-2A99-40E1-AEDC-CFC17126AE31}" dt="2021-09-24T12:42:41.738" v="34"/>
        <pc:sldMkLst>
          <pc:docMk/>
          <pc:sldMk cId="2846854999" sldId="309"/>
        </pc:sldMkLst>
      </pc:sldChg>
      <pc:sldChg chg="modNotes">
        <pc:chgData name="Löfgren Maria M RK HÄLSO- OCH SJUKVÅRD" userId="S::maria.m.lofgren@regionhalland.se::4cb288e3-66af-4afa-86a0-760f13ac5b44" providerId="AD" clId="Web-{F6D75660-2A99-40E1-AEDC-CFC17126AE31}" dt="2021-09-24T12:53:16.237" v="148"/>
        <pc:sldMkLst>
          <pc:docMk/>
          <pc:sldMk cId="1114442192" sldId="310"/>
        </pc:sldMkLst>
      </pc:sldChg>
      <pc:sldChg chg="modNotes">
        <pc:chgData name="Löfgren Maria M RK HÄLSO- OCH SJUKVÅRD" userId="S::maria.m.lofgren@regionhalland.se::4cb288e3-66af-4afa-86a0-760f13ac5b44" providerId="AD" clId="Web-{F6D75660-2A99-40E1-AEDC-CFC17126AE31}" dt="2021-09-24T12:51:26.640" v="126"/>
        <pc:sldMkLst>
          <pc:docMk/>
          <pc:sldMk cId="1499951276" sldId="313"/>
        </pc:sldMkLst>
      </pc:sldChg>
      <pc:sldChg chg="modNotes">
        <pc:chgData name="Löfgren Maria M RK HÄLSO- OCH SJUKVÅRD" userId="S::maria.m.lofgren@regionhalland.se::4cb288e3-66af-4afa-86a0-760f13ac5b44" providerId="AD" clId="Web-{F6D75660-2A99-40E1-AEDC-CFC17126AE31}" dt="2021-09-24T12:51:58.250" v="145"/>
        <pc:sldMkLst>
          <pc:docMk/>
          <pc:sldMk cId="3585569659" sldId="315"/>
        </pc:sldMkLst>
      </pc:sldChg>
      <pc:sldChg chg="modNotes">
        <pc:chgData name="Löfgren Maria M RK HÄLSO- OCH SJUKVÅRD" userId="S::maria.m.lofgren@regionhalland.se::4cb288e3-66af-4afa-86a0-760f13ac5b44" providerId="AD" clId="Web-{F6D75660-2A99-40E1-AEDC-CFC17126AE31}" dt="2021-09-24T12:49:14.606" v="91"/>
        <pc:sldMkLst>
          <pc:docMk/>
          <pc:sldMk cId="65326980" sldId="317"/>
        </pc:sldMkLst>
      </pc:sldChg>
      <pc:sldChg chg="modNotes">
        <pc:chgData name="Löfgren Maria M RK HÄLSO- OCH SJUKVÅRD" userId="S::maria.m.lofgren@regionhalland.se::4cb288e3-66af-4afa-86a0-760f13ac5b44" providerId="AD" clId="Web-{F6D75660-2A99-40E1-AEDC-CFC17126AE31}" dt="2021-09-24T12:49:19.872" v="95"/>
        <pc:sldMkLst>
          <pc:docMk/>
          <pc:sldMk cId="1308729766" sldId="319"/>
        </pc:sldMkLst>
      </pc:sldChg>
      <pc:sldChg chg="modNotes">
        <pc:chgData name="Löfgren Maria M RK HÄLSO- OCH SJUKVÅRD" userId="S::maria.m.lofgren@regionhalland.se::4cb288e3-66af-4afa-86a0-760f13ac5b44" providerId="AD" clId="Web-{F6D75660-2A99-40E1-AEDC-CFC17126AE31}" dt="2021-09-24T12:43:13.676" v="49"/>
        <pc:sldMkLst>
          <pc:docMk/>
          <pc:sldMk cId="3957234251" sldId="323"/>
        </pc:sldMkLst>
      </pc:sldChg>
      <pc:sldChg chg="modNotes">
        <pc:chgData name="Löfgren Maria M RK HÄLSO- OCH SJUKVÅRD" userId="S::maria.m.lofgren@regionhalland.se::4cb288e3-66af-4afa-86a0-760f13ac5b44" providerId="AD" clId="Web-{F6D75660-2A99-40E1-AEDC-CFC17126AE31}" dt="2021-09-24T12:43:18.426" v="54"/>
        <pc:sldMkLst>
          <pc:docMk/>
          <pc:sldMk cId="1321755360" sldId="324"/>
        </pc:sldMkLst>
      </pc:sldChg>
      <pc:sldChg chg="modNotes">
        <pc:chgData name="Löfgren Maria M RK HÄLSO- OCH SJUKVÅRD" userId="S::maria.m.lofgren@regionhalland.se::4cb288e3-66af-4afa-86a0-760f13ac5b44" providerId="AD" clId="Web-{F6D75660-2A99-40E1-AEDC-CFC17126AE31}" dt="2021-09-24T12:43:07.145" v="46"/>
        <pc:sldMkLst>
          <pc:docMk/>
          <pc:sldMk cId="1277684729" sldId="325"/>
        </pc:sldMkLst>
      </pc:sldChg>
      <pc:sldChg chg="modSp modNotes">
        <pc:chgData name="Löfgren Maria M RK HÄLSO- OCH SJUKVÅRD" userId="S::maria.m.lofgren@regionhalland.se::4cb288e3-66af-4afa-86a0-760f13ac5b44" providerId="AD" clId="Web-{F6D75660-2A99-40E1-AEDC-CFC17126AE31}" dt="2021-09-24T12:53:32.362" v="150" actId="20577"/>
        <pc:sldMkLst>
          <pc:docMk/>
          <pc:sldMk cId="2141031877" sldId="326"/>
        </pc:sldMkLst>
        <pc:spChg chg="mod">
          <ac:chgData name="Löfgren Maria M RK HÄLSO- OCH SJUKVÅRD" userId="S::maria.m.lofgren@regionhalland.se::4cb288e3-66af-4afa-86a0-760f13ac5b44" providerId="AD" clId="Web-{F6D75660-2A99-40E1-AEDC-CFC17126AE31}" dt="2021-09-24T12:53:32.362" v="150" actId="20577"/>
          <ac:spMkLst>
            <pc:docMk/>
            <pc:sldMk cId="2141031877" sldId="326"/>
            <ac:spMk id="3" creationId="{00000000-0000-0000-0000-000000000000}"/>
          </ac:spMkLst>
        </pc:spChg>
      </pc:sldChg>
      <pc:sldChg chg="modNotes">
        <pc:chgData name="Löfgren Maria M RK HÄLSO- OCH SJUKVÅRD" userId="S::maria.m.lofgren@regionhalland.se::4cb288e3-66af-4afa-86a0-760f13ac5b44" providerId="AD" clId="Web-{F6D75660-2A99-40E1-AEDC-CFC17126AE31}" dt="2021-09-24T12:50:24.670" v="96"/>
        <pc:sldMkLst>
          <pc:docMk/>
          <pc:sldMk cId="3407117038" sldId="327"/>
        </pc:sldMkLst>
      </pc:sldChg>
      <pc:sldChg chg="modNotes">
        <pc:chgData name="Löfgren Maria M RK HÄLSO- OCH SJUKVÅRD" userId="S::maria.m.lofgren@regionhalland.se::4cb288e3-66af-4afa-86a0-760f13ac5b44" providerId="AD" clId="Web-{F6D75660-2A99-40E1-AEDC-CFC17126AE31}" dt="2021-09-24T12:51:55.985" v="144"/>
        <pc:sldMkLst>
          <pc:docMk/>
          <pc:sldMk cId="2424263810" sldId="333"/>
        </pc:sldMkLst>
      </pc:sldChg>
      <pc:sldChg chg="modNotes">
        <pc:chgData name="Löfgren Maria M RK HÄLSO- OCH SJUKVÅRD" userId="S::maria.m.lofgren@regionhalland.se::4cb288e3-66af-4afa-86a0-760f13ac5b44" providerId="AD" clId="Web-{F6D75660-2A99-40E1-AEDC-CFC17126AE31}" dt="2021-09-24T12:41:46.471" v="12"/>
        <pc:sldMkLst>
          <pc:docMk/>
          <pc:sldMk cId="885101545" sldId="334"/>
        </pc:sldMkLst>
      </pc:sldChg>
      <pc:sldChg chg="modSp modNotes">
        <pc:chgData name="Löfgren Maria M RK HÄLSO- OCH SJUKVÅRD" userId="S::maria.m.lofgren@regionhalland.se::4cb288e3-66af-4afa-86a0-760f13ac5b44" providerId="AD" clId="Web-{F6D75660-2A99-40E1-AEDC-CFC17126AE31}" dt="2021-09-24T12:41:40.955" v="11"/>
        <pc:sldMkLst>
          <pc:docMk/>
          <pc:sldMk cId="142519832" sldId="337"/>
        </pc:sldMkLst>
        <pc:spChg chg="mod">
          <ac:chgData name="Löfgren Maria M RK HÄLSO- OCH SJUKVÅRD" userId="S::maria.m.lofgren@regionhalland.se::4cb288e3-66af-4afa-86a0-760f13ac5b44" providerId="AD" clId="Web-{F6D75660-2A99-40E1-AEDC-CFC17126AE31}" dt="2021-09-24T12:39:39.062" v="2" actId="20577"/>
          <ac:spMkLst>
            <pc:docMk/>
            <pc:sldMk cId="142519832" sldId="337"/>
            <ac:spMk id="3" creationId="{00000000-0000-0000-0000-000000000000}"/>
          </ac:spMkLst>
        </pc:spChg>
      </pc:sldChg>
      <pc:sldChg chg="modNotes">
        <pc:chgData name="Löfgren Maria M RK HÄLSO- OCH SJUKVÅRD" userId="S::maria.m.lofgren@regionhalland.se::4cb288e3-66af-4afa-86a0-760f13ac5b44" providerId="AD" clId="Web-{F6D75660-2A99-40E1-AEDC-CFC17126AE31}" dt="2021-09-24T12:42:04.331" v="17"/>
        <pc:sldMkLst>
          <pc:docMk/>
          <pc:sldMk cId="2575689780" sldId="338"/>
        </pc:sldMkLst>
      </pc:sldChg>
      <pc:sldChg chg="del">
        <pc:chgData name="Löfgren Maria M RK HÄLSO- OCH SJUKVÅRD" userId="S::maria.m.lofgren@regionhalland.se::4cb288e3-66af-4afa-86a0-760f13ac5b44" providerId="AD" clId="Web-{F6D75660-2A99-40E1-AEDC-CFC17126AE31}" dt="2021-09-24T12:44:05.130" v="56"/>
        <pc:sldMkLst>
          <pc:docMk/>
          <pc:sldMk cId="477281337" sldId="339"/>
        </pc:sldMkLst>
      </pc:sldChg>
      <pc:sldChg chg="delSp modSp modNotes">
        <pc:chgData name="Löfgren Maria M RK HÄLSO- OCH SJUKVÅRD" userId="S::maria.m.lofgren@regionhalland.se::4cb288e3-66af-4afa-86a0-760f13ac5b44" providerId="AD" clId="Web-{F6D75660-2A99-40E1-AEDC-CFC17126AE31}" dt="2021-09-24T12:47:45.682" v="79"/>
        <pc:sldMkLst>
          <pc:docMk/>
          <pc:sldMk cId="2205156643" sldId="340"/>
        </pc:sldMkLst>
        <pc:spChg chg="mod">
          <ac:chgData name="Löfgren Maria M RK HÄLSO- OCH SJUKVÅRD" userId="S::maria.m.lofgren@regionhalland.se::4cb288e3-66af-4afa-86a0-760f13ac5b44" providerId="AD" clId="Web-{F6D75660-2A99-40E1-AEDC-CFC17126AE31}" dt="2021-09-24T12:46:46.321" v="72" actId="1076"/>
          <ac:spMkLst>
            <pc:docMk/>
            <pc:sldMk cId="2205156643" sldId="340"/>
            <ac:spMk id="3" creationId="{00000000-0000-0000-0000-000000000000}"/>
          </ac:spMkLst>
        </pc:spChg>
        <pc:spChg chg="del">
          <ac:chgData name="Löfgren Maria M RK HÄLSO- OCH SJUKVÅRD" userId="S::maria.m.lofgren@regionhalland.se::4cb288e3-66af-4afa-86a0-760f13ac5b44" providerId="AD" clId="Web-{F6D75660-2A99-40E1-AEDC-CFC17126AE31}" dt="2021-09-24T12:46:49.072" v="73"/>
          <ac:spMkLst>
            <pc:docMk/>
            <pc:sldMk cId="2205156643" sldId="340"/>
            <ac:spMk id="7" creationId="{471C55E9-8860-4CD6-B417-56686917A7EC}"/>
          </ac:spMkLst>
        </pc:spChg>
      </pc:sldChg>
      <pc:sldChg chg="modNotes">
        <pc:chgData name="Löfgren Maria M RK HÄLSO- OCH SJUKVÅRD" userId="S::maria.m.lofgren@regionhalland.se::4cb288e3-66af-4afa-86a0-760f13ac5b44" providerId="AD" clId="Web-{F6D75660-2A99-40E1-AEDC-CFC17126AE31}" dt="2021-09-24T12:51:18.765" v="123"/>
        <pc:sldMkLst>
          <pc:docMk/>
          <pc:sldMk cId="2307149710" sldId="341"/>
        </pc:sldMkLst>
      </pc:sldChg>
      <pc:sldChg chg="modNotes">
        <pc:chgData name="Löfgren Maria M RK HÄLSO- OCH SJUKVÅRD" userId="S::maria.m.lofgren@regionhalland.se::4cb288e3-66af-4afa-86a0-760f13ac5b44" providerId="AD" clId="Web-{F6D75660-2A99-40E1-AEDC-CFC17126AE31}" dt="2021-09-24T12:53:19.737" v="149"/>
        <pc:sldMkLst>
          <pc:docMk/>
          <pc:sldMk cId="452475041" sldId="342"/>
        </pc:sldMkLst>
      </pc:sldChg>
      <pc:sldChg chg="modNotes">
        <pc:chgData name="Löfgren Maria M RK HÄLSO- OCH SJUKVÅRD" userId="S::maria.m.lofgren@regionhalland.se::4cb288e3-66af-4afa-86a0-760f13ac5b44" providerId="AD" clId="Web-{F6D75660-2A99-40E1-AEDC-CFC17126AE31}" dt="2021-09-24T12:51:08.890" v="119"/>
        <pc:sldMkLst>
          <pc:docMk/>
          <pc:sldMk cId="1230754969" sldId="343"/>
        </pc:sldMkLst>
      </pc:sldChg>
      <pc:sldChg chg="modNotes">
        <pc:chgData name="Löfgren Maria M RK HÄLSO- OCH SJUKVÅRD" userId="S::maria.m.lofgren@regionhalland.se::4cb288e3-66af-4afa-86a0-760f13ac5b44" providerId="AD" clId="Web-{F6D75660-2A99-40E1-AEDC-CFC17126AE31}" dt="2021-09-24T12:51:30.875" v="129"/>
        <pc:sldMkLst>
          <pc:docMk/>
          <pc:sldMk cId="340732725" sldId="344"/>
        </pc:sldMkLst>
      </pc:sldChg>
      <pc:sldChg chg="modNotes">
        <pc:chgData name="Löfgren Maria M RK HÄLSO- OCH SJUKVÅRD" userId="S::maria.m.lofgren@regionhalland.se::4cb288e3-66af-4afa-86a0-760f13ac5b44" providerId="AD" clId="Web-{F6D75660-2A99-40E1-AEDC-CFC17126AE31}" dt="2021-09-24T12:51:37.734" v="136"/>
        <pc:sldMkLst>
          <pc:docMk/>
          <pc:sldMk cId="1604017453" sldId="345"/>
        </pc:sldMkLst>
      </pc:sldChg>
      <pc:sldChg chg="modNotes">
        <pc:chgData name="Löfgren Maria M RK HÄLSO- OCH SJUKVÅRD" userId="S::maria.m.lofgren@regionhalland.se::4cb288e3-66af-4afa-86a0-760f13ac5b44" providerId="AD" clId="Web-{F6D75660-2A99-40E1-AEDC-CFC17126AE31}" dt="2021-09-24T12:43:00.426" v="42"/>
        <pc:sldMkLst>
          <pc:docMk/>
          <pc:sldMk cId="1320384305" sldId="346"/>
        </pc:sldMkLst>
      </pc:sldChg>
      <pc:sldChg chg="modNotes">
        <pc:chgData name="Löfgren Maria M RK HÄLSO- OCH SJUKVÅRD" userId="S::maria.m.lofgren@regionhalland.se::4cb288e3-66af-4afa-86a0-760f13ac5b44" providerId="AD" clId="Web-{F6D75660-2A99-40E1-AEDC-CFC17126AE31}" dt="2021-09-24T12:51:52.016" v="141"/>
        <pc:sldMkLst>
          <pc:docMk/>
          <pc:sldMk cId="1545176091" sldId="347"/>
        </pc:sldMkLst>
      </pc:sldChg>
      <pc:sldChg chg="modNotes">
        <pc:chgData name="Löfgren Maria M RK HÄLSO- OCH SJUKVÅRD" userId="S::maria.m.lofgren@regionhalland.se::4cb288e3-66af-4afa-86a0-760f13ac5b44" providerId="AD" clId="Web-{F6D75660-2A99-40E1-AEDC-CFC17126AE31}" dt="2021-09-24T12:42:50.394" v="37"/>
        <pc:sldMkLst>
          <pc:docMk/>
          <pc:sldMk cId="2350818493" sldId="353"/>
        </pc:sldMkLst>
      </pc:sldChg>
      <pc:sldChg chg="modSp modNotes">
        <pc:chgData name="Löfgren Maria M RK HÄLSO- OCH SJUKVÅRD" userId="S::maria.m.lofgren@regionhalland.se::4cb288e3-66af-4afa-86a0-760f13ac5b44" providerId="AD" clId="Web-{F6D75660-2A99-40E1-AEDC-CFC17126AE31}" dt="2021-09-24T12:46:38.384" v="71" actId="20577"/>
        <pc:sldMkLst>
          <pc:docMk/>
          <pc:sldMk cId="3796326738" sldId="357"/>
        </pc:sldMkLst>
        <pc:spChg chg="mod">
          <ac:chgData name="Löfgren Maria M RK HÄLSO- OCH SJUKVÅRD" userId="S::maria.m.lofgren@regionhalland.se::4cb288e3-66af-4afa-86a0-760f13ac5b44" providerId="AD" clId="Web-{F6D75660-2A99-40E1-AEDC-CFC17126AE31}" dt="2021-09-24T12:46:38.384" v="71" actId="20577"/>
          <ac:spMkLst>
            <pc:docMk/>
            <pc:sldMk cId="3796326738" sldId="357"/>
            <ac:spMk id="3" creationId="{0521BC9A-DFD7-4B29-A0DF-019C774A8B56}"/>
          </ac:spMkLst>
        </pc:spChg>
      </pc:sldChg>
      <pc:sldChg chg="modNotes">
        <pc:chgData name="Löfgren Maria M RK HÄLSO- OCH SJUKVÅRD" userId="S::maria.m.lofgren@regionhalland.se::4cb288e3-66af-4afa-86a0-760f13ac5b44" providerId="AD" clId="Web-{F6D75660-2A99-40E1-AEDC-CFC17126AE31}" dt="2021-09-24T12:50:41.311" v="103"/>
        <pc:sldMkLst>
          <pc:docMk/>
          <pc:sldMk cId="2361581713" sldId="358"/>
        </pc:sldMkLst>
      </pc:sldChg>
      <pc:sldChg chg="modNotes">
        <pc:chgData name="Löfgren Maria M RK HÄLSO- OCH SJUKVÅRD" userId="S::maria.m.lofgren@regionhalland.se::4cb288e3-66af-4afa-86a0-760f13ac5b44" providerId="AD" clId="Web-{F6D75660-2A99-40E1-AEDC-CFC17126AE31}" dt="2021-09-24T12:50:46.796" v="109"/>
        <pc:sldMkLst>
          <pc:docMk/>
          <pc:sldMk cId="4292998512" sldId="359"/>
        </pc:sldMkLst>
      </pc:sldChg>
      <pc:sldChg chg="modNotes">
        <pc:chgData name="Löfgren Maria M RK HÄLSO- OCH SJUKVÅRD" userId="S::maria.m.lofgren@regionhalland.se::4cb288e3-66af-4afa-86a0-760f13ac5b44" providerId="AD" clId="Web-{F6D75660-2A99-40E1-AEDC-CFC17126AE31}" dt="2021-09-24T12:42:53.113" v="38"/>
        <pc:sldMkLst>
          <pc:docMk/>
          <pc:sldMk cId="665545805" sldId="362"/>
        </pc:sldMkLst>
      </pc:sldChg>
      <pc:sldChg chg="modNotes">
        <pc:chgData name="Löfgren Maria M RK HÄLSO- OCH SJUKVÅRD" userId="S::maria.m.lofgren@regionhalland.se::4cb288e3-66af-4afa-86a0-760f13ac5b44" providerId="AD" clId="Web-{F6D75660-2A99-40E1-AEDC-CFC17126AE31}" dt="2021-09-24T12:48:03.511" v="85"/>
        <pc:sldMkLst>
          <pc:docMk/>
          <pc:sldMk cId="736658174" sldId="363"/>
        </pc:sldMkLst>
      </pc:sldChg>
      <pc:sldChg chg="add replId">
        <pc:chgData name="Löfgren Maria M RK HÄLSO- OCH SJUKVÅRD" userId="S::maria.m.lofgren@regionhalland.se::4cb288e3-66af-4afa-86a0-760f13ac5b44" providerId="AD" clId="Web-{F6D75660-2A99-40E1-AEDC-CFC17126AE31}" dt="2021-09-24T12:43:54.786" v="55"/>
        <pc:sldMkLst>
          <pc:docMk/>
          <pc:sldMk cId="3955067937" sldId="365"/>
        </pc:sldMkLst>
      </pc:sldChg>
    </pc:docChg>
  </pc:docChgLst>
  <pc:docChgLst>
    <pc:chgData name="Garell Magnus NSVH LEDNING" userId="1327b74d-788b-4f8b-af6b-ce9d39062514" providerId="ADAL" clId="{F7D6B2D6-7BD9-469A-A2E0-0997D51C9E07}"/>
    <pc:docChg chg="undo custSel modSld">
      <pc:chgData name="Garell Magnus NSVH LEDNING" userId="1327b74d-788b-4f8b-af6b-ce9d39062514" providerId="ADAL" clId="{F7D6B2D6-7BD9-469A-A2E0-0997D51C9E07}" dt="2023-10-10T10:08:38.857" v="70" actId="14100"/>
      <pc:docMkLst>
        <pc:docMk/>
      </pc:docMkLst>
      <pc:sldChg chg="modSp mod">
        <pc:chgData name="Garell Magnus NSVH LEDNING" userId="1327b74d-788b-4f8b-af6b-ce9d39062514" providerId="ADAL" clId="{F7D6B2D6-7BD9-469A-A2E0-0997D51C9E07}" dt="2023-10-10T10:08:38.857" v="70" actId="14100"/>
        <pc:sldMkLst>
          <pc:docMk/>
          <pc:sldMk cId="2009214339" sldId="404"/>
        </pc:sldMkLst>
        <pc:spChg chg="mod">
          <ac:chgData name="Garell Magnus NSVH LEDNING" userId="1327b74d-788b-4f8b-af6b-ce9d39062514" providerId="ADAL" clId="{F7D6B2D6-7BD9-469A-A2E0-0997D51C9E07}" dt="2023-10-10T10:08:38.857" v="70" actId="14100"/>
          <ac:spMkLst>
            <pc:docMk/>
            <pc:sldMk cId="2009214339" sldId="404"/>
            <ac:spMk id="2" creationId="{34DF7C2B-C024-4C6B-AFCD-F81D8001A936}"/>
          </ac:spMkLst>
        </pc:spChg>
      </pc:sldChg>
      <pc:sldChg chg="addSp delSp modSp mod">
        <pc:chgData name="Garell Magnus NSVH LEDNING" userId="1327b74d-788b-4f8b-af6b-ce9d39062514" providerId="ADAL" clId="{F7D6B2D6-7BD9-469A-A2E0-0997D51C9E07}" dt="2023-10-10T10:07:09.177" v="31" actId="1076"/>
        <pc:sldMkLst>
          <pc:docMk/>
          <pc:sldMk cId="105228498" sldId="463"/>
        </pc:sldMkLst>
        <pc:spChg chg="mod">
          <ac:chgData name="Garell Magnus NSVH LEDNING" userId="1327b74d-788b-4f8b-af6b-ce9d39062514" providerId="ADAL" clId="{F7D6B2D6-7BD9-469A-A2E0-0997D51C9E07}" dt="2023-10-10T10:07:09.177" v="31" actId="1076"/>
          <ac:spMkLst>
            <pc:docMk/>
            <pc:sldMk cId="105228498" sldId="463"/>
            <ac:spMk id="2" creationId="{5FB4318D-230C-F42A-A0E9-71E549DEC3DF}"/>
          </ac:spMkLst>
        </pc:spChg>
        <pc:spChg chg="del">
          <ac:chgData name="Garell Magnus NSVH LEDNING" userId="1327b74d-788b-4f8b-af6b-ce9d39062514" providerId="ADAL" clId="{F7D6B2D6-7BD9-469A-A2E0-0997D51C9E07}" dt="2023-10-10T10:04:58.520" v="0" actId="931"/>
          <ac:spMkLst>
            <pc:docMk/>
            <pc:sldMk cId="105228498" sldId="463"/>
            <ac:spMk id="3" creationId="{FA51EE41-8DFE-361A-103F-5E2CB9E51134}"/>
          </ac:spMkLst>
        </pc:spChg>
        <pc:picChg chg="add mod ord">
          <ac:chgData name="Garell Magnus NSVH LEDNING" userId="1327b74d-788b-4f8b-af6b-ce9d39062514" providerId="ADAL" clId="{F7D6B2D6-7BD9-469A-A2E0-0997D51C9E07}" dt="2023-10-10T10:07:01.705" v="30" actId="1076"/>
          <ac:picMkLst>
            <pc:docMk/>
            <pc:sldMk cId="105228498" sldId="463"/>
            <ac:picMk id="8" creationId="{FC21E035-23D7-8000-E34A-38F93862E0E7}"/>
          </ac:picMkLst>
        </pc:picChg>
      </pc:sldChg>
    </pc:docChg>
  </pc:docChgLst>
  <pc:docChgLst>
    <pc:chgData name="Löfgren Maria M RK HÄLSO- OCH SJUKVÅRD" userId="S::maria.m.lofgren@regionhalland.se::4cb288e3-66af-4afa-86a0-760f13ac5b44" providerId="AD" clId="Web-{70581B90-D9AF-4C33-8117-2615657BD29A}"/>
    <pc:docChg chg="modSld">
      <pc:chgData name="Löfgren Maria M RK HÄLSO- OCH SJUKVÅRD" userId="S::maria.m.lofgren@regionhalland.se::4cb288e3-66af-4afa-86a0-760f13ac5b44" providerId="AD" clId="Web-{70581B90-D9AF-4C33-8117-2615657BD29A}" dt="2022-07-22T07:37:47.188" v="6" actId="20577"/>
      <pc:docMkLst>
        <pc:docMk/>
      </pc:docMkLst>
      <pc:sldChg chg="modSp">
        <pc:chgData name="Löfgren Maria M RK HÄLSO- OCH SJUKVÅRD" userId="S::maria.m.lofgren@regionhalland.se::4cb288e3-66af-4afa-86a0-760f13ac5b44" providerId="AD" clId="Web-{70581B90-D9AF-4C33-8117-2615657BD29A}" dt="2022-07-22T07:37:47.188" v="6" actId="20577"/>
        <pc:sldMkLst>
          <pc:docMk/>
          <pc:sldMk cId="1114442192" sldId="310"/>
        </pc:sldMkLst>
        <pc:spChg chg="mod">
          <ac:chgData name="Löfgren Maria M RK HÄLSO- OCH SJUKVÅRD" userId="S::maria.m.lofgren@regionhalland.se::4cb288e3-66af-4afa-86a0-760f13ac5b44" providerId="AD" clId="Web-{70581B90-D9AF-4C33-8117-2615657BD29A}" dt="2022-07-22T07:37:47.188" v="6" actId="20577"/>
          <ac:spMkLst>
            <pc:docMk/>
            <pc:sldMk cId="1114442192" sldId="310"/>
            <ac:spMk id="3" creationId="{00000000-0000-0000-0000-000000000000}"/>
          </ac:spMkLst>
        </pc:spChg>
      </pc:sldChg>
      <pc:sldChg chg="modSp">
        <pc:chgData name="Löfgren Maria M RK HÄLSO- OCH SJUKVÅRD" userId="S::maria.m.lofgren@regionhalland.se::4cb288e3-66af-4afa-86a0-760f13ac5b44" providerId="AD" clId="Web-{70581B90-D9AF-4C33-8117-2615657BD29A}" dt="2022-07-22T07:37:14.485" v="3" actId="20577"/>
        <pc:sldMkLst>
          <pc:docMk/>
          <pc:sldMk cId="2350818493" sldId="353"/>
        </pc:sldMkLst>
        <pc:spChg chg="mod">
          <ac:chgData name="Löfgren Maria M RK HÄLSO- OCH SJUKVÅRD" userId="S::maria.m.lofgren@regionhalland.se::4cb288e3-66af-4afa-86a0-760f13ac5b44" providerId="AD" clId="Web-{70581B90-D9AF-4C33-8117-2615657BD29A}" dt="2022-07-22T07:37:14.485" v="3" actId="20577"/>
          <ac:spMkLst>
            <pc:docMk/>
            <pc:sldMk cId="2350818493" sldId="353"/>
            <ac:spMk id="2" creationId="{4DDF50C4-1028-4B14-88C9-E41E5CB4D481}"/>
          </ac:spMkLst>
        </pc:spChg>
      </pc:sldChg>
      <pc:sldChg chg="modSp">
        <pc:chgData name="Löfgren Maria M RK HÄLSO- OCH SJUKVÅRD" userId="S::maria.m.lofgren@regionhalland.se::4cb288e3-66af-4afa-86a0-760f13ac5b44" providerId="AD" clId="Web-{70581B90-D9AF-4C33-8117-2615657BD29A}" dt="2022-07-22T07:37:35.610" v="4" actId="20577"/>
        <pc:sldMkLst>
          <pc:docMk/>
          <pc:sldMk cId="723937846" sldId="364"/>
        </pc:sldMkLst>
        <pc:spChg chg="mod">
          <ac:chgData name="Löfgren Maria M RK HÄLSO- OCH SJUKVÅRD" userId="S::maria.m.lofgren@regionhalland.se::4cb288e3-66af-4afa-86a0-760f13ac5b44" providerId="AD" clId="Web-{70581B90-D9AF-4C33-8117-2615657BD29A}" dt="2022-07-22T07:37:35.610" v="4" actId="20577"/>
          <ac:spMkLst>
            <pc:docMk/>
            <pc:sldMk cId="723937846" sldId="364"/>
            <ac:spMk id="2" creationId="{9B6CC8CC-603A-4805-95A5-331E18D3E5DC}"/>
          </ac:spMkLst>
        </pc:spChg>
      </pc:sldChg>
    </pc:docChg>
  </pc:docChgLst>
  <pc:docChgLst>
    <pc:chgData name="Carlsson Anna I RK STAB" userId="S::anna.i.carlsson@regionhalland.se::56d5b8f8-bafe-464c-b18f-338cb02ad156" providerId="AD" clId="Web-{13EAA7D8-EB61-4A77-8F08-AE93E708DC42}"/>
    <pc:docChg chg="modSld">
      <pc:chgData name="Carlsson Anna I RK STAB" userId="S::anna.i.carlsson@regionhalland.se::56d5b8f8-bafe-464c-b18f-338cb02ad156" providerId="AD" clId="Web-{13EAA7D8-EB61-4A77-8F08-AE93E708DC42}" dt="2020-10-01T11:10:28.079" v="192" actId="14100"/>
      <pc:docMkLst>
        <pc:docMk/>
      </pc:docMkLst>
      <pc:sldChg chg="modSp">
        <pc:chgData name="Carlsson Anna I RK STAB" userId="S::anna.i.carlsson@regionhalland.se::56d5b8f8-bafe-464c-b18f-338cb02ad156" providerId="AD" clId="Web-{13EAA7D8-EB61-4A77-8F08-AE93E708DC42}" dt="2020-10-01T11:10:28.079" v="192" actId="14100"/>
        <pc:sldMkLst>
          <pc:docMk/>
          <pc:sldMk cId="1526386496" sldId="284"/>
        </pc:sldMkLst>
        <pc:spChg chg="mod">
          <ac:chgData name="Carlsson Anna I RK STAB" userId="S::anna.i.carlsson@regionhalland.se::56d5b8f8-bafe-464c-b18f-338cb02ad156" providerId="AD" clId="Web-{13EAA7D8-EB61-4A77-8F08-AE93E708DC42}" dt="2020-10-01T11:10:28.079" v="192" actId="14100"/>
          <ac:spMkLst>
            <pc:docMk/>
            <pc:sldMk cId="1526386496" sldId="284"/>
            <ac:spMk id="7" creationId="{00000000-0000-0000-0000-000000000000}"/>
          </ac:spMkLst>
        </pc:spChg>
      </pc:sldChg>
    </pc:docChg>
  </pc:docChgLst>
  <pc:docChgLst>
    <pc:chgData name="Garell Magnus NSVH LEDNING" userId="1327b74d-788b-4f8b-af6b-ce9d39062514" providerId="ADAL" clId="{501CA56C-BAFB-AA49-91C4-DBB2E6747152}"/>
    <pc:docChg chg="modSld">
      <pc:chgData name="Garell Magnus NSVH LEDNING" userId="1327b74d-788b-4f8b-af6b-ce9d39062514" providerId="ADAL" clId="{501CA56C-BAFB-AA49-91C4-DBB2E6747152}" dt="2023-10-12T11:22:09.362" v="1" actId="20577"/>
      <pc:docMkLst>
        <pc:docMk/>
      </pc:docMkLst>
      <pc:sldChg chg="modNotesTx">
        <pc:chgData name="Garell Magnus NSVH LEDNING" userId="1327b74d-788b-4f8b-af6b-ce9d39062514" providerId="ADAL" clId="{501CA56C-BAFB-AA49-91C4-DBB2E6747152}" dt="2023-10-12T11:22:09.362" v="1" actId="20577"/>
        <pc:sldMkLst>
          <pc:docMk/>
          <pc:sldMk cId="3846164325" sldId="464"/>
        </pc:sldMkLst>
      </pc:sldChg>
    </pc:docChg>
  </pc:docChgLst>
  <pc:docChgLst>
    <pc:chgData name="Löfgren Maria M RK HÄLSO- OCH SJUKVÅRD" userId="S::maria.m.lofgren@regionhalland.se::4cb288e3-66af-4afa-86a0-760f13ac5b44" providerId="AD" clId="Web-{2CA94EE7-960F-4D84-8D45-DBA4180286FC}"/>
    <pc:docChg chg="mod addSld delSld modSld">
      <pc:chgData name="Löfgren Maria M RK HÄLSO- OCH SJUKVÅRD" userId="S::maria.m.lofgren@regionhalland.se::4cb288e3-66af-4afa-86a0-760f13ac5b44" providerId="AD" clId="Web-{2CA94EE7-960F-4D84-8D45-DBA4180286FC}" dt="2022-10-11T09:06:20.982" v="926" actId="20577"/>
      <pc:docMkLst>
        <pc:docMk/>
      </pc:docMkLst>
      <pc:sldChg chg="modNotes">
        <pc:chgData name="Löfgren Maria M RK HÄLSO- OCH SJUKVÅRD" userId="S::maria.m.lofgren@regionhalland.se::4cb288e3-66af-4afa-86a0-760f13ac5b44" providerId="AD" clId="Web-{2CA94EE7-960F-4D84-8D45-DBA4180286FC}" dt="2022-10-11T08:50:30.592" v="827"/>
        <pc:sldMkLst>
          <pc:docMk/>
          <pc:sldMk cId="3681305250" sldId="304"/>
        </pc:sldMkLst>
      </pc:sldChg>
      <pc:sldChg chg="modSp">
        <pc:chgData name="Löfgren Maria M RK HÄLSO- OCH SJUKVÅRD" userId="S::maria.m.lofgren@regionhalland.se::4cb288e3-66af-4afa-86a0-760f13ac5b44" providerId="AD" clId="Web-{2CA94EE7-960F-4D84-8D45-DBA4180286FC}" dt="2022-10-11T07:37:52.119" v="45" actId="1076"/>
        <pc:sldMkLst>
          <pc:docMk/>
          <pc:sldMk cId="872897164" sldId="305"/>
        </pc:sldMkLst>
        <pc:picChg chg="mod">
          <ac:chgData name="Löfgren Maria M RK HÄLSO- OCH SJUKVÅRD" userId="S::maria.m.lofgren@regionhalland.se::4cb288e3-66af-4afa-86a0-760f13ac5b44" providerId="AD" clId="Web-{2CA94EE7-960F-4D84-8D45-DBA4180286FC}" dt="2022-10-11T07:37:52.119" v="45" actId="1076"/>
          <ac:picMkLst>
            <pc:docMk/>
            <pc:sldMk cId="872897164" sldId="305"/>
            <ac:picMk id="7" creationId="{74726976-50DF-8828-399A-788E1CE80CF8}"/>
          </ac:picMkLst>
        </pc:picChg>
      </pc:sldChg>
      <pc:sldChg chg="mod modShow">
        <pc:chgData name="Löfgren Maria M RK HÄLSO- OCH SJUKVÅRD" userId="S::maria.m.lofgren@regionhalland.se::4cb288e3-66af-4afa-86a0-760f13ac5b44" providerId="AD" clId="Web-{2CA94EE7-960F-4D84-8D45-DBA4180286FC}" dt="2022-10-11T08:54:00.002" v="839"/>
        <pc:sldMkLst>
          <pc:docMk/>
          <pc:sldMk cId="3796261591" sldId="307"/>
        </pc:sldMkLst>
      </pc:sldChg>
      <pc:sldChg chg="del">
        <pc:chgData name="Löfgren Maria M RK HÄLSO- OCH SJUKVÅRD" userId="S::maria.m.lofgren@regionhalland.se::4cb288e3-66af-4afa-86a0-760f13ac5b44" providerId="AD" clId="Web-{2CA94EE7-960F-4D84-8D45-DBA4180286FC}" dt="2022-10-11T07:54:21.197" v="126"/>
        <pc:sldMkLst>
          <pc:docMk/>
          <pc:sldMk cId="1321755360" sldId="324"/>
        </pc:sldMkLst>
      </pc:sldChg>
      <pc:sldChg chg="modSp modNotes">
        <pc:chgData name="Löfgren Maria M RK HÄLSO- OCH SJUKVÅRD" userId="S::maria.m.lofgren@regionhalland.se::4cb288e3-66af-4afa-86a0-760f13ac5b44" providerId="AD" clId="Web-{2CA94EE7-960F-4D84-8D45-DBA4180286FC}" dt="2022-10-11T08:24:18.006" v="247" actId="20577"/>
        <pc:sldMkLst>
          <pc:docMk/>
          <pc:sldMk cId="2141031877" sldId="326"/>
        </pc:sldMkLst>
        <pc:spChg chg="mod">
          <ac:chgData name="Löfgren Maria M RK HÄLSO- OCH SJUKVÅRD" userId="S::maria.m.lofgren@regionhalland.se::4cb288e3-66af-4afa-86a0-760f13ac5b44" providerId="AD" clId="Web-{2CA94EE7-960F-4D84-8D45-DBA4180286FC}" dt="2022-10-11T08:24:18.006" v="247" actId="20577"/>
          <ac:spMkLst>
            <pc:docMk/>
            <pc:sldMk cId="2141031877" sldId="326"/>
            <ac:spMk id="3" creationId="{00000000-0000-0000-0000-000000000000}"/>
          </ac:spMkLst>
        </pc:spChg>
        <pc:picChg chg="mod">
          <ac:chgData name="Löfgren Maria M RK HÄLSO- OCH SJUKVÅRD" userId="S::maria.m.lofgren@regionhalland.se::4cb288e3-66af-4afa-86a0-760f13ac5b44" providerId="AD" clId="Web-{2CA94EE7-960F-4D84-8D45-DBA4180286FC}" dt="2022-10-11T08:21:56.457" v="216" actId="1076"/>
          <ac:picMkLst>
            <pc:docMk/>
            <pc:sldMk cId="2141031877" sldId="326"/>
            <ac:picMk id="8" creationId="{00000000-0000-0000-0000-000000000000}"/>
          </ac:picMkLst>
        </pc:picChg>
      </pc:sldChg>
      <pc:sldChg chg="modNotes">
        <pc:chgData name="Löfgren Maria M RK HÄLSO- OCH SJUKVÅRD" userId="S::maria.m.lofgren@regionhalland.se::4cb288e3-66af-4afa-86a0-760f13ac5b44" providerId="AD" clId="Web-{2CA94EE7-960F-4D84-8D45-DBA4180286FC}" dt="2022-10-11T08:50:55.483" v="835"/>
        <pc:sldMkLst>
          <pc:docMk/>
          <pc:sldMk cId="2424263810" sldId="333"/>
        </pc:sldMkLst>
      </pc:sldChg>
      <pc:sldChg chg="modNotes">
        <pc:chgData name="Löfgren Maria M RK HÄLSO- OCH SJUKVÅRD" userId="S::maria.m.lofgren@regionhalland.se::4cb288e3-66af-4afa-86a0-760f13ac5b44" providerId="AD" clId="Web-{2CA94EE7-960F-4D84-8D45-DBA4180286FC}" dt="2022-10-11T07:38:10.276" v="47"/>
        <pc:sldMkLst>
          <pc:docMk/>
          <pc:sldMk cId="885101545" sldId="334"/>
        </pc:sldMkLst>
      </pc:sldChg>
      <pc:sldChg chg="modSp modNotes">
        <pc:chgData name="Löfgren Maria M RK HÄLSO- OCH SJUKVÅRD" userId="S::maria.m.lofgren@regionhalland.se::4cb288e3-66af-4afa-86a0-760f13ac5b44" providerId="AD" clId="Web-{2CA94EE7-960F-4D84-8D45-DBA4180286FC}" dt="2022-10-11T07:38:14.682" v="48"/>
        <pc:sldMkLst>
          <pc:docMk/>
          <pc:sldMk cId="142519832" sldId="337"/>
        </pc:sldMkLst>
        <pc:spChg chg="mod">
          <ac:chgData name="Löfgren Maria M RK HÄLSO- OCH SJUKVÅRD" userId="S::maria.m.lofgren@regionhalland.se::4cb288e3-66af-4afa-86a0-760f13ac5b44" providerId="AD" clId="Web-{2CA94EE7-960F-4D84-8D45-DBA4180286FC}" dt="2022-10-11T07:36:41.321" v="44" actId="20577"/>
          <ac:spMkLst>
            <pc:docMk/>
            <pc:sldMk cId="142519832" sldId="337"/>
            <ac:spMk id="3" creationId="{00000000-0000-0000-0000-000000000000}"/>
          </ac:spMkLst>
        </pc:spChg>
      </pc:sldChg>
      <pc:sldChg chg="modNotes">
        <pc:chgData name="Löfgren Maria M RK HÄLSO- OCH SJUKVÅRD" userId="S::maria.m.lofgren@regionhalland.se::4cb288e3-66af-4afa-86a0-760f13ac5b44" providerId="AD" clId="Web-{2CA94EE7-960F-4D84-8D45-DBA4180286FC}" dt="2022-10-11T07:38:34.604" v="63"/>
        <pc:sldMkLst>
          <pc:docMk/>
          <pc:sldMk cId="2575689780" sldId="338"/>
        </pc:sldMkLst>
      </pc:sldChg>
      <pc:sldChg chg="modNotes">
        <pc:chgData name="Löfgren Maria M RK HÄLSO- OCH SJUKVÅRD" userId="S::maria.m.lofgren@regionhalland.se::4cb288e3-66af-4afa-86a0-760f13ac5b44" providerId="AD" clId="Web-{2CA94EE7-960F-4D84-8D45-DBA4180286FC}" dt="2022-10-11T08:42:06.366" v="806"/>
        <pc:sldMkLst>
          <pc:docMk/>
          <pc:sldMk cId="2307149710" sldId="341"/>
        </pc:sldMkLst>
      </pc:sldChg>
      <pc:sldChg chg="delSp modSp modNotes">
        <pc:chgData name="Löfgren Maria M RK HÄLSO- OCH SJUKVÅRD" userId="S::maria.m.lofgren@regionhalland.se::4cb288e3-66af-4afa-86a0-760f13ac5b44" providerId="AD" clId="Web-{2CA94EE7-960F-4D84-8D45-DBA4180286FC}" dt="2022-10-11T08:06:02.364" v="147"/>
        <pc:sldMkLst>
          <pc:docMk/>
          <pc:sldMk cId="452475041" sldId="342"/>
        </pc:sldMkLst>
        <pc:spChg chg="del mod">
          <ac:chgData name="Löfgren Maria M RK HÄLSO- OCH SJUKVÅRD" userId="S::maria.m.lofgren@regionhalland.se::4cb288e3-66af-4afa-86a0-760f13ac5b44" providerId="AD" clId="Web-{2CA94EE7-960F-4D84-8D45-DBA4180286FC}" dt="2022-10-11T08:06:02.364" v="147"/>
          <ac:spMkLst>
            <pc:docMk/>
            <pc:sldMk cId="452475041" sldId="342"/>
            <ac:spMk id="7" creationId="{00000000-0000-0000-0000-000000000000}"/>
          </ac:spMkLst>
        </pc:spChg>
        <pc:spChg chg="del mod">
          <ac:chgData name="Löfgren Maria M RK HÄLSO- OCH SJUKVÅRD" userId="S::maria.m.lofgren@regionhalland.se::4cb288e3-66af-4afa-86a0-760f13ac5b44" providerId="AD" clId="Web-{2CA94EE7-960F-4D84-8D45-DBA4180286FC}" dt="2022-10-11T08:05:58.614" v="145"/>
          <ac:spMkLst>
            <pc:docMk/>
            <pc:sldMk cId="452475041" sldId="342"/>
            <ac:spMk id="8" creationId="{00000000-0000-0000-0000-000000000000}"/>
          </ac:spMkLst>
        </pc:spChg>
        <pc:spChg chg="del mod">
          <ac:chgData name="Löfgren Maria M RK HÄLSO- OCH SJUKVÅRD" userId="S::maria.m.lofgren@regionhalland.se::4cb288e3-66af-4afa-86a0-760f13ac5b44" providerId="AD" clId="Web-{2CA94EE7-960F-4D84-8D45-DBA4180286FC}" dt="2022-10-11T08:05:48.801" v="142"/>
          <ac:spMkLst>
            <pc:docMk/>
            <pc:sldMk cId="452475041" sldId="342"/>
            <ac:spMk id="9" creationId="{00000000-0000-0000-0000-000000000000}"/>
          </ac:spMkLst>
        </pc:spChg>
      </pc:sldChg>
      <pc:sldChg chg="modSp modNotes">
        <pc:chgData name="Löfgren Maria M RK HÄLSO- OCH SJUKVÅRD" userId="S::maria.m.lofgren@regionhalland.se::4cb288e3-66af-4afa-86a0-760f13ac5b44" providerId="AD" clId="Web-{2CA94EE7-960F-4D84-8D45-DBA4180286FC}" dt="2022-10-11T08:34:07.780" v="748" actId="20577"/>
        <pc:sldMkLst>
          <pc:docMk/>
          <pc:sldMk cId="1230754969" sldId="343"/>
        </pc:sldMkLst>
        <pc:spChg chg="mod">
          <ac:chgData name="Löfgren Maria M RK HÄLSO- OCH SJUKVÅRD" userId="S::maria.m.lofgren@regionhalland.se::4cb288e3-66af-4afa-86a0-760f13ac5b44" providerId="AD" clId="Web-{2CA94EE7-960F-4D84-8D45-DBA4180286FC}" dt="2022-10-11T08:34:07.780" v="748" actId="20577"/>
          <ac:spMkLst>
            <pc:docMk/>
            <pc:sldMk cId="1230754969" sldId="343"/>
            <ac:spMk id="2" creationId="{00000000-0000-0000-0000-000000000000}"/>
          </ac:spMkLst>
        </pc:spChg>
        <pc:spChg chg="mod">
          <ac:chgData name="Löfgren Maria M RK HÄLSO- OCH SJUKVÅRD" userId="S::maria.m.lofgren@regionhalland.se::4cb288e3-66af-4afa-86a0-760f13ac5b44" providerId="AD" clId="Web-{2CA94EE7-960F-4D84-8D45-DBA4180286FC}" dt="2022-10-11T08:33:26.498" v="676" actId="20577"/>
          <ac:spMkLst>
            <pc:docMk/>
            <pc:sldMk cId="1230754969" sldId="343"/>
            <ac:spMk id="3" creationId="{00000000-0000-0000-0000-000000000000}"/>
          </ac:spMkLst>
        </pc:spChg>
      </pc:sldChg>
      <pc:sldChg chg="modNotes">
        <pc:chgData name="Löfgren Maria M RK HÄLSO- OCH SJUKVÅRD" userId="S::maria.m.lofgren@regionhalland.se::4cb288e3-66af-4afa-86a0-760f13ac5b44" providerId="AD" clId="Web-{2CA94EE7-960F-4D84-8D45-DBA4180286FC}" dt="2022-10-11T07:38:23.323" v="56"/>
        <pc:sldMkLst>
          <pc:docMk/>
          <pc:sldMk cId="1666783753" sldId="348"/>
        </pc:sldMkLst>
      </pc:sldChg>
      <pc:sldChg chg="modSp">
        <pc:chgData name="Löfgren Maria M RK HÄLSO- OCH SJUKVÅRD" userId="S::maria.m.lofgren@regionhalland.se::4cb288e3-66af-4afa-86a0-760f13ac5b44" providerId="AD" clId="Web-{2CA94EE7-960F-4D84-8D45-DBA4180286FC}" dt="2022-10-11T07:54:41.463" v="133" actId="20577"/>
        <pc:sldMkLst>
          <pc:docMk/>
          <pc:sldMk cId="3646177538" sldId="351"/>
        </pc:sldMkLst>
        <pc:spChg chg="mod">
          <ac:chgData name="Löfgren Maria M RK HÄLSO- OCH SJUKVÅRD" userId="S::maria.m.lofgren@regionhalland.se::4cb288e3-66af-4afa-86a0-760f13ac5b44" providerId="AD" clId="Web-{2CA94EE7-960F-4D84-8D45-DBA4180286FC}" dt="2022-10-11T07:54:33.510" v="130" actId="20577"/>
          <ac:spMkLst>
            <pc:docMk/>
            <pc:sldMk cId="3646177538" sldId="351"/>
            <ac:spMk id="2" creationId="{4D193767-8F50-4DE6-B933-E65814B3AC9C}"/>
          </ac:spMkLst>
        </pc:spChg>
        <pc:spChg chg="mod">
          <ac:chgData name="Löfgren Maria M RK HÄLSO- OCH SJUKVÅRD" userId="S::maria.m.lofgren@regionhalland.se::4cb288e3-66af-4afa-86a0-760f13ac5b44" providerId="AD" clId="Web-{2CA94EE7-960F-4D84-8D45-DBA4180286FC}" dt="2022-10-11T07:54:37.432" v="131" actId="20577"/>
          <ac:spMkLst>
            <pc:docMk/>
            <pc:sldMk cId="3646177538" sldId="351"/>
            <ac:spMk id="3" creationId="{344C496C-79B7-4FDA-9E8E-32BA0D12EAC9}"/>
          </ac:spMkLst>
        </pc:spChg>
        <pc:spChg chg="mod">
          <ac:chgData name="Löfgren Maria M RK HÄLSO- OCH SJUKVÅRD" userId="S::maria.m.lofgren@regionhalland.se::4cb288e3-66af-4afa-86a0-760f13ac5b44" providerId="AD" clId="Web-{2CA94EE7-960F-4D84-8D45-DBA4180286FC}" dt="2022-10-11T07:54:41.463" v="133" actId="20577"/>
          <ac:spMkLst>
            <pc:docMk/>
            <pc:sldMk cId="3646177538" sldId="351"/>
            <ac:spMk id="9" creationId="{F3728BEE-1EE4-47B9-BFF2-2B97D4C3F379}"/>
          </ac:spMkLst>
        </pc:spChg>
      </pc:sldChg>
      <pc:sldChg chg="modNotes">
        <pc:chgData name="Löfgren Maria M RK HÄLSO- OCH SJUKVÅRD" userId="S::maria.m.lofgren@regionhalland.se::4cb288e3-66af-4afa-86a0-760f13ac5b44" providerId="AD" clId="Web-{2CA94EE7-960F-4D84-8D45-DBA4180286FC}" dt="2022-10-11T07:48:04.379" v="112"/>
        <pc:sldMkLst>
          <pc:docMk/>
          <pc:sldMk cId="2350818493" sldId="353"/>
        </pc:sldMkLst>
      </pc:sldChg>
      <pc:sldChg chg="modNotes">
        <pc:chgData name="Löfgren Maria M RK HÄLSO- OCH SJUKVÅRD" userId="S::maria.m.lofgren@regionhalland.se::4cb288e3-66af-4afa-86a0-760f13ac5b44" providerId="AD" clId="Web-{2CA94EE7-960F-4D84-8D45-DBA4180286FC}" dt="2022-10-11T08:34:47.312" v="754"/>
        <pc:sldMkLst>
          <pc:docMk/>
          <pc:sldMk cId="2361581713" sldId="358"/>
        </pc:sldMkLst>
      </pc:sldChg>
      <pc:sldChg chg="modNotes">
        <pc:chgData name="Löfgren Maria M RK HÄLSO- OCH SJUKVÅRD" userId="S::maria.m.lofgren@regionhalland.se::4cb288e3-66af-4afa-86a0-760f13ac5b44" providerId="AD" clId="Web-{2CA94EE7-960F-4D84-8D45-DBA4180286FC}" dt="2022-10-11T08:20:32.408" v="209"/>
        <pc:sldMkLst>
          <pc:docMk/>
          <pc:sldMk cId="4292998512" sldId="359"/>
        </pc:sldMkLst>
      </pc:sldChg>
      <pc:sldChg chg="modSp addCm modNotes">
        <pc:chgData name="Löfgren Maria M RK HÄLSO- OCH SJUKVÅRD" userId="S::maria.m.lofgren@regionhalland.se::4cb288e3-66af-4afa-86a0-760f13ac5b44" providerId="AD" clId="Web-{2CA94EE7-960F-4D84-8D45-DBA4180286FC}" dt="2022-10-11T08:20:01.580" v="206" actId="20577"/>
        <pc:sldMkLst>
          <pc:docMk/>
          <pc:sldMk cId="3633283392" sldId="361"/>
        </pc:sldMkLst>
        <pc:spChg chg="mod">
          <ac:chgData name="Löfgren Maria M RK HÄLSO- OCH SJUKVÅRD" userId="S::maria.m.lofgren@regionhalland.se::4cb288e3-66af-4afa-86a0-760f13ac5b44" providerId="AD" clId="Web-{2CA94EE7-960F-4D84-8D45-DBA4180286FC}" dt="2022-10-11T08:20:01.580" v="206" actId="20577"/>
          <ac:spMkLst>
            <pc:docMk/>
            <pc:sldMk cId="3633283392" sldId="361"/>
            <ac:spMk id="3" creationId="{603BF98C-3F58-40E5-9AE9-D5147F35584F}"/>
          </ac:spMkLst>
        </pc:spChg>
      </pc:sldChg>
      <pc:sldChg chg="modNotes">
        <pc:chgData name="Löfgren Maria M RK HÄLSO- OCH SJUKVÅRD" userId="S::maria.m.lofgren@regionhalland.se::4cb288e3-66af-4afa-86a0-760f13ac5b44" providerId="AD" clId="Web-{2CA94EE7-960F-4D84-8D45-DBA4180286FC}" dt="2022-10-11T07:49:45.193" v="125"/>
        <pc:sldMkLst>
          <pc:docMk/>
          <pc:sldMk cId="665545805" sldId="362"/>
        </pc:sldMkLst>
      </pc:sldChg>
      <pc:sldChg chg="del">
        <pc:chgData name="Löfgren Maria M RK HÄLSO- OCH SJUKVÅRD" userId="S::maria.m.lofgren@regionhalland.se::4cb288e3-66af-4afa-86a0-760f13ac5b44" providerId="AD" clId="Web-{2CA94EE7-960F-4D84-8D45-DBA4180286FC}" dt="2022-10-11T07:54:46.619" v="134"/>
        <pc:sldMkLst>
          <pc:docMk/>
          <pc:sldMk cId="723937846" sldId="364"/>
        </pc:sldMkLst>
      </pc:sldChg>
      <pc:sldChg chg="modSp modNotes">
        <pc:chgData name="Löfgren Maria M RK HÄLSO- OCH SJUKVÅRD" userId="S::maria.m.lofgren@regionhalland.se::4cb288e3-66af-4afa-86a0-760f13ac5b44" providerId="AD" clId="Web-{2CA94EE7-960F-4D84-8D45-DBA4180286FC}" dt="2022-10-11T07:42:38.092" v="96"/>
        <pc:sldMkLst>
          <pc:docMk/>
          <pc:sldMk cId="3955067937" sldId="365"/>
        </pc:sldMkLst>
        <pc:spChg chg="mod">
          <ac:chgData name="Löfgren Maria M RK HÄLSO- OCH SJUKVÅRD" userId="S::maria.m.lofgren@regionhalland.se::4cb288e3-66af-4afa-86a0-760f13ac5b44" providerId="AD" clId="Web-{2CA94EE7-960F-4D84-8D45-DBA4180286FC}" dt="2022-10-11T07:39:59.215" v="84" actId="20577"/>
          <ac:spMkLst>
            <pc:docMk/>
            <pc:sldMk cId="3955067937" sldId="365"/>
            <ac:spMk id="3" creationId="{00000000-0000-0000-0000-000000000000}"/>
          </ac:spMkLst>
        </pc:spChg>
        <pc:picChg chg="mod">
          <ac:chgData name="Löfgren Maria M RK HÄLSO- OCH SJUKVÅRD" userId="S::maria.m.lofgren@regionhalland.se::4cb288e3-66af-4afa-86a0-760f13ac5b44" providerId="AD" clId="Web-{2CA94EE7-960F-4D84-8D45-DBA4180286FC}" dt="2022-10-11T07:40:08.700" v="89" actId="1076"/>
          <ac:picMkLst>
            <pc:docMk/>
            <pc:sldMk cId="3955067937" sldId="365"/>
            <ac:picMk id="9" creationId="{7D7FE446-E40A-084F-5E0A-71C97A029B94}"/>
          </ac:picMkLst>
        </pc:picChg>
      </pc:sldChg>
      <pc:sldChg chg="modSp">
        <pc:chgData name="Löfgren Maria M RK HÄLSO- OCH SJUKVÅRD" userId="S::maria.m.lofgren@regionhalland.se::4cb288e3-66af-4afa-86a0-760f13ac5b44" providerId="AD" clId="Web-{2CA94EE7-960F-4D84-8D45-DBA4180286FC}" dt="2022-10-11T07:27:08.719" v="23" actId="20577"/>
        <pc:sldMkLst>
          <pc:docMk/>
          <pc:sldMk cId="245461869" sldId="367"/>
        </pc:sldMkLst>
        <pc:spChg chg="mod">
          <ac:chgData name="Löfgren Maria M RK HÄLSO- OCH SJUKVÅRD" userId="S::maria.m.lofgren@regionhalland.se::4cb288e3-66af-4afa-86a0-760f13ac5b44" providerId="AD" clId="Web-{2CA94EE7-960F-4D84-8D45-DBA4180286FC}" dt="2022-10-11T07:27:08.719" v="23" actId="20577"/>
          <ac:spMkLst>
            <pc:docMk/>
            <pc:sldMk cId="245461869" sldId="367"/>
            <ac:spMk id="4" creationId="{12891825-9069-1C61-282B-55F2D2BD6873}"/>
          </ac:spMkLst>
        </pc:spChg>
      </pc:sldChg>
      <pc:sldChg chg="modSp">
        <pc:chgData name="Löfgren Maria M RK HÄLSO- OCH SJUKVÅRD" userId="S::maria.m.lofgren@regionhalland.se::4cb288e3-66af-4afa-86a0-760f13ac5b44" providerId="AD" clId="Web-{2CA94EE7-960F-4D84-8D45-DBA4180286FC}" dt="2022-10-11T08:00:04.968" v="137" actId="1076"/>
        <pc:sldMkLst>
          <pc:docMk/>
          <pc:sldMk cId="862078477" sldId="387"/>
        </pc:sldMkLst>
        <pc:spChg chg="mod">
          <ac:chgData name="Löfgren Maria M RK HÄLSO- OCH SJUKVÅRD" userId="S::maria.m.lofgren@regionhalland.se::4cb288e3-66af-4afa-86a0-760f13ac5b44" providerId="AD" clId="Web-{2CA94EE7-960F-4D84-8D45-DBA4180286FC}" dt="2022-10-11T08:00:04.968" v="137" actId="1076"/>
          <ac:spMkLst>
            <pc:docMk/>
            <pc:sldMk cId="862078477" sldId="387"/>
            <ac:spMk id="5" creationId="{00000000-0000-0000-0000-000000000000}"/>
          </ac:spMkLst>
        </pc:spChg>
        <pc:spChg chg="mod">
          <ac:chgData name="Löfgren Maria M RK HÄLSO- OCH SJUKVÅRD" userId="S::maria.m.lofgren@regionhalland.se::4cb288e3-66af-4afa-86a0-760f13ac5b44" providerId="AD" clId="Web-{2CA94EE7-960F-4D84-8D45-DBA4180286FC}" dt="2022-10-11T07:59:36.014" v="135" actId="1076"/>
          <ac:spMkLst>
            <pc:docMk/>
            <pc:sldMk cId="862078477" sldId="387"/>
            <ac:spMk id="8" creationId="{5CB3BE1B-B868-06A0-4A84-0F6B27DF237D}"/>
          </ac:spMkLst>
        </pc:spChg>
      </pc:sldChg>
      <pc:sldChg chg="modSp modNotes">
        <pc:chgData name="Löfgren Maria M RK HÄLSO- OCH SJUKVÅRD" userId="S::maria.m.lofgren@regionhalland.se::4cb288e3-66af-4afa-86a0-760f13ac5b44" providerId="AD" clId="Web-{2CA94EE7-960F-4D84-8D45-DBA4180286FC}" dt="2022-10-11T08:14:49.200" v="174" actId="20577"/>
        <pc:sldMkLst>
          <pc:docMk/>
          <pc:sldMk cId="3186089457" sldId="391"/>
        </pc:sldMkLst>
        <pc:spChg chg="mod">
          <ac:chgData name="Löfgren Maria M RK HÄLSO- OCH SJUKVÅRD" userId="S::maria.m.lofgren@regionhalland.se::4cb288e3-66af-4afa-86a0-760f13ac5b44" providerId="AD" clId="Web-{2CA94EE7-960F-4D84-8D45-DBA4180286FC}" dt="2022-10-11T08:14:49.200" v="174" actId="20577"/>
          <ac:spMkLst>
            <pc:docMk/>
            <pc:sldMk cId="3186089457" sldId="391"/>
            <ac:spMk id="3" creationId="{8215D5B2-9ABC-F11A-75C5-EA2F66AD95A3}"/>
          </ac:spMkLst>
        </pc:spChg>
      </pc:sldChg>
      <pc:sldChg chg="modNotes">
        <pc:chgData name="Löfgren Maria M RK HÄLSO- OCH SJUKVÅRD" userId="S::maria.m.lofgren@regionhalland.se::4cb288e3-66af-4afa-86a0-760f13ac5b44" providerId="AD" clId="Web-{2CA94EE7-960F-4D84-8D45-DBA4180286FC}" dt="2022-10-11T07:46:49.518" v="109"/>
        <pc:sldMkLst>
          <pc:docMk/>
          <pc:sldMk cId="2510790813" sldId="393"/>
        </pc:sldMkLst>
      </pc:sldChg>
      <pc:sldChg chg="modSp">
        <pc:chgData name="Löfgren Maria M RK HÄLSO- OCH SJUKVÅRD" userId="S::maria.m.lofgren@regionhalland.se::4cb288e3-66af-4afa-86a0-760f13ac5b44" providerId="AD" clId="Web-{2CA94EE7-960F-4D84-8D45-DBA4180286FC}" dt="2022-10-11T07:48:16.488" v="117" actId="20577"/>
        <pc:sldMkLst>
          <pc:docMk/>
          <pc:sldMk cId="4045412452" sldId="394"/>
        </pc:sldMkLst>
        <pc:spChg chg="mod">
          <ac:chgData name="Löfgren Maria M RK HÄLSO- OCH SJUKVÅRD" userId="S::maria.m.lofgren@regionhalland.se::4cb288e3-66af-4afa-86a0-760f13ac5b44" providerId="AD" clId="Web-{2CA94EE7-960F-4D84-8D45-DBA4180286FC}" dt="2022-10-11T07:48:16.488" v="117" actId="20577"/>
          <ac:spMkLst>
            <pc:docMk/>
            <pc:sldMk cId="4045412452" sldId="394"/>
            <ac:spMk id="3" creationId="{B28AD1F6-29F3-60A7-B70D-A5EF4FE07525}"/>
          </ac:spMkLst>
        </pc:spChg>
      </pc:sldChg>
      <pc:sldChg chg="modNotes">
        <pc:chgData name="Löfgren Maria M RK HÄLSO- OCH SJUKVÅRD" userId="S::maria.m.lofgren@regionhalland.se::4cb288e3-66af-4afa-86a0-760f13ac5b44" providerId="AD" clId="Web-{2CA94EE7-960F-4D84-8D45-DBA4180286FC}" dt="2022-10-11T07:48:52.395" v="118"/>
        <pc:sldMkLst>
          <pc:docMk/>
          <pc:sldMk cId="2656762197" sldId="395"/>
        </pc:sldMkLst>
      </pc:sldChg>
      <pc:sldChg chg="modNotes">
        <pc:chgData name="Löfgren Maria M RK HÄLSO- OCH SJUKVÅRD" userId="S::maria.m.lofgren@regionhalland.se::4cb288e3-66af-4afa-86a0-760f13ac5b44" providerId="AD" clId="Web-{2CA94EE7-960F-4D84-8D45-DBA4180286FC}" dt="2022-10-11T08:15:35.545" v="183"/>
        <pc:sldMkLst>
          <pc:docMk/>
          <pc:sldMk cId="2677715204" sldId="397"/>
        </pc:sldMkLst>
      </pc:sldChg>
      <pc:sldChg chg="modSp modNotes">
        <pc:chgData name="Löfgren Maria M RK HÄLSO- OCH SJUKVÅRD" userId="S::maria.m.lofgren@regionhalland.se::4cb288e3-66af-4afa-86a0-760f13ac5b44" providerId="AD" clId="Web-{2CA94EE7-960F-4D84-8D45-DBA4180286FC}" dt="2022-10-11T08:14:37.669" v="167"/>
        <pc:sldMkLst>
          <pc:docMk/>
          <pc:sldMk cId="2623304424" sldId="398"/>
        </pc:sldMkLst>
        <pc:spChg chg="mod">
          <ac:chgData name="Löfgren Maria M RK HÄLSO- OCH SJUKVÅRD" userId="S::maria.m.lofgren@regionhalland.se::4cb288e3-66af-4afa-86a0-760f13ac5b44" providerId="AD" clId="Web-{2CA94EE7-960F-4D84-8D45-DBA4180286FC}" dt="2022-10-11T08:10:31.665" v="151" actId="20577"/>
          <ac:spMkLst>
            <pc:docMk/>
            <pc:sldMk cId="2623304424" sldId="398"/>
            <ac:spMk id="2" creationId="{DF9F43CF-ECA1-1D8D-3672-1A064CF6687F}"/>
          </ac:spMkLst>
        </pc:spChg>
      </pc:sldChg>
      <pc:sldChg chg="modNotes">
        <pc:chgData name="Löfgren Maria M RK HÄLSO- OCH SJUKVÅRD" userId="S::maria.m.lofgren@regionhalland.se::4cb288e3-66af-4afa-86a0-760f13ac5b44" providerId="AD" clId="Web-{2CA94EE7-960F-4D84-8D45-DBA4180286FC}" dt="2022-10-11T08:14:56.013" v="179"/>
        <pc:sldMkLst>
          <pc:docMk/>
          <pc:sldMk cId="1458317477" sldId="399"/>
        </pc:sldMkLst>
      </pc:sldChg>
      <pc:sldChg chg="modNotes">
        <pc:chgData name="Löfgren Maria M RK HÄLSO- OCH SJUKVÅRD" userId="S::maria.m.lofgren@regionhalland.se::4cb288e3-66af-4afa-86a0-760f13ac5b44" providerId="AD" clId="Web-{2CA94EE7-960F-4D84-8D45-DBA4180286FC}" dt="2022-10-11T08:15:58.920" v="184"/>
        <pc:sldMkLst>
          <pc:docMk/>
          <pc:sldMk cId="1460911113" sldId="401"/>
        </pc:sldMkLst>
      </pc:sldChg>
      <pc:sldChg chg="modSp modNotes">
        <pc:chgData name="Löfgren Maria M RK HÄLSO- OCH SJUKVÅRD" userId="S::maria.m.lofgren@regionhalland.se::4cb288e3-66af-4afa-86a0-760f13ac5b44" providerId="AD" clId="Web-{2CA94EE7-960F-4D84-8D45-DBA4180286FC}" dt="2022-10-11T08:41:51.287" v="803"/>
        <pc:sldMkLst>
          <pc:docMk/>
          <pc:sldMk cId="1375203134" sldId="405"/>
        </pc:sldMkLst>
        <pc:spChg chg="mod">
          <ac:chgData name="Löfgren Maria M RK HÄLSO- OCH SJUKVÅRD" userId="S::maria.m.lofgren@regionhalland.se::4cb288e3-66af-4afa-86a0-760f13ac5b44" providerId="AD" clId="Web-{2CA94EE7-960F-4D84-8D45-DBA4180286FC}" dt="2022-10-11T08:41:39.897" v="797" actId="20577"/>
          <ac:spMkLst>
            <pc:docMk/>
            <pc:sldMk cId="1375203134" sldId="405"/>
            <ac:spMk id="3" creationId="{B35A8643-0651-3E40-FB34-91FB34D53B55}"/>
          </ac:spMkLst>
        </pc:spChg>
      </pc:sldChg>
      <pc:sldChg chg="modSp modNotes">
        <pc:chgData name="Löfgren Maria M RK HÄLSO- OCH SJUKVÅRD" userId="S::maria.m.lofgren@regionhalland.se::4cb288e3-66af-4afa-86a0-760f13ac5b44" providerId="AD" clId="Web-{2CA94EE7-960F-4D84-8D45-DBA4180286FC}" dt="2022-10-11T08:43:50.961" v="819" actId="1076"/>
        <pc:sldMkLst>
          <pc:docMk/>
          <pc:sldMk cId="628913170" sldId="406"/>
        </pc:sldMkLst>
        <pc:picChg chg="mod">
          <ac:chgData name="Löfgren Maria M RK HÄLSO- OCH SJUKVÅRD" userId="S::maria.m.lofgren@regionhalland.se::4cb288e3-66af-4afa-86a0-760f13ac5b44" providerId="AD" clId="Web-{2CA94EE7-960F-4D84-8D45-DBA4180286FC}" dt="2022-10-11T08:43:50.961" v="819" actId="1076"/>
          <ac:picMkLst>
            <pc:docMk/>
            <pc:sldMk cId="628913170" sldId="406"/>
            <ac:picMk id="10" creationId="{DB6204E3-403B-5C88-9535-442F25936A54}"/>
          </ac:picMkLst>
        </pc:picChg>
      </pc:sldChg>
      <pc:sldChg chg="modNotes">
        <pc:chgData name="Löfgren Maria M RK HÄLSO- OCH SJUKVÅRD" userId="S::maria.m.lofgren@regionhalland.se::4cb288e3-66af-4afa-86a0-760f13ac5b44" providerId="AD" clId="Web-{2CA94EE7-960F-4D84-8D45-DBA4180286FC}" dt="2022-10-11T08:43:28.789" v="816"/>
        <pc:sldMkLst>
          <pc:docMk/>
          <pc:sldMk cId="754037465" sldId="407"/>
        </pc:sldMkLst>
      </pc:sldChg>
      <pc:sldChg chg="modSp">
        <pc:chgData name="Löfgren Maria M RK HÄLSO- OCH SJUKVÅRD" userId="S::maria.m.lofgren@regionhalland.se::4cb288e3-66af-4afa-86a0-760f13ac5b44" providerId="AD" clId="Web-{2CA94EE7-960F-4D84-8D45-DBA4180286FC}" dt="2022-10-11T08:46:09.885" v="822" actId="20577"/>
        <pc:sldMkLst>
          <pc:docMk/>
          <pc:sldMk cId="787096861" sldId="416"/>
        </pc:sldMkLst>
        <pc:spChg chg="mod">
          <ac:chgData name="Löfgren Maria M RK HÄLSO- OCH SJUKVÅRD" userId="S::maria.m.lofgren@regionhalland.se::4cb288e3-66af-4afa-86a0-760f13ac5b44" providerId="AD" clId="Web-{2CA94EE7-960F-4D84-8D45-DBA4180286FC}" dt="2022-10-11T08:46:09.885" v="822" actId="20577"/>
          <ac:spMkLst>
            <pc:docMk/>
            <pc:sldMk cId="787096861" sldId="416"/>
            <ac:spMk id="16" creationId="{0F2396E4-CE3D-4E64-9288-EFD018340304}"/>
          </ac:spMkLst>
        </pc:spChg>
      </pc:sldChg>
      <pc:sldChg chg="new del">
        <pc:chgData name="Löfgren Maria M RK HÄLSO- OCH SJUKVÅRD" userId="S::maria.m.lofgren@regionhalland.se::4cb288e3-66af-4afa-86a0-760f13ac5b44" providerId="AD" clId="Web-{2CA94EE7-960F-4D84-8D45-DBA4180286FC}" dt="2022-10-11T07:42:52.343" v="98"/>
        <pc:sldMkLst>
          <pc:docMk/>
          <pc:sldMk cId="3187395856" sldId="417"/>
        </pc:sldMkLst>
      </pc:sldChg>
      <pc:sldChg chg="modSp new">
        <pc:chgData name="Löfgren Maria M RK HÄLSO- OCH SJUKVÅRD" userId="S::maria.m.lofgren@regionhalland.se::4cb288e3-66af-4afa-86a0-760f13ac5b44" providerId="AD" clId="Web-{2CA94EE7-960F-4D84-8D45-DBA4180286FC}" dt="2022-10-11T07:43:36.609" v="102" actId="20577"/>
        <pc:sldMkLst>
          <pc:docMk/>
          <pc:sldMk cId="4077911388" sldId="417"/>
        </pc:sldMkLst>
        <pc:spChg chg="mod">
          <ac:chgData name="Löfgren Maria M RK HÄLSO- OCH SJUKVÅRD" userId="S::maria.m.lofgren@regionhalland.se::4cb288e3-66af-4afa-86a0-760f13ac5b44" providerId="AD" clId="Web-{2CA94EE7-960F-4D84-8D45-DBA4180286FC}" dt="2022-10-11T07:43:36.609" v="102" actId="20577"/>
          <ac:spMkLst>
            <pc:docMk/>
            <pc:sldMk cId="4077911388" sldId="417"/>
            <ac:spMk id="2" creationId="{0E34DDD6-0BAB-3BE3-8E16-68BF31961C8C}"/>
          </ac:spMkLst>
        </pc:spChg>
      </pc:sldChg>
      <pc:sldChg chg="addSp delSp modSp new">
        <pc:chgData name="Löfgren Maria M RK HÄLSO- OCH SJUKVÅRD" userId="S::maria.m.lofgren@regionhalland.se::4cb288e3-66af-4afa-86a0-760f13ac5b44" providerId="AD" clId="Web-{2CA94EE7-960F-4D84-8D45-DBA4180286FC}" dt="2022-10-11T08:58:12.646" v="843"/>
        <pc:sldMkLst>
          <pc:docMk/>
          <pc:sldMk cId="7556540" sldId="418"/>
        </pc:sldMkLst>
        <pc:spChg chg="add del">
          <ac:chgData name="Löfgren Maria M RK HÄLSO- OCH SJUKVÅRD" userId="S::maria.m.lofgren@regionhalland.se::4cb288e3-66af-4afa-86a0-760f13ac5b44" providerId="AD" clId="Web-{2CA94EE7-960F-4D84-8D45-DBA4180286FC}" dt="2022-10-11T08:58:12.646" v="843"/>
          <ac:spMkLst>
            <pc:docMk/>
            <pc:sldMk cId="7556540" sldId="418"/>
            <ac:spMk id="2" creationId="{CFDCA9EC-984F-1844-A1A8-F3F310915536}"/>
          </ac:spMkLst>
        </pc:spChg>
        <pc:spChg chg="del">
          <ac:chgData name="Löfgren Maria M RK HÄLSO- OCH SJUKVÅRD" userId="S::maria.m.lofgren@regionhalland.se::4cb288e3-66af-4afa-86a0-760f13ac5b44" providerId="AD" clId="Web-{2CA94EE7-960F-4D84-8D45-DBA4180286FC}" dt="2022-10-11T08:55:55.785" v="840"/>
          <ac:spMkLst>
            <pc:docMk/>
            <pc:sldMk cId="7556540" sldId="418"/>
            <ac:spMk id="3" creationId="{EAE38A2A-AC0B-6BF1-C765-DB38718106E2}"/>
          </ac:spMkLst>
        </pc:spChg>
        <pc:spChg chg="mod modVis">
          <ac:chgData name="Löfgren Maria M RK HÄLSO- OCH SJUKVÅRD" userId="S::maria.m.lofgren@regionhalland.se::4cb288e3-66af-4afa-86a0-760f13ac5b44" providerId="AD" clId="Web-{2CA94EE7-960F-4D84-8D45-DBA4180286FC}" dt="2022-10-11T08:58:12.646" v="843"/>
          <ac:spMkLst>
            <pc:docMk/>
            <pc:sldMk cId="7556540" sldId="418"/>
            <ac:spMk id="4" creationId="{1FD3D5C1-D978-24C1-74B4-3677F506E711}"/>
          </ac:spMkLst>
        </pc:spChg>
        <pc:spChg chg="mod">
          <ac:chgData name="Löfgren Maria M RK HÄLSO- OCH SJUKVÅRD" userId="S::maria.m.lofgren@regionhalland.se::4cb288e3-66af-4afa-86a0-760f13ac5b44" providerId="AD" clId="Web-{2CA94EE7-960F-4D84-8D45-DBA4180286FC}" dt="2022-10-11T08:58:12.646" v="843"/>
          <ac:spMkLst>
            <pc:docMk/>
            <pc:sldMk cId="7556540" sldId="418"/>
            <ac:spMk id="5" creationId="{EBE45D66-B0AA-6237-BFAD-C476217A5A8E}"/>
          </ac:spMkLst>
        </pc:spChg>
        <pc:spChg chg="mod modVis">
          <ac:chgData name="Löfgren Maria M RK HÄLSO- OCH SJUKVÅRD" userId="S::maria.m.lofgren@regionhalland.se::4cb288e3-66af-4afa-86a0-760f13ac5b44" providerId="AD" clId="Web-{2CA94EE7-960F-4D84-8D45-DBA4180286FC}" dt="2022-10-11T08:58:12.646" v="843"/>
          <ac:spMkLst>
            <pc:docMk/>
            <pc:sldMk cId="7556540" sldId="418"/>
            <ac:spMk id="6" creationId="{06866761-60AA-80EA-08A0-E9C215D7B67D}"/>
          </ac:spMkLst>
        </pc:spChg>
        <pc:picChg chg="add mod ord">
          <ac:chgData name="Löfgren Maria M RK HÄLSO- OCH SJUKVÅRD" userId="S::maria.m.lofgren@regionhalland.se::4cb288e3-66af-4afa-86a0-760f13ac5b44" providerId="AD" clId="Web-{2CA94EE7-960F-4D84-8D45-DBA4180286FC}" dt="2022-10-11T08:58:12.646" v="843"/>
          <ac:picMkLst>
            <pc:docMk/>
            <pc:sldMk cId="7556540" sldId="418"/>
            <ac:picMk id="7" creationId="{32A10E72-A6D5-1393-F34D-1B12B2418A91}"/>
          </ac:picMkLst>
        </pc:picChg>
      </pc:sldChg>
      <pc:sldChg chg="new del">
        <pc:chgData name="Löfgren Maria M RK HÄLSO- OCH SJUKVÅRD" userId="S::maria.m.lofgren@regionhalland.se::4cb288e3-66af-4afa-86a0-760f13ac5b44" providerId="AD" clId="Web-{2CA94EE7-960F-4D84-8D45-DBA4180286FC}" dt="2022-10-11T08:51:51.875" v="837"/>
        <pc:sldMkLst>
          <pc:docMk/>
          <pc:sldMk cId="159323647" sldId="418"/>
        </pc:sldMkLst>
      </pc:sldChg>
      <pc:sldChg chg="modSp new modNotes">
        <pc:chgData name="Löfgren Maria M RK HÄLSO- OCH SJUKVÅRD" userId="S::maria.m.lofgren@regionhalland.se::4cb288e3-66af-4afa-86a0-760f13ac5b44" providerId="AD" clId="Web-{2CA94EE7-960F-4D84-8D45-DBA4180286FC}" dt="2022-10-11T09:06:20.982" v="926" actId="20577"/>
        <pc:sldMkLst>
          <pc:docMk/>
          <pc:sldMk cId="733687900" sldId="419"/>
        </pc:sldMkLst>
        <pc:spChg chg="mod">
          <ac:chgData name="Löfgren Maria M RK HÄLSO- OCH SJUKVÅRD" userId="S::maria.m.lofgren@regionhalland.se::4cb288e3-66af-4afa-86a0-760f13ac5b44" providerId="AD" clId="Web-{2CA94EE7-960F-4D84-8D45-DBA4180286FC}" dt="2022-10-11T09:06:20.982" v="926" actId="20577"/>
          <ac:spMkLst>
            <pc:docMk/>
            <pc:sldMk cId="733687900" sldId="419"/>
            <ac:spMk id="3" creationId="{55BFADE3-6931-1506-7FCE-149050E85C18}"/>
          </ac:spMkLst>
        </pc:spChg>
      </pc:sldChg>
    </pc:docChg>
  </pc:docChgLst>
  <pc:docChgLst>
    <pc:chgData name="Garell Magnus NSVH VC OSKARSTRÖM" userId="S::magnus.garell@regionhalland.se::1327b74d-788b-4f8b-af6b-ce9d39062514" providerId="AD" clId="Web-{0B3CD3AD-EFA9-446C-9FB4-E80403B2A583}"/>
    <pc:docChg chg="modSld">
      <pc:chgData name="Garell Magnus NSVH VC OSKARSTRÖM" userId="S::magnus.garell@regionhalland.se::1327b74d-788b-4f8b-af6b-ce9d39062514" providerId="AD" clId="Web-{0B3CD3AD-EFA9-446C-9FB4-E80403B2A583}" dt="2022-10-13T13:36:21.811" v="167"/>
      <pc:docMkLst>
        <pc:docMk/>
      </pc:docMkLst>
      <pc:sldChg chg="modNotes">
        <pc:chgData name="Garell Magnus NSVH VC OSKARSTRÖM" userId="S::magnus.garell@regionhalland.se::1327b74d-788b-4f8b-af6b-ce9d39062514" providerId="AD" clId="Web-{0B3CD3AD-EFA9-446C-9FB4-E80403B2A583}" dt="2022-10-13T13:36:21.811" v="167"/>
        <pc:sldMkLst>
          <pc:docMk/>
          <pc:sldMk cId="3654298644" sldId="423"/>
        </pc:sldMkLst>
      </pc:sldChg>
    </pc:docChg>
  </pc:docChgLst>
  <pc:docChgLst>
    <pc:chgData name="Löfgren Maria M RK HÄLSO- OCH SJUKVÅRD" userId="S::maria.m.lofgren@regionhalland.se::4cb288e3-66af-4afa-86a0-760f13ac5b44" providerId="AD" clId="Web-{08FC6C8C-1712-4216-8691-2DC6CE49F37B}"/>
    <pc:docChg chg="modSld sldOrd">
      <pc:chgData name="Löfgren Maria M RK HÄLSO- OCH SJUKVÅRD" userId="S::maria.m.lofgren@regionhalland.se::4cb288e3-66af-4afa-86a0-760f13ac5b44" providerId="AD" clId="Web-{08FC6C8C-1712-4216-8691-2DC6CE49F37B}" dt="2022-07-21T12:28:54.138" v="1858"/>
      <pc:docMkLst>
        <pc:docMk/>
      </pc:docMkLst>
      <pc:sldChg chg="modSp">
        <pc:chgData name="Löfgren Maria M RK HÄLSO- OCH SJUKVÅRD" userId="S::maria.m.lofgren@regionhalland.se::4cb288e3-66af-4afa-86a0-760f13ac5b44" providerId="AD" clId="Web-{08FC6C8C-1712-4216-8691-2DC6CE49F37B}" dt="2022-07-21T08:49:37.775" v="128" actId="20577"/>
        <pc:sldMkLst>
          <pc:docMk/>
          <pc:sldMk cId="3297015186" sldId="306"/>
        </pc:sldMkLst>
        <pc:spChg chg="mod">
          <ac:chgData name="Löfgren Maria M RK HÄLSO- OCH SJUKVÅRD" userId="S::maria.m.lofgren@regionhalland.se::4cb288e3-66af-4afa-86a0-760f13ac5b44" providerId="AD" clId="Web-{08FC6C8C-1712-4216-8691-2DC6CE49F37B}" dt="2022-07-21T08:49:37.775" v="128" actId="20577"/>
          <ac:spMkLst>
            <pc:docMk/>
            <pc:sldMk cId="3297015186" sldId="306"/>
            <ac:spMk id="3" creationId="{00000000-0000-0000-0000-000000000000}"/>
          </ac:spMkLst>
        </pc:spChg>
      </pc:sldChg>
      <pc:sldChg chg="addSp delSp modSp modNotes">
        <pc:chgData name="Löfgren Maria M RK HÄLSO- OCH SJUKVÅRD" userId="S::maria.m.lofgren@regionhalland.se::4cb288e3-66af-4afa-86a0-760f13ac5b44" providerId="AD" clId="Web-{08FC6C8C-1712-4216-8691-2DC6CE49F37B}" dt="2022-07-21T11:54:59.567" v="884"/>
        <pc:sldMkLst>
          <pc:docMk/>
          <pc:sldMk cId="2846854999" sldId="309"/>
        </pc:sldMkLst>
        <pc:spChg chg="mod">
          <ac:chgData name="Löfgren Maria M RK HÄLSO- OCH SJUKVÅRD" userId="S::maria.m.lofgren@regionhalland.se::4cb288e3-66af-4afa-86a0-760f13ac5b44" providerId="AD" clId="Web-{08FC6C8C-1712-4216-8691-2DC6CE49F37B}" dt="2022-07-21T11:12:40.432" v="414" actId="20577"/>
          <ac:spMkLst>
            <pc:docMk/>
            <pc:sldMk cId="2846854999" sldId="309"/>
            <ac:spMk id="2" creationId="{00000000-0000-0000-0000-000000000000}"/>
          </ac:spMkLst>
        </pc:spChg>
        <pc:spChg chg="add del mod">
          <ac:chgData name="Löfgren Maria M RK HÄLSO- OCH SJUKVÅRD" userId="S::maria.m.lofgren@regionhalland.se::4cb288e3-66af-4afa-86a0-760f13ac5b44" providerId="AD" clId="Web-{08FC6C8C-1712-4216-8691-2DC6CE49F37B}" dt="2022-07-21T11:41:33.475" v="702"/>
          <ac:spMkLst>
            <pc:docMk/>
            <pc:sldMk cId="2846854999" sldId="309"/>
            <ac:spMk id="7" creationId="{A3E1A5CB-714D-B556-4C0D-4E7D699D77BF}"/>
          </ac:spMkLst>
        </pc:spChg>
        <pc:picChg chg="add mod ord">
          <ac:chgData name="Löfgren Maria M RK HÄLSO- OCH SJUKVÅRD" userId="S::maria.m.lofgren@regionhalland.se::4cb288e3-66af-4afa-86a0-760f13ac5b44" providerId="AD" clId="Web-{08FC6C8C-1712-4216-8691-2DC6CE49F37B}" dt="2022-07-21T11:41:38.507" v="704" actId="1076"/>
          <ac:picMkLst>
            <pc:docMk/>
            <pc:sldMk cId="2846854999" sldId="309"/>
            <ac:picMk id="8" creationId="{CFE69D7F-530E-D550-8114-A5D1C60ACCBA}"/>
          </ac:picMkLst>
        </pc:picChg>
        <pc:picChg chg="del">
          <ac:chgData name="Löfgren Maria M RK HÄLSO- OCH SJUKVÅRD" userId="S::maria.m.lofgren@regionhalland.se::4cb288e3-66af-4afa-86a0-760f13ac5b44" providerId="AD" clId="Web-{08FC6C8C-1712-4216-8691-2DC6CE49F37B}" dt="2022-07-21T11:12:10.791" v="412"/>
          <ac:picMkLst>
            <pc:docMk/>
            <pc:sldMk cId="2846854999" sldId="309"/>
            <ac:picMk id="9" creationId="{D1E39B56-2DBF-433E-AB23-D4223AC181CD}"/>
          </ac:picMkLst>
        </pc:picChg>
      </pc:sldChg>
      <pc:sldChg chg="modSp">
        <pc:chgData name="Löfgren Maria M RK HÄLSO- OCH SJUKVÅRD" userId="S::maria.m.lofgren@regionhalland.se::4cb288e3-66af-4afa-86a0-760f13ac5b44" providerId="AD" clId="Web-{08FC6C8C-1712-4216-8691-2DC6CE49F37B}" dt="2022-07-21T12:08:49.205" v="1501" actId="1076"/>
        <pc:sldMkLst>
          <pc:docMk/>
          <pc:sldMk cId="1114442192" sldId="310"/>
        </pc:sldMkLst>
        <pc:spChg chg="mod">
          <ac:chgData name="Löfgren Maria M RK HÄLSO- OCH SJUKVÅRD" userId="S::maria.m.lofgren@regionhalland.se::4cb288e3-66af-4afa-86a0-760f13ac5b44" providerId="AD" clId="Web-{08FC6C8C-1712-4216-8691-2DC6CE49F37B}" dt="2022-07-21T11:16:36.514" v="484" actId="20577"/>
          <ac:spMkLst>
            <pc:docMk/>
            <pc:sldMk cId="1114442192" sldId="310"/>
            <ac:spMk id="3" creationId="{00000000-0000-0000-0000-000000000000}"/>
          </ac:spMkLst>
        </pc:spChg>
        <pc:picChg chg="mod">
          <ac:chgData name="Löfgren Maria M RK HÄLSO- OCH SJUKVÅRD" userId="S::maria.m.lofgren@regionhalland.se::4cb288e3-66af-4afa-86a0-760f13ac5b44" providerId="AD" clId="Web-{08FC6C8C-1712-4216-8691-2DC6CE49F37B}" dt="2022-07-21T12:08:49.205" v="1501" actId="1076"/>
          <ac:picMkLst>
            <pc:docMk/>
            <pc:sldMk cId="1114442192" sldId="310"/>
            <ac:picMk id="8" creationId="{95296E56-1EE5-46B1-A8C6-EA56533DAEB7}"/>
          </ac:picMkLst>
        </pc:picChg>
      </pc:sldChg>
      <pc:sldChg chg="ord">
        <pc:chgData name="Löfgren Maria M RK HÄLSO- OCH SJUKVÅRD" userId="S::maria.m.lofgren@regionhalland.se::4cb288e3-66af-4afa-86a0-760f13ac5b44" providerId="AD" clId="Web-{08FC6C8C-1712-4216-8691-2DC6CE49F37B}" dt="2022-07-21T12:28:37.075" v="1856"/>
        <pc:sldMkLst>
          <pc:docMk/>
          <pc:sldMk cId="65326980" sldId="317"/>
        </pc:sldMkLst>
      </pc:sldChg>
      <pc:sldChg chg="ord">
        <pc:chgData name="Löfgren Maria M RK HÄLSO- OCH SJUKVÅRD" userId="S::maria.m.lofgren@regionhalland.se::4cb288e3-66af-4afa-86a0-760f13ac5b44" providerId="AD" clId="Web-{08FC6C8C-1712-4216-8691-2DC6CE49F37B}" dt="2022-07-21T12:28:46.200" v="1857"/>
        <pc:sldMkLst>
          <pc:docMk/>
          <pc:sldMk cId="1308729766" sldId="319"/>
        </pc:sldMkLst>
      </pc:sldChg>
      <pc:sldChg chg="addSp modSp">
        <pc:chgData name="Löfgren Maria M RK HÄLSO- OCH SJUKVÅRD" userId="S::maria.m.lofgren@regionhalland.se::4cb288e3-66af-4afa-86a0-760f13ac5b44" providerId="AD" clId="Web-{08FC6C8C-1712-4216-8691-2DC6CE49F37B}" dt="2022-07-21T11:10:52.992" v="408" actId="20577"/>
        <pc:sldMkLst>
          <pc:docMk/>
          <pc:sldMk cId="3957234251" sldId="323"/>
        </pc:sldMkLst>
        <pc:spChg chg="add mod">
          <ac:chgData name="Löfgren Maria M RK HÄLSO- OCH SJUKVÅRD" userId="S::maria.m.lofgren@regionhalland.se::4cb288e3-66af-4afa-86a0-760f13ac5b44" providerId="AD" clId="Web-{08FC6C8C-1712-4216-8691-2DC6CE49F37B}" dt="2022-07-21T11:10:52.992" v="408" actId="20577"/>
          <ac:spMkLst>
            <pc:docMk/>
            <pc:sldMk cId="3957234251" sldId="323"/>
            <ac:spMk id="2" creationId="{D7E5AA03-6279-B7EB-8BBB-90A2613D2799}"/>
          </ac:spMkLst>
        </pc:spChg>
      </pc:sldChg>
      <pc:sldChg chg="addSp modSp">
        <pc:chgData name="Löfgren Maria M RK HÄLSO- OCH SJUKVÅRD" userId="S::maria.m.lofgren@regionhalland.se::4cb288e3-66af-4afa-86a0-760f13ac5b44" providerId="AD" clId="Web-{08FC6C8C-1712-4216-8691-2DC6CE49F37B}" dt="2022-07-21T11:11:24.384" v="411" actId="20577"/>
        <pc:sldMkLst>
          <pc:docMk/>
          <pc:sldMk cId="1321755360" sldId="324"/>
        </pc:sldMkLst>
        <pc:spChg chg="add mod">
          <ac:chgData name="Löfgren Maria M RK HÄLSO- OCH SJUKVÅRD" userId="S::maria.m.lofgren@regionhalland.se::4cb288e3-66af-4afa-86a0-760f13ac5b44" providerId="AD" clId="Web-{08FC6C8C-1712-4216-8691-2DC6CE49F37B}" dt="2022-07-21T11:11:24.384" v="411" actId="20577"/>
          <ac:spMkLst>
            <pc:docMk/>
            <pc:sldMk cId="1321755360" sldId="324"/>
            <ac:spMk id="2" creationId="{7F765DC1-AE70-C2BA-AC3E-A0974E8B9E81}"/>
          </ac:spMkLst>
        </pc:spChg>
      </pc:sldChg>
      <pc:sldChg chg="addSp modSp">
        <pc:chgData name="Löfgren Maria M RK HÄLSO- OCH SJUKVÅRD" userId="S::maria.m.lofgren@regionhalland.se::4cb288e3-66af-4afa-86a0-760f13ac5b44" providerId="AD" clId="Web-{08FC6C8C-1712-4216-8691-2DC6CE49F37B}" dt="2022-07-21T11:10:05.445" v="389" actId="20577"/>
        <pc:sldMkLst>
          <pc:docMk/>
          <pc:sldMk cId="1277684729" sldId="325"/>
        </pc:sldMkLst>
        <pc:spChg chg="add mod">
          <ac:chgData name="Löfgren Maria M RK HÄLSO- OCH SJUKVÅRD" userId="S::maria.m.lofgren@regionhalland.se::4cb288e3-66af-4afa-86a0-760f13ac5b44" providerId="AD" clId="Web-{08FC6C8C-1712-4216-8691-2DC6CE49F37B}" dt="2022-07-21T11:10:05.445" v="389" actId="20577"/>
          <ac:spMkLst>
            <pc:docMk/>
            <pc:sldMk cId="1277684729" sldId="325"/>
            <ac:spMk id="2" creationId="{0883847E-CD16-329D-5ABD-7D48D720C901}"/>
          </ac:spMkLst>
        </pc:spChg>
      </pc:sldChg>
      <pc:sldChg chg="ord">
        <pc:chgData name="Löfgren Maria M RK HÄLSO- OCH SJUKVÅRD" userId="S::maria.m.lofgren@regionhalland.se::4cb288e3-66af-4afa-86a0-760f13ac5b44" providerId="AD" clId="Web-{08FC6C8C-1712-4216-8691-2DC6CE49F37B}" dt="2022-07-21T12:28:54.138" v="1858"/>
        <pc:sldMkLst>
          <pc:docMk/>
          <pc:sldMk cId="3407117038" sldId="327"/>
        </pc:sldMkLst>
      </pc:sldChg>
      <pc:sldChg chg="modSp">
        <pc:chgData name="Löfgren Maria M RK HÄLSO- OCH SJUKVÅRD" userId="S::maria.m.lofgren@regionhalland.se::4cb288e3-66af-4afa-86a0-760f13ac5b44" providerId="AD" clId="Web-{08FC6C8C-1712-4216-8691-2DC6CE49F37B}" dt="2022-07-21T08:49:02.416" v="108" actId="20577"/>
        <pc:sldMkLst>
          <pc:docMk/>
          <pc:sldMk cId="2575689780" sldId="338"/>
        </pc:sldMkLst>
        <pc:spChg chg="mod">
          <ac:chgData name="Löfgren Maria M RK HÄLSO- OCH SJUKVÅRD" userId="S::maria.m.lofgren@regionhalland.se::4cb288e3-66af-4afa-86a0-760f13ac5b44" providerId="AD" clId="Web-{08FC6C8C-1712-4216-8691-2DC6CE49F37B}" dt="2022-07-21T08:49:02.416" v="108" actId="20577"/>
          <ac:spMkLst>
            <pc:docMk/>
            <pc:sldMk cId="2575689780" sldId="338"/>
            <ac:spMk id="3" creationId="{00000000-0000-0000-0000-000000000000}"/>
          </ac:spMkLst>
        </pc:spChg>
      </pc:sldChg>
      <pc:sldChg chg="modSp">
        <pc:chgData name="Löfgren Maria M RK HÄLSO- OCH SJUKVÅRD" userId="S::maria.m.lofgren@regionhalland.se::4cb288e3-66af-4afa-86a0-760f13ac5b44" providerId="AD" clId="Web-{08FC6C8C-1712-4216-8691-2DC6CE49F37B}" dt="2022-07-21T12:09:11.424" v="1504" actId="20577"/>
        <pc:sldMkLst>
          <pc:docMk/>
          <pc:sldMk cId="2205156643" sldId="340"/>
        </pc:sldMkLst>
        <pc:spChg chg="mod">
          <ac:chgData name="Löfgren Maria M RK HÄLSO- OCH SJUKVÅRD" userId="S::maria.m.lofgren@regionhalland.se::4cb288e3-66af-4afa-86a0-760f13ac5b44" providerId="AD" clId="Web-{08FC6C8C-1712-4216-8691-2DC6CE49F37B}" dt="2022-07-21T12:09:11.424" v="1504" actId="20577"/>
          <ac:spMkLst>
            <pc:docMk/>
            <pc:sldMk cId="2205156643" sldId="340"/>
            <ac:spMk id="2" creationId="{00000000-0000-0000-0000-000000000000}"/>
          </ac:spMkLst>
        </pc:spChg>
        <pc:spChg chg="mod">
          <ac:chgData name="Löfgren Maria M RK HÄLSO- OCH SJUKVÅRD" userId="S::maria.m.lofgren@regionhalland.se::4cb288e3-66af-4afa-86a0-760f13ac5b44" providerId="AD" clId="Web-{08FC6C8C-1712-4216-8691-2DC6CE49F37B}" dt="2022-07-21T12:01:52.042" v="1351" actId="20577"/>
          <ac:spMkLst>
            <pc:docMk/>
            <pc:sldMk cId="2205156643" sldId="340"/>
            <ac:spMk id="3" creationId="{00000000-0000-0000-0000-000000000000}"/>
          </ac:spMkLst>
        </pc:spChg>
      </pc:sldChg>
      <pc:sldChg chg="ord">
        <pc:chgData name="Löfgren Maria M RK HÄLSO- OCH SJUKVÅRD" userId="S::maria.m.lofgren@regionhalland.se::4cb288e3-66af-4afa-86a0-760f13ac5b44" providerId="AD" clId="Web-{08FC6C8C-1712-4216-8691-2DC6CE49F37B}" dt="2022-07-21T12:26:32.823" v="1796"/>
        <pc:sldMkLst>
          <pc:docMk/>
          <pc:sldMk cId="452475041" sldId="342"/>
        </pc:sldMkLst>
      </pc:sldChg>
      <pc:sldChg chg="addSp delSp modSp">
        <pc:chgData name="Löfgren Maria M RK HÄLSO- OCH SJUKVÅRD" userId="S::maria.m.lofgren@regionhalland.se::4cb288e3-66af-4afa-86a0-760f13ac5b44" providerId="AD" clId="Web-{08FC6C8C-1712-4216-8691-2DC6CE49F37B}" dt="2022-07-21T11:49:49.530" v="769" actId="1076"/>
        <pc:sldMkLst>
          <pc:docMk/>
          <pc:sldMk cId="1320384305" sldId="346"/>
        </pc:sldMkLst>
        <pc:spChg chg="mod">
          <ac:chgData name="Löfgren Maria M RK HÄLSO- OCH SJUKVÅRD" userId="S::maria.m.lofgren@regionhalland.se::4cb288e3-66af-4afa-86a0-760f13ac5b44" providerId="AD" clId="Web-{08FC6C8C-1712-4216-8691-2DC6CE49F37B}" dt="2022-07-21T11:09:24.085" v="357" actId="1076"/>
          <ac:spMkLst>
            <pc:docMk/>
            <pc:sldMk cId="1320384305" sldId="346"/>
            <ac:spMk id="2" creationId="{00000000-0000-0000-0000-000000000000}"/>
          </ac:spMkLst>
        </pc:spChg>
        <pc:spChg chg="add del mod">
          <ac:chgData name="Löfgren Maria M RK HÄLSO- OCH SJUKVÅRD" userId="S::maria.m.lofgren@regionhalland.se::4cb288e3-66af-4afa-86a0-760f13ac5b44" providerId="AD" clId="Web-{08FC6C8C-1712-4216-8691-2DC6CE49F37B}" dt="2022-07-21T11:09:05.053" v="354"/>
          <ac:spMkLst>
            <pc:docMk/>
            <pc:sldMk cId="1320384305" sldId="346"/>
            <ac:spMk id="8" creationId="{D380465E-EDA0-531B-A4A1-BFB40AEEE0E8}"/>
          </ac:spMkLst>
        </pc:spChg>
        <pc:spChg chg="mod">
          <ac:chgData name="Löfgren Maria M RK HÄLSO- OCH SJUKVÅRD" userId="S::maria.m.lofgren@regionhalland.se::4cb288e3-66af-4afa-86a0-760f13ac5b44" providerId="AD" clId="Web-{08FC6C8C-1712-4216-8691-2DC6CE49F37B}" dt="2022-07-21T11:49:49.530" v="769" actId="1076"/>
          <ac:spMkLst>
            <pc:docMk/>
            <pc:sldMk cId="1320384305" sldId="346"/>
            <ac:spMk id="12" creationId="{00000000-0000-0000-0000-000000000000}"/>
          </ac:spMkLst>
        </pc:spChg>
        <pc:spChg chg="add del mod">
          <ac:chgData name="Löfgren Maria M RK HÄLSO- OCH SJUKVÅRD" userId="S::maria.m.lofgren@regionhalland.se::4cb288e3-66af-4afa-86a0-760f13ac5b44" providerId="AD" clId="Web-{08FC6C8C-1712-4216-8691-2DC6CE49F37B}" dt="2022-07-21T11:49:34.265" v="766"/>
          <ac:spMkLst>
            <pc:docMk/>
            <pc:sldMk cId="1320384305" sldId="346"/>
            <ac:spMk id="12" creationId="{4FE70588-8563-AA6A-B39A-974076A05EF6}"/>
          </ac:spMkLst>
        </pc:spChg>
        <pc:picChg chg="add del mod ord">
          <ac:chgData name="Löfgren Maria M RK HÄLSO- OCH SJUKVÅRD" userId="S::maria.m.lofgren@regionhalland.se::4cb288e3-66af-4afa-86a0-760f13ac5b44" providerId="AD" clId="Web-{08FC6C8C-1712-4216-8691-2DC6CE49F37B}" dt="2022-07-21T11:49:10.842" v="765"/>
          <ac:picMkLst>
            <pc:docMk/>
            <pc:sldMk cId="1320384305" sldId="346"/>
            <ac:picMk id="9" creationId="{135A5557-D238-EDF8-BFDF-57C417C528BF}"/>
          </ac:picMkLst>
        </pc:picChg>
        <pc:picChg chg="del">
          <ac:chgData name="Löfgren Maria M RK HÄLSO- OCH SJUKVÅRD" userId="S::maria.m.lofgren@regionhalland.se::4cb288e3-66af-4afa-86a0-760f13ac5b44" providerId="AD" clId="Web-{08FC6C8C-1712-4216-8691-2DC6CE49F37B}" dt="2022-07-21T11:04:06.127" v="293"/>
          <ac:picMkLst>
            <pc:docMk/>
            <pc:sldMk cId="1320384305" sldId="346"/>
            <ac:picMk id="11" creationId="{FC2DDAEE-9203-4723-9016-FF3EB6E20AB4}"/>
          </ac:picMkLst>
        </pc:picChg>
        <pc:picChg chg="add mod ord">
          <ac:chgData name="Löfgren Maria M RK HÄLSO- OCH SJUKVÅRD" userId="S::maria.m.lofgren@regionhalland.se::4cb288e3-66af-4afa-86a0-760f13ac5b44" providerId="AD" clId="Web-{08FC6C8C-1712-4216-8691-2DC6CE49F37B}" dt="2022-07-21T11:49:41.421" v="768" actId="1076"/>
          <ac:picMkLst>
            <pc:docMk/>
            <pc:sldMk cId="1320384305" sldId="346"/>
            <ac:picMk id="13" creationId="{43164441-D5C8-6B54-FF72-F664E9231632}"/>
          </ac:picMkLst>
        </pc:picChg>
      </pc:sldChg>
      <pc:sldChg chg="modSp">
        <pc:chgData name="Löfgren Maria M RK HÄLSO- OCH SJUKVÅRD" userId="S::maria.m.lofgren@regionhalland.se::4cb288e3-66af-4afa-86a0-760f13ac5b44" providerId="AD" clId="Web-{08FC6C8C-1712-4216-8691-2DC6CE49F37B}" dt="2022-07-21T08:46:38.259" v="7" actId="20577"/>
        <pc:sldMkLst>
          <pc:docMk/>
          <pc:sldMk cId="1666783753" sldId="348"/>
        </pc:sldMkLst>
        <pc:spChg chg="mod">
          <ac:chgData name="Löfgren Maria M RK HÄLSO- OCH SJUKVÅRD" userId="S::maria.m.lofgren@regionhalland.se::4cb288e3-66af-4afa-86a0-760f13ac5b44" providerId="AD" clId="Web-{08FC6C8C-1712-4216-8691-2DC6CE49F37B}" dt="2022-07-21T08:46:38.259" v="7" actId="20577"/>
          <ac:spMkLst>
            <pc:docMk/>
            <pc:sldMk cId="1666783753" sldId="348"/>
            <ac:spMk id="3" creationId="{F637E1A1-AE4C-410A-B5AC-9592202BBAFA}"/>
          </ac:spMkLst>
        </pc:spChg>
      </pc:sldChg>
      <pc:sldChg chg="modSp">
        <pc:chgData name="Löfgren Maria M RK HÄLSO- OCH SJUKVÅRD" userId="S::maria.m.lofgren@regionhalland.se::4cb288e3-66af-4afa-86a0-760f13ac5b44" providerId="AD" clId="Web-{08FC6C8C-1712-4216-8691-2DC6CE49F37B}" dt="2022-07-21T08:54:23.444" v="248" actId="20577"/>
        <pc:sldMkLst>
          <pc:docMk/>
          <pc:sldMk cId="3646177538" sldId="351"/>
        </pc:sldMkLst>
        <pc:spChg chg="mod">
          <ac:chgData name="Löfgren Maria M RK HÄLSO- OCH SJUKVÅRD" userId="S::maria.m.lofgren@regionhalland.se::4cb288e3-66af-4afa-86a0-760f13ac5b44" providerId="AD" clId="Web-{08FC6C8C-1712-4216-8691-2DC6CE49F37B}" dt="2022-07-21T08:54:23.444" v="248" actId="20577"/>
          <ac:spMkLst>
            <pc:docMk/>
            <pc:sldMk cId="3646177538" sldId="351"/>
            <ac:spMk id="2" creationId="{4D193767-8F50-4DE6-B933-E65814B3AC9C}"/>
          </ac:spMkLst>
        </pc:spChg>
      </pc:sldChg>
      <pc:sldChg chg="modSp">
        <pc:chgData name="Löfgren Maria M RK HÄLSO- OCH SJUKVÅRD" userId="S::maria.m.lofgren@regionhalland.se::4cb288e3-66af-4afa-86a0-760f13ac5b44" providerId="AD" clId="Web-{08FC6C8C-1712-4216-8691-2DC6CE49F37B}" dt="2022-07-21T08:54:51.100" v="250" actId="20577"/>
        <pc:sldMkLst>
          <pc:docMk/>
          <pc:sldMk cId="1326732682" sldId="352"/>
        </pc:sldMkLst>
        <pc:spChg chg="mod">
          <ac:chgData name="Löfgren Maria M RK HÄLSO- OCH SJUKVÅRD" userId="S::maria.m.lofgren@regionhalland.se::4cb288e3-66af-4afa-86a0-760f13ac5b44" providerId="AD" clId="Web-{08FC6C8C-1712-4216-8691-2DC6CE49F37B}" dt="2022-07-21T08:54:51.100" v="250" actId="20577"/>
          <ac:spMkLst>
            <pc:docMk/>
            <pc:sldMk cId="1326732682" sldId="352"/>
            <ac:spMk id="2" creationId="{34DF7C2B-C024-4C6B-AFCD-F81D8001A936}"/>
          </ac:spMkLst>
        </pc:spChg>
      </pc:sldChg>
      <pc:sldChg chg="addSp delSp modSp delAnim modNotes">
        <pc:chgData name="Löfgren Maria M RK HÄLSO- OCH SJUKVÅRD" userId="S::maria.m.lofgren@regionhalland.se::4cb288e3-66af-4afa-86a0-760f13ac5b44" providerId="AD" clId="Web-{08FC6C8C-1712-4216-8691-2DC6CE49F37B}" dt="2022-07-21T11:53:18.878" v="872"/>
        <pc:sldMkLst>
          <pc:docMk/>
          <pc:sldMk cId="2350818493" sldId="353"/>
        </pc:sldMkLst>
        <pc:spChg chg="mod">
          <ac:chgData name="Löfgren Maria M RK HÄLSO- OCH SJUKVÅRD" userId="S::maria.m.lofgren@regionhalland.se::4cb288e3-66af-4afa-86a0-760f13ac5b44" providerId="AD" clId="Web-{08FC6C8C-1712-4216-8691-2DC6CE49F37B}" dt="2022-07-21T11:43:49.603" v="743" actId="20577"/>
          <ac:spMkLst>
            <pc:docMk/>
            <pc:sldMk cId="2350818493" sldId="353"/>
            <ac:spMk id="2" creationId="{4DDF50C4-1028-4B14-88C9-E41E5CB4D481}"/>
          </ac:spMkLst>
        </pc:spChg>
        <pc:spChg chg="add del mod">
          <ac:chgData name="Löfgren Maria M RK HÄLSO- OCH SJUKVÅRD" userId="S::maria.m.lofgren@regionhalland.se::4cb288e3-66af-4afa-86a0-760f13ac5b44" providerId="AD" clId="Web-{08FC6C8C-1712-4216-8691-2DC6CE49F37B}" dt="2022-07-21T11:43:50.759" v="744"/>
          <ac:spMkLst>
            <pc:docMk/>
            <pc:sldMk cId="2350818493" sldId="353"/>
            <ac:spMk id="9" creationId="{D1982818-A5BC-A558-B421-508680B207C6}"/>
          </ac:spMkLst>
        </pc:spChg>
        <pc:picChg chg="del">
          <ac:chgData name="Löfgren Maria M RK HÄLSO- OCH SJUKVÅRD" userId="S::maria.m.lofgren@regionhalland.se::4cb288e3-66af-4afa-86a0-760f13ac5b44" providerId="AD" clId="Web-{08FC6C8C-1712-4216-8691-2DC6CE49F37B}" dt="2022-07-21T11:14:36.777" v="419"/>
          <ac:picMkLst>
            <pc:docMk/>
            <pc:sldMk cId="2350818493" sldId="353"/>
            <ac:picMk id="7" creationId="{3708E311-C77A-4008-8126-5FB7347FF6B7}"/>
          </ac:picMkLst>
        </pc:picChg>
        <pc:picChg chg="del">
          <ac:chgData name="Löfgren Maria M RK HÄLSO- OCH SJUKVÅRD" userId="S::maria.m.lofgren@regionhalland.se::4cb288e3-66af-4afa-86a0-760f13ac5b44" providerId="AD" clId="Web-{08FC6C8C-1712-4216-8691-2DC6CE49F37B}" dt="2022-07-21T11:14:34.527" v="418"/>
          <ac:picMkLst>
            <pc:docMk/>
            <pc:sldMk cId="2350818493" sldId="353"/>
            <ac:picMk id="8" creationId="{999AB88C-C1B5-4E32-9871-20C6E1BB5E01}"/>
          </ac:picMkLst>
        </pc:picChg>
        <pc:picChg chg="add mod ord">
          <ac:chgData name="Löfgren Maria M RK HÄLSO- OCH SJUKVÅRD" userId="S::maria.m.lofgren@regionhalland.se::4cb288e3-66af-4afa-86a0-760f13ac5b44" providerId="AD" clId="Web-{08FC6C8C-1712-4216-8691-2DC6CE49F37B}" dt="2022-07-21T11:44:03.150" v="747" actId="1076"/>
          <ac:picMkLst>
            <pc:docMk/>
            <pc:sldMk cId="2350818493" sldId="353"/>
            <ac:picMk id="10" creationId="{996BB76B-9FB9-27A9-9C56-E660BF99600C}"/>
          </ac:picMkLst>
        </pc:picChg>
      </pc:sldChg>
      <pc:sldChg chg="modSp">
        <pc:chgData name="Löfgren Maria M RK HÄLSO- OCH SJUKVÅRD" userId="S::maria.m.lofgren@regionhalland.se::4cb288e3-66af-4afa-86a0-760f13ac5b44" providerId="AD" clId="Web-{08FC6C8C-1712-4216-8691-2DC6CE49F37B}" dt="2022-07-21T12:28:23.715" v="1855" actId="20577"/>
        <pc:sldMkLst>
          <pc:docMk/>
          <pc:sldMk cId="3796326738" sldId="357"/>
        </pc:sldMkLst>
        <pc:spChg chg="mod">
          <ac:chgData name="Löfgren Maria M RK HÄLSO- OCH SJUKVÅRD" userId="S::maria.m.lofgren@regionhalland.se::4cb288e3-66af-4afa-86a0-760f13ac5b44" providerId="AD" clId="Web-{08FC6C8C-1712-4216-8691-2DC6CE49F37B}" dt="2022-07-21T12:26:46.526" v="1798" actId="20577"/>
          <ac:spMkLst>
            <pc:docMk/>
            <pc:sldMk cId="3796326738" sldId="357"/>
            <ac:spMk id="2" creationId="{41E4E601-D964-4560-9799-6666B36DA75F}"/>
          </ac:spMkLst>
        </pc:spChg>
        <pc:spChg chg="mod">
          <ac:chgData name="Löfgren Maria M RK HÄLSO- OCH SJUKVÅRD" userId="S::maria.m.lofgren@regionhalland.se::4cb288e3-66af-4afa-86a0-760f13ac5b44" providerId="AD" clId="Web-{08FC6C8C-1712-4216-8691-2DC6CE49F37B}" dt="2022-07-21T12:28:23.715" v="1855" actId="20577"/>
          <ac:spMkLst>
            <pc:docMk/>
            <pc:sldMk cId="3796326738" sldId="357"/>
            <ac:spMk id="3" creationId="{0521BC9A-DFD7-4B29-A0DF-019C774A8B56}"/>
          </ac:spMkLst>
        </pc:spChg>
      </pc:sldChg>
      <pc:sldChg chg="addSp delSp modSp modNotes">
        <pc:chgData name="Löfgren Maria M RK HÄLSO- OCH SJUKVÅRD" userId="S::maria.m.lofgren@regionhalland.se::4cb288e3-66af-4afa-86a0-760f13ac5b44" providerId="AD" clId="Web-{08FC6C8C-1712-4216-8691-2DC6CE49F37B}" dt="2022-07-21T11:56:20.912" v="1086"/>
        <pc:sldMkLst>
          <pc:docMk/>
          <pc:sldMk cId="665545805" sldId="362"/>
        </pc:sldMkLst>
        <pc:spChg chg="mod">
          <ac:chgData name="Löfgren Maria M RK HÄLSO- OCH SJUKVÅRD" userId="S::maria.m.lofgren@regionhalland.se::4cb288e3-66af-4afa-86a0-760f13ac5b44" providerId="AD" clId="Web-{08FC6C8C-1712-4216-8691-2DC6CE49F37B}" dt="2022-07-21T11:01:27.624" v="270" actId="20577"/>
          <ac:spMkLst>
            <pc:docMk/>
            <pc:sldMk cId="665545805" sldId="362"/>
            <ac:spMk id="2" creationId="{B3449EE9-2B05-4F09-994A-A17C63B4E8C2}"/>
          </ac:spMkLst>
        </pc:spChg>
        <pc:spChg chg="add del mod">
          <ac:chgData name="Löfgren Maria M RK HÄLSO- OCH SJUKVÅRD" userId="S::maria.m.lofgren@regionhalland.se::4cb288e3-66af-4afa-86a0-760f13ac5b44" providerId="AD" clId="Web-{08FC6C8C-1712-4216-8691-2DC6CE49F37B}" dt="2022-07-21T11:01:00.342" v="254"/>
          <ac:spMkLst>
            <pc:docMk/>
            <pc:sldMk cId="665545805" sldId="362"/>
            <ac:spMk id="8" creationId="{375E770A-6D7B-1B54-D468-ECC83A6A385B}"/>
          </ac:spMkLst>
        </pc:spChg>
        <pc:spChg chg="add del mod">
          <ac:chgData name="Löfgren Maria M RK HÄLSO- OCH SJUKVÅRD" userId="S::maria.m.lofgren@regionhalland.se::4cb288e3-66af-4afa-86a0-760f13ac5b44" providerId="AD" clId="Web-{08FC6C8C-1712-4216-8691-2DC6CE49F37B}" dt="2022-07-21T11:01:59.015" v="273"/>
          <ac:spMkLst>
            <pc:docMk/>
            <pc:sldMk cId="665545805" sldId="362"/>
            <ac:spMk id="11" creationId="{EA31EE1A-0F09-EA03-36A9-A8A54D71F6E0}"/>
          </ac:spMkLst>
        </pc:spChg>
        <pc:spChg chg="add mod">
          <ac:chgData name="Löfgren Maria M RK HÄLSO- OCH SJUKVÅRD" userId="S::maria.m.lofgren@regionhalland.se::4cb288e3-66af-4afa-86a0-760f13ac5b44" providerId="AD" clId="Web-{08FC6C8C-1712-4216-8691-2DC6CE49F37B}" dt="2022-07-21T11:02:46.922" v="277" actId="1076"/>
          <ac:spMkLst>
            <pc:docMk/>
            <pc:sldMk cId="665545805" sldId="362"/>
            <ac:spMk id="13" creationId="{E405FCB8-1300-2F7E-BE3C-0F74DB5A7CAE}"/>
          </ac:spMkLst>
        </pc:spChg>
        <pc:spChg chg="add del mod">
          <ac:chgData name="Löfgren Maria M RK HÄLSO- OCH SJUKVÅRD" userId="S::maria.m.lofgren@regionhalland.se::4cb288e3-66af-4afa-86a0-760f13ac5b44" providerId="AD" clId="Web-{08FC6C8C-1712-4216-8691-2DC6CE49F37B}" dt="2022-07-21T11:03:04.813" v="280"/>
          <ac:spMkLst>
            <pc:docMk/>
            <pc:sldMk cId="665545805" sldId="362"/>
            <ac:spMk id="14" creationId="{68EDDD96-12E6-344F-7194-B0136B27C43A}"/>
          </ac:spMkLst>
        </pc:spChg>
        <pc:spChg chg="add mod">
          <ac:chgData name="Löfgren Maria M RK HÄLSO- OCH SJUKVÅRD" userId="S::maria.m.lofgren@regionhalland.se::4cb288e3-66af-4afa-86a0-760f13ac5b44" providerId="AD" clId="Web-{08FC6C8C-1712-4216-8691-2DC6CE49F37B}" dt="2022-07-21T11:03:50.079" v="292" actId="1076"/>
          <ac:spMkLst>
            <pc:docMk/>
            <pc:sldMk cId="665545805" sldId="362"/>
            <ac:spMk id="15" creationId="{63A2C5B6-FA1F-46E4-92E7-E4401B61B718}"/>
          </ac:spMkLst>
        </pc:spChg>
        <pc:picChg chg="del">
          <ac:chgData name="Löfgren Maria M RK HÄLSO- OCH SJUKVÅRD" userId="S::maria.m.lofgren@regionhalland.se::4cb288e3-66af-4afa-86a0-760f13ac5b44" providerId="AD" clId="Web-{08FC6C8C-1712-4216-8691-2DC6CE49F37B}" dt="2022-07-21T11:00:25.295" v="253"/>
          <ac:picMkLst>
            <pc:docMk/>
            <pc:sldMk cId="665545805" sldId="362"/>
            <ac:picMk id="7" creationId="{4F2C217C-8DF2-438F-BDCF-3F9B875F7EF6}"/>
          </ac:picMkLst>
        </pc:picChg>
        <pc:picChg chg="add del mod ord">
          <ac:chgData name="Löfgren Maria M RK HÄLSO- OCH SJUKVÅRD" userId="S::maria.m.lofgren@regionhalland.se::4cb288e3-66af-4afa-86a0-760f13ac5b44" providerId="AD" clId="Web-{08FC6C8C-1712-4216-8691-2DC6CE49F37B}" dt="2022-07-21T11:01:44.515" v="272"/>
          <ac:picMkLst>
            <pc:docMk/>
            <pc:sldMk cId="665545805" sldId="362"/>
            <ac:picMk id="9" creationId="{331554F2-0F40-2685-291B-EC53952BCF64}"/>
          </ac:picMkLst>
        </pc:picChg>
        <pc:picChg chg="add mod ord">
          <ac:chgData name="Löfgren Maria M RK HÄLSO- OCH SJUKVÅRD" userId="S::maria.m.lofgren@regionhalland.se::4cb288e3-66af-4afa-86a0-760f13ac5b44" providerId="AD" clId="Web-{08FC6C8C-1712-4216-8691-2DC6CE49F37B}" dt="2022-07-21T11:02:02.703" v="275" actId="1076"/>
          <ac:picMkLst>
            <pc:docMk/>
            <pc:sldMk cId="665545805" sldId="362"/>
            <ac:picMk id="12" creationId="{7D0B4D21-75B2-6295-0884-E106702324B9}"/>
          </ac:picMkLst>
        </pc:picChg>
      </pc:sldChg>
      <pc:sldChg chg="delSp modSp modNotes">
        <pc:chgData name="Löfgren Maria M RK HÄLSO- OCH SJUKVÅRD" userId="S::maria.m.lofgren@regionhalland.se::4cb288e3-66af-4afa-86a0-760f13ac5b44" providerId="AD" clId="Web-{08FC6C8C-1712-4216-8691-2DC6CE49F37B}" dt="2022-07-21T12:26:19.041" v="1795" actId="20577"/>
        <pc:sldMkLst>
          <pc:docMk/>
          <pc:sldMk cId="736658174" sldId="363"/>
        </pc:sldMkLst>
        <pc:spChg chg="mod">
          <ac:chgData name="Löfgren Maria M RK HÄLSO- OCH SJUKVÅRD" userId="S::maria.m.lofgren@regionhalland.se::4cb288e3-66af-4afa-86a0-760f13ac5b44" providerId="AD" clId="Web-{08FC6C8C-1712-4216-8691-2DC6CE49F37B}" dt="2022-07-21T12:04:19.701" v="1396" actId="20577"/>
          <ac:spMkLst>
            <pc:docMk/>
            <pc:sldMk cId="736658174" sldId="363"/>
            <ac:spMk id="2" creationId="{A646A1A2-7482-4187-9737-578BF63B71DD}"/>
          </ac:spMkLst>
        </pc:spChg>
        <pc:spChg chg="mod">
          <ac:chgData name="Löfgren Maria M RK HÄLSO- OCH SJUKVÅRD" userId="S::maria.m.lofgren@regionhalland.se::4cb288e3-66af-4afa-86a0-760f13ac5b44" providerId="AD" clId="Web-{08FC6C8C-1712-4216-8691-2DC6CE49F37B}" dt="2022-07-21T12:26:19.041" v="1795" actId="20577"/>
          <ac:spMkLst>
            <pc:docMk/>
            <pc:sldMk cId="736658174" sldId="363"/>
            <ac:spMk id="3" creationId="{5092325F-AC64-4C18-856C-9359408B214D}"/>
          </ac:spMkLst>
        </pc:spChg>
        <pc:picChg chg="del">
          <ac:chgData name="Löfgren Maria M RK HÄLSO- OCH SJUKVÅRD" userId="S::maria.m.lofgren@regionhalland.se::4cb288e3-66af-4afa-86a0-760f13ac5b44" providerId="AD" clId="Web-{08FC6C8C-1712-4216-8691-2DC6CE49F37B}" dt="2022-07-21T12:05:22.811" v="1484"/>
          <ac:picMkLst>
            <pc:docMk/>
            <pc:sldMk cId="736658174" sldId="363"/>
            <ac:picMk id="7" creationId="{3B93A634-597C-4285-8BC7-071BB6260E4E}"/>
          </ac:picMkLst>
        </pc:picChg>
        <pc:picChg chg="del">
          <ac:chgData name="Löfgren Maria M RK HÄLSO- OCH SJUKVÅRD" userId="S::maria.m.lofgren@regionhalland.se::4cb288e3-66af-4afa-86a0-760f13ac5b44" providerId="AD" clId="Web-{08FC6C8C-1712-4216-8691-2DC6CE49F37B}" dt="2022-07-21T12:05:24.858" v="1485"/>
          <ac:picMkLst>
            <pc:docMk/>
            <pc:sldMk cId="736658174" sldId="363"/>
            <ac:picMk id="8" creationId="{109B66A1-1818-4682-AE1D-278780FAC2DE}"/>
          </ac:picMkLst>
        </pc:picChg>
      </pc:sldChg>
      <pc:sldChg chg="modSp">
        <pc:chgData name="Löfgren Maria M RK HÄLSO- OCH SJUKVÅRD" userId="S::maria.m.lofgren@regionhalland.se::4cb288e3-66af-4afa-86a0-760f13ac5b44" providerId="AD" clId="Web-{08FC6C8C-1712-4216-8691-2DC6CE49F37B}" dt="2022-07-21T08:52:20.148" v="237" actId="20577"/>
        <pc:sldMkLst>
          <pc:docMk/>
          <pc:sldMk cId="3955067937" sldId="365"/>
        </pc:sldMkLst>
        <pc:spChg chg="mod">
          <ac:chgData name="Löfgren Maria M RK HÄLSO- OCH SJUKVÅRD" userId="S::maria.m.lofgren@regionhalland.se::4cb288e3-66af-4afa-86a0-760f13ac5b44" providerId="AD" clId="Web-{08FC6C8C-1712-4216-8691-2DC6CE49F37B}" dt="2022-07-21T08:52:20.148" v="237" actId="20577"/>
          <ac:spMkLst>
            <pc:docMk/>
            <pc:sldMk cId="3955067937" sldId="365"/>
            <ac:spMk id="3" creationId="{00000000-0000-0000-0000-000000000000}"/>
          </ac:spMkLst>
        </pc:spChg>
        <pc:picChg chg="mod">
          <ac:chgData name="Löfgren Maria M RK HÄLSO- OCH SJUKVÅRD" userId="S::maria.m.lofgren@regionhalland.se::4cb288e3-66af-4afa-86a0-760f13ac5b44" providerId="AD" clId="Web-{08FC6C8C-1712-4216-8691-2DC6CE49F37B}" dt="2022-07-21T08:50:19.821" v="167" actId="1076"/>
          <ac:picMkLst>
            <pc:docMk/>
            <pc:sldMk cId="3955067937" sldId="365"/>
            <ac:picMk id="8" creationId="{00000000-0000-0000-0000-000000000000}"/>
          </ac:picMkLst>
        </pc:picChg>
      </pc:sldChg>
      <pc:sldChg chg="modSp">
        <pc:chgData name="Löfgren Maria M RK HÄLSO- OCH SJUKVÅRD" userId="S::maria.m.lofgren@regionhalland.se::4cb288e3-66af-4afa-86a0-760f13ac5b44" providerId="AD" clId="Web-{08FC6C8C-1712-4216-8691-2DC6CE49F37B}" dt="2022-07-21T12:11:06.223" v="1525" actId="20577"/>
        <pc:sldMkLst>
          <pc:docMk/>
          <pc:sldMk cId="3500943975" sldId="366"/>
        </pc:sldMkLst>
        <pc:spChg chg="mod">
          <ac:chgData name="Löfgren Maria M RK HÄLSO- OCH SJUKVÅRD" userId="S::maria.m.lofgren@regionhalland.se::4cb288e3-66af-4afa-86a0-760f13ac5b44" providerId="AD" clId="Web-{08FC6C8C-1712-4216-8691-2DC6CE49F37B}" dt="2022-07-21T12:10:09.175" v="1519" actId="20577"/>
          <ac:spMkLst>
            <pc:docMk/>
            <pc:sldMk cId="3500943975" sldId="366"/>
            <ac:spMk id="2" creationId="{2F72FA53-37D2-4554-8D19-99190466ACBA}"/>
          </ac:spMkLst>
        </pc:spChg>
        <pc:spChg chg="mod">
          <ac:chgData name="Löfgren Maria M RK HÄLSO- OCH SJUKVÅRD" userId="S::maria.m.lofgren@regionhalland.se::4cb288e3-66af-4afa-86a0-760f13ac5b44" providerId="AD" clId="Web-{08FC6C8C-1712-4216-8691-2DC6CE49F37B}" dt="2022-07-21T12:11:06.223" v="1525" actId="20577"/>
          <ac:spMkLst>
            <pc:docMk/>
            <pc:sldMk cId="3500943975" sldId="366"/>
            <ac:spMk id="3" creationId="{5580558D-9125-4212-A5DB-4F73B41C79D8}"/>
          </ac:spMkLst>
        </pc:spChg>
      </pc:sldChg>
    </pc:docChg>
  </pc:docChgLst>
  <pc:docChgLst>
    <pc:chgData name="Löfgren Maria M RK HÄLSO- OCH SJUKVÅRD" userId="S::maria.m.lofgren@regionhalland.se::4cb288e3-66af-4afa-86a0-760f13ac5b44" providerId="AD" clId="Web-{184F27FF-BD59-41D3-80C5-15873726625E}"/>
    <pc:docChg chg="addSld delSld modSld">
      <pc:chgData name="Löfgren Maria M RK HÄLSO- OCH SJUKVÅRD" userId="S::maria.m.lofgren@regionhalland.se::4cb288e3-66af-4afa-86a0-760f13ac5b44" providerId="AD" clId="Web-{184F27FF-BD59-41D3-80C5-15873726625E}" dt="2021-07-16T13:53:55.856" v="647" actId="20577"/>
      <pc:docMkLst>
        <pc:docMk/>
      </pc:docMkLst>
      <pc:sldChg chg="modSp">
        <pc:chgData name="Löfgren Maria M RK HÄLSO- OCH SJUKVÅRD" userId="S::maria.m.lofgren@regionhalland.se::4cb288e3-66af-4afa-86a0-760f13ac5b44" providerId="AD" clId="Web-{184F27FF-BD59-41D3-80C5-15873726625E}" dt="2021-07-16T13:51:07.659" v="480" actId="20577"/>
        <pc:sldMkLst>
          <pc:docMk/>
          <pc:sldMk cId="3681305250" sldId="304"/>
        </pc:sldMkLst>
        <pc:spChg chg="mod">
          <ac:chgData name="Löfgren Maria M RK HÄLSO- OCH SJUKVÅRD" userId="S::maria.m.lofgren@regionhalland.se::4cb288e3-66af-4afa-86a0-760f13ac5b44" providerId="AD" clId="Web-{184F27FF-BD59-41D3-80C5-15873726625E}" dt="2021-07-16T13:51:07.659" v="480" actId="20577"/>
          <ac:spMkLst>
            <pc:docMk/>
            <pc:sldMk cId="3681305250" sldId="304"/>
            <ac:spMk id="3" creationId="{00000000-0000-0000-0000-000000000000}"/>
          </ac:spMkLst>
        </pc:spChg>
      </pc:sldChg>
      <pc:sldChg chg="modSp modNotes">
        <pc:chgData name="Löfgren Maria M RK HÄLSO- OCH SJUKVÅRD" userId="S::maria.m.lofgren@regionhalland.se::4cb288e3-66af-4afa-86a0-760f13ac5b44" providerId="AD" clId="Web-{184F27FF-BD59-41D3-80C5-15873726625E}" dt="2021-07-16T13:45:12.262" v="252" actId="1076"/>
        <pc:sldMkLst>
          <pc:docMk/>
          <pc:sldMk cId="1114442192" sldId="310"/>
        </pc:sldMkLst>
        <pc:spChg chg="mod">
          <ac:chgData name="Löfgren Maria M RK HÄLSO- OCH SJUKVÅRD" userId="S::maria.m.lofgren@regionhalland.se::4cb288e3-66af-4afa-86a0-760f13ac5b44" providerId="AD" clId="Web-{184F27FF-BD59-41D3-80C5-15873726625E}" dt="2021-07-16T13:45:09.512" v="251" actId="1076"/>
          <ac:spMkLst>
            <pc:docMk/>
            <pc:sldMk cId="1114442192" sldId="310"/>
            <ac:spMk id="2" creationId="{00000000-0000-0000-0000-000000000000}"/>
          </ac:spMkLst>
        </pc:spChg>
        <pc:spChg chg="mod">
          <ac:chgData name="Löfgren Maria M RK HÄLSO- OCH SJUKVÅRD" userId="S::maria.m.lofgren@regionhalland.se::4cb288e3-66af-4afa-86a0-760f13ac5b44" providerId="AD" clId="Web-{184F27FF-BD59-41D3-80C5-15873726625E}" dt="2021-07-16T13:45:12.262" v="252" actId="1076"/>
          <ac:spMkLst>
            <pc:docMk/>
            <pc:sldMk cId="1114442192" sldId="310"/>
            <ac:spMk id="3" creationId="{00000000-0000-0000-0000-000000000000}"/>
          </ac:spMkLst>
        </pc:spChg>
      </pc:sldChg>
      <pc:sldChg chg="modSp">
        <pc:chgData name="Löfgren Maria M RK HÄLSO- OCH SJUKVÅRD" userId="S::maria.m.lofgren@regionhalland.se::4cb288e3-66af-4afa-86a0-760f13ac5b44" providerId="AD" clId="Web-{184F27FF-BD59-41D3-80C5-15873726625E}" dt="2021-07-16T13:50:13.296" v="442" actId="20577"/>
        <pc:sldMkLst>
          <pc:docMk/>
          <pc:sldMk cId="1499951276" sldId="313"/>
        </pc:sldMkLst>
        <pc:spChg chg="mod">
          <ac:chgData name="Löfgren Maria M RK HÄLSO- OCH SJUKVÅRD" userId="S::maria.m.lofgren@regionhalland.se::4cb288e3-66af-4afa-86a0-760f13ac5b44" providerId="AD" clId="Web-{184F27FF-BD59-41D3-80C5-15873726625E}" dt="2021-07-16T13:50:13.296" v="442" actId="20577"/>
          <ac:spMkLst>
            <pc:docMk/>
            <pc:sldMk cId="1499951276" sldId="313"/>
            <ac:spMk id="3" creationId="{00000000-0000-0000-0000-000000000000}"/>
          </ac:spMkLst>
        </pc:spChg>
      </pc:sldChg>
      <pc:sldChg chg="modSp">
        <pc:chgData name="Löfgren Maria M RK HÄLSO- OCH SJUKVÅRD" userId="S::maria.m.lofgren@regionhalland.se::4cb288e3-66af-4afa-86a0-760f13ac5b44" providerId="AD" clId="Web-{184F27FF-BD59-41D3-80C5-15873726625E}" dt="2021-07-16T13:49:09.558" v="416" actId="20577"/>
        <pc:sldMkLst>
          <pc:docMk/>
          <pc:sldMk cId="2322806520" sldId="316"/>
        </pc:sldMkLst>
        <pc:spChg chg="mod">
          <ac:chgData name="Löfgren Maria M RK HÄLSO- OCH SJUKVÅRD" userId="S::maria.m.lofgren@regionhalland.se::4cb288e3-66af-4afa-86a0-760f13ac5b44" providerId="AD" clId="Web-{184F27FF-BD59-41D3-80C5-15873726625E}" dt="2021-07-16T13:47:52.131" v="377" actId="20577"/>
          <ac:spMkLst>
            <pc:docMk/>
            <pc:sldMk cId="2322806520" sldId="316"/>
            <ac:spMk id="2" creationId="{15E4FD65-CBD7-4ED8-AC37-74ACABDD5AE0}"/>
          </ac:spMkLst>
        </pc:spChg>
        <pc:spChg chg="mod">
          <ac:chgData name="Löfgren Maria M RK HÄLSO- OCH SJUKVÅRD" userId="S::maria.m.lofgren@regionhalland.se::4cb288e3-66af-4afa-86a0-760f13ac5b44" providerId="AD" clId="Web-{184F27FF-BD59-41D3-80C5-15873726625E}" dt="2021-07-16T13:49:09.558" v="416" actId="20577"/>
          <ac:spMkLst>
            <pc:docMk/>
            <pc:sldMk cId="2322806520" sldId="316"/>
            <ac:spMk id="9" creationId="{A9705381-0922-4CEA-91EA-FC339A97ADF1}"/>
          </ac:spMkLst>
        </pc:spChg>
      </pc:sldChg>
      <pc:sldChg chg="addSp modSp">
        <pc:chgData name="Löfgren Maria M RK HÄLSO- OCH SJUKVÅRD" userId="S::maria.m.lofgren@regionhalland.se::4cb288e3-66af-4afa-86a0-760f13ac5b44" providerId="AD" clId="Web-{184F27FF-BD59-41D3-80C5-15873726625E}" dt="2021-07-16T13:46:28.970" v="270" actId="1076"/>
        <pc:sldMkLst>
          <pc:docMk/>
          <pc:sldMk cId="65326980" sldId="317"/>
        </pc:sldMkLst>
        <pc:spChg chg="mod">
          <ac:chgData name="Löfgren Maria M RK HÄLSO- OCH SJUKVÅRD" userId="S::maria.m.lofgren@regionhalland.se::4cb288e3-66af-4afa-86a0-760f13ac5b44" providerId="AD" clId="Web-{184F27FF-BD59-41D3-80C5-15873726625E}" dt="2021-07-16T13:46:24.923" v="269" actId="1076"/>
          <ac:spMkLst>
            <pc:docMk/>
            <pc:sldMk cId="65326980" sldId="317"/>
            <ac:spMk id="2" creationId="{D6519B96-B4B7-423E-8ECE-837CDD52A390}"/>
          </ac:spMkLst>
        </pc:spChg>
        <pc:spChg chg="mod">
          <ac:chgData name="Löfgren Maria M RK HÄLSO- OCH SJUKVÅRD" userId="S::maria.m.lofgren@regionhalland.se::4cb288e3-66af-4afa-86a0-760f13ac5b44" providerId="AD" clId="Web-{184F27FF-BD59-41D3-80C5-15873726625E}" dt="2021-07-16T13:46:28.970" v="270" actId="1076"/>
          <ac:spMkLst>
            <pc:docMk/>
            <pc:sldMk cId="65326980" sldId="317"/>
            <ac:spMk id="3" creationId="{5D250700-42FD-4B9E-B1AE-B9D1F991168D}"/>
          </ac:spMkLst>
        </pc:spChg>
        <pc:spChg chg="add">
          <ac:chgData name="Löfgren Maria M RK HÄLSO- OCH SJUKVÅRD" userId="S::maria.m.lofgren@regionhalland.se::4cb288e3-66af-4afa-86a0-760f13ac5b44" providerId="AD" clId="Web-{184F27FF-BD59-41D3-80C5-15873726625E}" dt="2021-07-16T13:45:49.327" v="259"/>
          <ac:spMkLst>
            <pc:docMk/>
            <pc:sldMk cId="65326980" sldId="317"/>
            <ac:spMk id="7" creationId="{2FFDBEE0-99A9-46A7-B102-9DAE1C4A90E2}"/>
          </ac:spMkLst>
        </pc:spChg>
      </pc:sldChg>
      <pc:sldChg chg="modSp del">
        <pc:chgData name="Löfgren Maria M RK HÄLSO- OCH SJUKVÅRD" userId="S::maria.m.lofgren@regionhalland.se::4cb288e3-66af-4afa-86a0-760f13ac5b44" providerId="AD" clId="Web-{184F27FF-BD59-41D3-80C5-15873726625E}" dt="2021-07-16T13:46:36.548" v="271"/>
        <pc:sldMkLst>
          <pc:docMk/>
          <pc:sldMk cId="3504318508" sldId="318"/>
        </pc:sldMkLst>
        <pc:spChg chg="mod">
          <ac:chgData name="Löfgren Maria M RK HÄLSO- OCH SJUKVÅRD" userId="S::maria.m.lofgren@regionhalland.se::4cb288e3-66af-4afa-86a0-760f13ac5b44" providerId="AD" clId="Web-{184F27FF-BD59-41D3-80C5-15873726625E}" dt="2021-07-16T13:45:29.591" v="254" actId="20577"/>
          <ac:spMkLst>
            <pc:docMk/>
            <pc:sldMk cId="3504318508" sldId="318"/>
            <ac:spMk id="3" creationId="{0A27BB39-280D-4ADB-85DE-6E981E9FD5FD}"/>
          </ac:spMkLst>
        </pc:spChg>
      </pc:sldChg>
      <pc:sldChg chg="modSp">
        <pc:chgData name="Löfgren Maria M RK HÄLSO- OCH SJUKVÅRD" userId="S::maria.m.lofgren@regionhalland.se::4cb288e3-66af-4afa-86a0-760f13ac5b44" providerId="AD" clId="Web-{184F27FF-BD59-41D3-80C5-15873726625E}" dt="2021-07-16T13:47:43.381" v="375" actId="20577"/>
        <pc:sldMkLst>
          <pc:docMk/>
          <pc:sldMk cId="2141031877" sldId="326"/>
        </pc:sldMkLst>
        <pc:spChg chg="mod">
          <ac:chgData name="Löfgren Maria M RK HÄLSO- OCH SJUKVÅRD" userId="S::maria.m.lofgren@regionhalland.se::4cb288e3-66af-4afa-86a0-760f13ac5b44" providerId="AD" clId="Web-{184F27FF-BD59-41D3-80C5-15873726625E}" dt="2021-07-16T13:47:43.381" v="375" actId="20577"/>
          <ac:spMkLst>
            <pc:docMk/>
            <pc:sldMk cId="2141031877" sldId="326"/>
            <ac:spMk id="2" creationId="{00000000-0000-0000-0000-000000000000}"/>
          </ac:spMkLst>
        </pc:spChg>
      </pc:sldChg>
      <pc:sldChg chg="modSp">
        <pc:chgData name="Löfgren Maria M RK HÄLSO- OCH SJUKVÅRD" userId="S::maria.m.lofgren@regionhalland.se::4cb288e3-66af-4afa-86a0-760f13ac5b44" providerId="AD" clId="Web-{184F27FF-BD59-41D3-80C5-15873726625E}" dt="2021-07-16T13:47:35.161" v="374" actId="20577"/>
        <pc:sldMkLst>
          <pc:docMk/>
          <pc:sldMk cId="1712468732" sldId="328"/>
        </pc:sldMkLst>
        <pc:spChg chg="mod">
          <ac:chgData name="Löfgren Maria M RK HÄLSO- OCH SJUKVÅRD" userId="S::maria.m.lofgren@regionhalland.se::4cb288e3-66af-4afa-86a0-760f13ac5b44" providerId="AD" clId="Web-{184F27FF-BD59-41D3-80C5-15873726625E}" dt="2021-07-16T13:46:54.987" v="283" actId="20577"/>
          <ac:spMkLst>
            <pc:docMk/>
            <pc:sldMk cId="1712468732" sldId="328"/>
            <ac:spMk id="2" creationId="{00000000-0000-0000-0000-000000000000}"/>
          </ac:spMkLst>
        </pc:spChg>
        <pc:spChg chg="mod">
          <ac:chgData name="Löfgren Maria M RK HÄLSO- OCH SJUKVÅRD" userId="S::maria.m.lofgren@regionhalland.se::4cb288e3-66af-4afa-86a0-760f13ac5b44" providerId="AD" clId="Web-{184F27FF-BD59-41D3-80C5-15873726625E}" dt="2021-07-16T13:47:35.161" v="374" actId="20577"/>
          <ac:spMkLst>
            <pc:docMk/>
            <pc:sldMk cId="1712468732" sldId="328"/>
            <ac:spMk id="3" creationId="{00000000-0000-0000-0000-000000000000}"/>
          </ac:spMkLst>
        </pc:spChg>
      </pc:sldChg>
      <pc:sldChg chg="del">
        <pc:chgData name="Löfgren Maria M RK HÄLSO- OCH SJUKVÅRD" userId="S::maria.m.lofgren@regionhalland.se::4cb288e3-66af-4afa-86a0-760f13ac5b44" providerId="AD" clId="Web-{184F27FF-BD59-41D3-80C5-15873726625E}" dt="2021-07-16T13:51:13.768" v="481"/>
        <pc:sldMkLst>
          <pc:docMk/>
          <pc:sldMk cId="1035291700" sldId="329"/>
        </pc:sldMkLst>
      </pc:sldChg>
      <pc:sldChg chg="modSp">
        <pc:chgData name="Löfgren Maria M RK HÄLSO- OCH SJUKVÅRD" userId="S::maria.m.lofgren@regionhalland.se::4cb288e3-66af-4afa-86a0-760f13ac5b44" providerId="AD" clId="Web-{184F27FF-BD59-41D3-80C5-15873726625E}" dt="2021-07-16T13:50:55.705" v="478" actId="20577"/>
        <pc:sldMkLst>
          <pc:docMk/>
          <pc:sldMk cId="1604017453" sldId="345"/>
        </pc:sldMkLst>
        <pc:spChg chg="mod">
          <ac:chgData name="Löfgren Maria M RK HÄLSO- OCH SJUKVÅRD" userId="S::maria.m.lofgren@regionhalland.se::4cb288e3-66af-4afa-86a0-760f13ac5b44" providerId="AD" clId="Web-{184F27FF-BD59-41D3-80C5-15873726625E}" dt="2021-07-16T13:50:55.705" v="478" actId="20577"/>
          <ac:spMkLst>
            <pc:docMk/>
            <pc:sldMk cId="1604017453" sldId="345"/>
            <ac:spMk id="3" creationId="{00000000-0000-0000-0000-000000000000}"/>
          </ac:spMkLst>
        </pc:spChg>
      </pc:sldChg>
      <pc:sldChg chg="modSp">
        <pc:chgData name="Löfgren Maria M RK HÄLSO- OCH SJUKVÅRD" userId="S::maria.m.lofgren@regionhalland.se::4cb288e3-66af-4afa-86a0-760f13ac5b44" providerId="AD" clId="Web-{184F27FF-BD59-41D3-80C5-15873726625E}" dt="2021-07-16T13:40:43.699" v="107" actId="20577"/>
        <pc:sldMkLst>
          <pc:docMk/>
          <pc:sldMk cId="1320384305" sldId="346"/>
        </pc:sldMkLst>
        <pc:spChg chg="mod">
          <ac:chgData name="Löfgren Maria M RK HÄLSO- OCH SJUKVÅRD" userId="S::maria.m.lofgren@regionhalland.se::4cb288e3-66af-4afa-86a0-760f13ac5b44" providerId="AD" clId="Web-{184F27FF-BD59-41D3-80C5-15873726625E}" dt="2021-07-16T13:40:43.699" v="107" actId="20577"/>
          <ac:spMkLst>
            <pc:docMk/>
            <pc:sldMk cId="1320384305" sldId="346"/>
            <ac:spMk id="2" creationId="{00000000-0000-0000-0000-000000000000}"/>
          </ac:spMkLst>
        </pc:spChg>
      </pc:sldChg>
      <pc:sldChg chg="modSp">
        <pc:chgData name="Löfgren Maria M RK HÄLSO- OCH SJUKVÅRD" userId="S::maria.m.lofgren@regionhalland.se::4cb288e3-66af-4afa-86a0-760f13ac5b44" providerId="AD" clId="Web-{184F27FF-BD59-41D3-80C5-15873726625E}" dt="2021-07-16T13:52:56.290" v="562" actId="20577"/>
        <pc:sldMkLst>
          <pc:docMk/>
          <pc:sldMk cId="1545176091" sldId="347"/>
        </pc:sldMkLst>
        <pc:spChg chg="mod">
          <ac:chgData name="Löfgren Maria M RK HÄLSO- OCH SJUKVÅRD" userId="S::maria.m.lofgren@regionhalland.se::4cb288e3-66af-4afa-86a0-760f13ac5b44" providerId="AD" clId="Web-{184F27FF-BD59-41D3-80C5-15873726625E}" dt="2021-07-16T13:51:45.192" v="489" actId="20577"/>
          <ac:spMkLst>
            <pc:docMk/>
            <pc:sldMk cId="1545176091" sldId="347"/>
            <ac:spMk id="2" creationId="{7124F13B-159B-46A5-B5DF-FAC6212E10D6}"/>
          </ac:spMkLst>
        </pc:spChg>
        <pc:spChg chg="mod">
          <ac:chgData name="Löfgren Maria M RK HÄLSO- OCH SJUKVÅRD" userId="S::maria.m.lofgren@regionhalland.se::4cb288e3-66af-4afa-86a0-760f13ac5b44" providerId="AD" clId="Web-{184F27FF-BD59-41D3-80C5-15873726625E}" dt="2021-07-16T13:52:56.290" v="562" actId="20577"/>
          <ac:spMkLst>
            <pc:docMk/>
            <pc:sldMk cId="1545176091" sldId="347"/>
            <ac:spMk id="3" creationId="{4554384F-39BB-4937-8481-A3E265951FCB}"/>
          </ac:spMkLst>
        </pc:spChg>
      </pc:sldChg>
      <pc:sldChg chg="delSp delAnim modNotes">
        <pc:chgData name="Löfgren Maria M RK HÄLSO- OCH SJUKVÅRD" userId="S::maria.m.lofgren@regionhalland.se::4cb288e3-66af-4afa-86a0-760f13ac5b44" providerId="AD" clId="Web-{184F27FF-BD59-41D3-80C5-15873726625E}" dt="2021-07-16T13:06:36.320" v="106"/>
        <pc:sldMkLst>
          <pc:docMk/>
          <pc:sldMk cId="2350818493" sldId="353"/>
        </pc:sldMkLst>
        <pc:spChg chg="del">
          <ac:chgData name="Löfgren Maria M RK HÄLSO- OCH SJUKVÅRD" userId="S::maria.m.lofgren@regionhalland.se::4cb288e3-66af-4afa-86a0-760f13ac5b44" providerId="AD" clId="Web-{184F27FF-BD59-41D3-80C5-15873726625E}" dt="2021-07-16T12:44:55.771" v="0"/>
          <ac:spMkLst>
            <pc:docMk/>
            <pc:sldMk cId="2350818493" sldId="353"/>
            <ac:spMk id="9" creationId="{CEFD64BB-58D5-4EEF-B553-C3C39E79EC85}"/>
          </ac:spMkLst>
        </pc:spChg>
      </pc:sldChg>
      <pc:sldChg chg="modSp new">
        <pc:chgData name="Löfgren Maria M RK HÄLSO- OCH SJUKVÅRD" userId="S::maria.m.lofgren@regionhalland.se::4cb288e3-66af-4afa-86a0-760f13ac5b44" providerId="AD" clId="Web-{184F27FF-BD59-41D3-80C5-15873726625E}" dt="2021-07-16T13:53:23.714" v="580" actId="20577"/>
        <pc:sldMkLst>
          <pc:docMk/>
          <pc:sldMk cId="227049349" sldId="354"/>
        </pc:sldMkLst>
        <pc:spChg chg="mod">
          <ac:chgData name="Löfgren Maria M RK HÄLSO- OCH SJUKVÅRD" userId="S::maria.m.lofgren@regionhalland.se::4cb288e3-66af-4afa-86a0-760f13ac5b44" providerId="AD" clId="Web-{184F27FF-BD59-41D3-80C5-15873726625E}" dt="2021-07-16T13:53:18.073" v="574" actId="20577"/>
          <ac:spMkLst>
            <pc:docMk/>
            <pc:sldMk cId="227049349" sldId="354"/>
            <ac:spMk id="2" creationId="{AFA67666-15DD-4425-AF2E-26F4B1AB7264}"/>
          </ac:spMkLst>
        </pc:spChg>
        <pc:spChg chg="mod">
          <ac:chgData name="Löfgren Maria M RK HÄLSO- OCH SJUKVÅRD" userId="S::maria.m.lofgren@regionhalland.se::4cb288e3-66af-4afa-86a0-760f13ac5b44" providerId="AD" clId="Web-{184F27FF-BD59-41D3-80C5-15873726625E}" dt="2021-07-16T13:53:23.714" v="580" actId="20577"/>
          <ac:spMkLst>
            <pc:docMk/>
            <pc:sldMk cId="227049349" sldId="354"/>
            <ac:spMk id="3" creationId="{30DD811E-0508-4305-833E-F6B4FA4524B1}"/>
          </ac:spMkLst>
        </pc:spChg>
      </pc:sldChg>
      <pc:sldChg chg="modSp new">
        <pc:chgData name="Löfgren Maria M RK HÄLSO- OCH SJUKVÅRD" userId="S::maria.m.lofgren@regionhalland.se::4cb288e3-66af-4afa-86a0-760f13ac5b44" providerId="AD" clId="Web-{184F27FF-BD59-41D3-80C5-15873726625E}" dt="2021-07-16T13:53:37.605" v="605" actId="20577"/>
        <pc:sldMkLst>
          <pc:docMk/>
          <pc:sldMk cId="2729482072" sldId="355"/>
        </pc:sldMkLst>
        <pc:spChg chg="mod">
          <ac:chgData name="Löfgren Maria M RK HÄLSO- OCH SJUKVÅRD" userId="S::maria.m.lofgren@regionhalland.se::4cb288e3-66af-4afa-86a0-760f13ac5b44" providerId="AD" clId="Web-{184F27FF-BD59-41D3-80C5-15873726625E}" dt="2021-07-16T13:53:29.339" v="592" actId="20577"/>
          <ac:spMkLst>
            <pc:docMk/>
            <pc:sldMk cId="2729482072" sldId="355"/>
            <ac:spMk id="2" creationId="{A2094659-A93B-4447-A1CF-60CF68A1149B}"/>
          </ac:spMkLst>
        </pc:spChg>
        <pc:spChg chg="mod">
          <ac:chgData name="Löfgren Maria M RK HÄLSO- OCH SJUKVÅRD" userId="S::maria.m.lofgren@regionhalland.se::4cb288e3-66af-4afa-86a0-760f13ac5b44" providerId="AD" clId="Web-{184F27FF-BD59-41D3-80C5-15873726625E}" dt="2021-07-16T13:53:37.605" v="605" actId="20577"/>
          <ac:spMkLst>
            <pc:docMk/>
            <pc:sldMk cId="2729482072" sldId="355"/>
            <ac:spMk id="3" creationId="{0EDC268D-4ED5-427D-B1FC-494DB0157BB0}"/>
          </ac:spMkLst>
        </pc:spChg>
      </pc:sldChg>
      <pc:sldChg chg="modSp new">
        <pc:chgData name="Löfgren Maria M RK HÄLSO- OCH SJUKVÅRD" userId="S::maria.m.lofgren@regionhalland.se::4cb288e3-66af-4afa-86a0-760f13ac5b44" providerId="AD" clId="Web-{184F27FF-BD59-41D3-80C5-15873726625E}" dt="2021-07-16T13:53:55.856" v="647" actId="20577"/>
        <pc:sldMkLst>
          <pc:docMk/>
          <pc:sldMk cId="2552000006" sldId="356"/>
        </pc:sldMkLst>
        <pc:spChg chg="mod">
          <ac:chgData name="Löfgren Maria M RK HÄLSO- OCH SJUKVÅRD" userId="S::maria.m.lofgren@regionhalland.se::4cb288e3-66af-4afa-86a0-760f13ac5b44" providerId="AD" clId="Web-{184F27FF-BD59-41D3-80C5-15873726625E}" dt="2021-07-16T13:53:42.465" v="613" actId="20577"/>
          <ac:spMkLst>
            <pc:docMk/>
            <pc:sldMk cId="2552000006" sldId="356"/>
            <ac:spMk id="2" creationId="{71118C60-C5D1-4DB3-916B-1F4BF0A221F4}"/>
          </ac:spMkLst>
        </pc:spChg>
        <pc:spChg chg="mod">
          <ac:chgData name="Löfgren Maria M RK HÄLSO- OCH SJUKVÅRD" userId="S::maria.m.lofgren@regionhalland.se::4cb288e3-66af-4afa-86a0-760f13ac5b44" providerId="AD" clId="Web-{184F27FF-BD59-41D3-80C5-15873726625E}" dt="2021-07-16T13:53:55.856" v="647" actId="20577"/>
          <ac:spMkLst>
            <pc:docMk/>
            <pc:sldMk cId="2552000006" sldId="356"/>
            <ac:spMk id="3" creationId="{4B9CD165-DCC6-4387-A885-467FE48E322D}"/>
          </ac:spMkLst>
        </pc:spChg>
      </pc:sldChg>
    </pc:docChg>
  </pc:docChgLst>
  <pc:docChgLst>
    <pc:chgData name="Löfgren Maria M RK HÄLSO- OCH SJUKVÅRD" userId="S::maria.m.lofgren@regionhalland.se::4cb288e3-66af-4afa-86a0-760f13ac5b44" providerId="AD" clId="Web-{3B5E1022-E271-4B9B-9155-D3C61AA99B8A}"/>
    <pc:docChg chg="addSld modSld">
      <pc:chgData name="Löfgren Maria M RK HÄLSO- OCH SJUKVÅRD" userId="S::maria.m.lofgren@regionhalland.se::4cb288e3-66af-4afa-86a0-760f13ac5b44" providerId="AD" clId="Web-{3B5E1022-E271-4B9B-9155-D3C61AA99B8A}" dt="2023-08-25T08:45:45.534" v="194" actId="20577"/>
      <pc:docMkLst>
        <pc:docMk/>
      </pc:docMkLst>
      <pc:sldChg chg="modSp new">
        <pc:chgData name="Löfgren Maria M RK HÄLSO- OCH SJUKVÅRD" userId="S::maria.m.lofgren@regionhalland.se::4cb288e3-66af-4afa-86a0-760f13ac5b44" providerId="AD" clId="Web-{3B5E1022-E271-4B9B-9155-D3C61AA99B8A}" dt="2023-08-25T08:45:45.534" v="194" actId="20577"/>
        <pc:sldMkLst>
          <pc:docMk/>
          <pc:sldMk cId="1687896509" sldId="427"/>
        </pc:sldMkLst>
        <pc:spChg chg="mod">
          <ac:chgData name="Löfgren Maria M RK HÄLSO- OCH SJUKVÅRD" userId="S::maria.m.lofgren@regionhalland.se::4cb288e3-66af-4afa-86a0-760f13ac5b44" providerId="AD" clId="Web-{3B5E1022-E271-4B9B-9155-D3C61AA99B8A}" dt="2023-08-25T08:39:22.810" v="12" actId="20577"/>
          <ac:spMkLst>
            <pc:docMk/>
            <pc:sldMk cId="1687896509" sldId="427"/>
            <ac:spMk id="2" creationId="{CAC69285-A44C-C672-7966-FCF40B2F28BF}"/>
          </ac:spMkLst>
        </pc:spChg>
        <pc:spChg chg="mod">
          <ac:chgData name="Löfgren Maria M RK HÄLSO- OCH SJUKVÅRD" userId="S::maria.m.lofgren@regionhalland.se::4cb288e3-66af-4afa-86a0-760f13ac5b44" providerId="AD" clId="Web-{3B5E1022-E271-4B9B-9155-D3C61AA99B8A}" dt="2023-08-25T08:45:45.534" v="194" actId="20577"/>
          <ac:spMkLst>
            <pc:docMk/>
            <pc:sldMk cId="1687896509" sldId="427"/>
            <ac:spMk id="3" creationId="{DB7EA7D7-689A-691E-481C-5C9DF878E829}"/>
          </ac:spMkLst>
        </pc:spChg>
      </pc:sldChg>
    </pc:docChg>
  </pc:docChgLst>
  <pc:docChgLst>
    <pc:chgData name="Carlsson Anna I RK STAB" userId="S::anna.i.carlsson@regionhalland.se::56d5b8f8-bafe-464c-b18f-338cb02ad156" providerId="AD" clId="Web-{43968240-5005-4DA4-86DF-A6853193050D}"/>
    <pc:docChg chg="addSld modSld">
      <pc:chgData name="Carlsson Anna I RK STAB" userId="S::anna.i.carlsson@regionhalland.se::56d5b8f8-bafe-464c-b18f-338cb02ad156" providerId="AD" clId="Web-{43968240-5005-4DA4-86DF-A6853193050D}" dt="2021-09-23T10:32:35.198" v="298" actId="20577"/>
      <pc:docMkLst>
        <pc:docMk/>
      </pc:docMkLst>
      <pc:sldChg chg="addSp delSp modSp">
        <pc:chgData name="Carlsson Anna I RK STAB" userId="S::anna.i.carlsson@regionhalland.se::56d5b8f8-bafe-464c-b18f-338cb02ad156" providerId="AD" clId="Web-{43968240-5005-4DA4-86DF-A6853193050D}" dt="2021-09-23T10:32:35.198" v="298" actId="20577"/>
        <pc:sldMkLst>
          <pc:docMk/>
          <pc:sldMk cId="3646177538" sldId="351"/>
        </pc:sldMkLst>
        <pc:spChg chg="mod">
          <ac:chgData name="Carlsson Anna I RK STAB" userId="S::anna.i.carlsson@regionhalland.se::56d5b8f8-bafe-464c-b18f-338cb02ad156" providerId="AD" clId="Web-{43968240-5005-4DA4-86DF-A6853193050D}" dt="2021-09-23T09:51:18.314" v="11" actId="20577"/>
          <ac:spMkLst>
            <pc:docMk/>
            <pc:sldMk cId="3646177538" sldId="351"/>
            <ac:spMk id="2" creationId="{4D193767-8F50-4DE6-B933-E65814B3AC9C}"/>
          </ac:spMkLst>
        </pc:spChg>
        <pc:spChg chg="mod">
          <ac:chgData name="Carlsson Anna I RK STAB" userId="S::anna.i.carlsson@regionhalland.se::56d5b8f8-bafe-464c-b18f-338cb02ad156" providerId="AD" clId="Web-{43968240-5005-4DA4-86DF-A6853193050D}" dt="2021-09-23T10:32:35.198" v="298" actId="20577"/>
          <ac:spMkLst>
            <pc:docMk/>
            <pc:sldMk cId="3646177538" sldId="351"/>
            <ac:spMk id="3" creationId="{344C496C-79B7-4FDA-9E8E-32BA0D12EAC9}"/>
          </ac:spMkLst>
        </pc:spChg>
        <pc:spChg chg="add del mod">
          <ac:chgData name="Carlsson Anna I RK STAB" userId="S::anna.i.carlsson@regionhalland.se::56d5b8f8-bafe-464c-b18f-338cb02ad156" providerId="AD" clId="Web-{43968240-5005-4DA4-86DF-A6853193050D}" dt="2021-09-23T10:32:13.556" v="297"/>
          <ac:spMkLst>
            <pc:docMk/>
            <pc:sldMk cId="3646177538" sldId="351"/>
            <ac:spMk id="8" creationId="{B6923C98-932A-4E8B-94D2-DEBDF371BDCE}"/>
          </ac:spMkLst>
        </pc:spChg>
        <pc:spChg chg="mod">
          <ac:chgData name="Carlsson Anna I RK STAB" userId="S::anna.i.carlsson@regionhalland.se::56d5b8f8-bafe-464c-b18f-338cb02ad156" providerId="AD" clId="Web-{43968240-5005-4DA4-86DF-A6853193050D}" dt="2021-09-23T10:31:32.632" v="293" actId="20577"/>
          <ac:spMkLst>
            <pc:docMk/>
            <pc:sldMk cId="3646177538" sldId="351"/>
            <ac:spMk id="9" creationId="{F3728BEE-1EE4-47B9-BFF2-2B97D4C3F379}"/>
          </ac:spMkLst>
        </pc:spChg>
        <pc:spChg chg="del mod">
          <ac:chgData name="Carlsson Anna I RK STAB" userId="S::anna.i.carlsson@regionhalland.se::56d5b8f8-bafe-464c-b18f-338cb02ad156" providerId="AD" clId="Web-{43968240-5005-4DA4-86DF-A6853193050D}" dt="2021-09-23T10:31:54.555" v="295"/>
          <ac:spMkLst>
            <pc:docMk/>
            <pc:sldMk cId="3646177538" sldId="351"/>
            <ac:spMk id="10" creationId="{AC1C5BE6-8381-4DD5-AEEA-1AABA680EF2C}"/>
          </ac:spMkLst>
        </pc:spChg>
        <pc:picChg chg="add mod">
          <ac:chgData name="Carlsson Anna I RK STAB" userId="S::anna.i.carlsson@regionhalland.se::56d5b8f8-bafe-464c-b18f-338cb02ad156" providerId="AD" clId="Web-{43968240-5005-4DA4-86DF-A6853193050D}" dt="2021-09-23T10:18:00.712" v="144" actId="14100"/>
          <ac:picMkLst>
            <pc:docMk/>
            <pc:sldMk cId="3646177538" sldId="351"/>
            <ac:picMk id="7" creationId="{E3FC39C8-CFCB-4558-929F-6C8E6EB1988A}"/>
          </ac:picMkLst>
        </pc:picChg>
      </pc:sldChg>
      <pc:sldChg chg="modSp new">
        <pc:chgData name="Carlsson Anna I RK STAB" userId="S::anna.i.carlsson@regionhalland.se::56d5b8f8-bafe-464c-b18f-338cb02ad156" providerId="AD" clId="Web-{43968240-5005-4DA4-86DF-A6853193050D}" dt="2021-09-23T10:30:56.427" v="292" actId="20577"/>
        <pc:sldMkLst>
          <pc:docMk/>
          <pc:sldMk cId="723937846" sldId="364"/>
        </pc:sldMkLst>
        <pc:spChg chg="mod">
          <ac:chgData name="Carlsson Anna I RK STAB" userId="S::anna.i.carlsson@regionhalland.se::56d5b8f8-bafe-464c-b18f-338cb02ad156" providerId="AD" clId="Web-{43968240-5005-4DA4-86DF-A6853193050D}" dt="2021-09-23T10:21:46.897" v="206" actId="20577"/>
          <ac:spMkLst>
            <pc:docMk/>
            <pc:sldMk cId="723937846" sldId="364"/>
            <ac:spMk id="2" creationId="{9B6CC8CC-603A-4805-95A5-331E18D3E5DC}"/>
          </ac:spMkLst>
        </pc:spChg>
        <pc:spChg chg="mod">
          <ac:chgData name="Carlsson Anna I RK STAB" userId="S::anna.i.carlsson@regionhalland.se::56d5b8f8-bafe-464c-b18f-338cb02ad156" providerId="AD" clId="Web-{43968240-5005-4DA4-86DF-A6853193050D}" dt="2021-09-23T10:30:56.427" v="292" actId="20577"/>
          <ac:spMkLst>
            <pc:docMk/>
            <pc:sldMk cId="723937846" sldId="364"/>
            <ac:spMk id="3" creationId="{77D33392-37D0-46A6-B910-EB79ADE62767}"/>
          </ac:spMkLst>
        </pc:spChg>
      </pc:sldChg>
    </pc:docChg>
  </pc:docChgLst>
  <pc:docChgLst>
    <pc:chgData name="Löfgren Maria M RK HÄLSO- OCH SJUKVÅRD" userId="S::maria.m.lofgren@regionhalland.se::4cb288e3-66af-4afa-86a0-760f13ac5b44" providerId="AD" clId="Web-{520E2F95-7CEF-41F1-8B5C-16F227AF8935}"/>
    <pc:docChg chg="addSld delSld modSld sldOrd addMainMaster modMainMaster">
      <pc:chgData name="Löfgren Maria M RK HÄLSO- OCH SJUKVÅRD" userId="S::maria.m.lofgren@regionhalland.se::4cb288e3-66af-4afa-86a0-760f13ac5b44" providerId="AD" clId="Web-{520E2F95-7CEF-41F1-8B5C-16F227AF8935}" dt="2022-10-10T14:53:36.323" v="283" actId="20577"/>
      <pc:docMkLst>
        <pc:docMk/>
      </pc:docMkLst>
      <pc:sldChg chg="ord">
        <pc:chgData name="Löfgren Maria M RK HÄLSO- OCH SJUKVÅRD" userId="S::maria.m.lofgren@regionhalland.se::4cb288e3-66af-4afa-86a0-760f13ac5b44" providerId="AD" clId="Web-{520E2F95-7CEF-41F1-8B5C-16F227AF8935}" dt="2022-10-10T14:42:23.088" v="7"/>
        <pc:sldMkLst>
          <pc:docMk/>
          <pc:sldMk cId="1499951276" sldId="313"/>
        </pc:sldMkLst>
      </pc:sldChg>
      <pc:sldChg chg="del">
        <pc:chgData name="Löfgren Maria M RK HÄLSO- OCH SJUKVÅRD" userId="S::maria.m.lofgren@regionhalland.se::4cb288e3-66af-4afa-86a0-760f13ac5b44" providerId="AD" clId="Web-{520E2F95-7CEF-41F1-8B5C-16F227AF8935}" dt="2022-10-10T14:52:54.667" v="225"/>
        <pc:sldMkLst>
          <pc:docMk/>
          <pc:sldMk cId="340732725" sldId="344"/>
        </pc:sldMkLst>
      </pc:sldChg>
      <pc:sldChg chg="del">
        <pc:chgData name="Löfgren Maria M RK HÄLSO- OCH SJUKVÅRD" userId="S::maria.m.lofgren@regionhalland.se::4cb288e3-66af-4afa-86a0-760f13ac5b44" providerId="AD" clId="Web-{520E2F95-7CEF-41F1-8B5C-16F227AF8935}" dt="2022-10-10T14:44:10.479" v="8"/>
        <pc:sldMkLst>
          <pc:docMk/>
          <pc:sldMk cId="1604017453" sldId="345"/>
        </pc:sldMkLst>
      </pc:sldChg>
      <pc:sldChg chg="modSp add">
        <pc:chgData name="Löfgren Maria M RK HÄLSO- OCH SJUKVÅRD" userId="S::maria.m.lofgren@regionhalland.se::4cb288e3-66af-4afa-86a0-760f13ac5b44" providerId="AD" clId="Web-{520E2F95-7CEF-41F1-8B5C-16F227AF8935}" dt="2022-10-10T14:53:36.323" v="283" actId="20577"/>
        <pc:sldMkLst>
          <pc:docMk/>
          <pc:sldMk cId="3051232123" sldId="410"/>
        </pc:sldMkLst>
        <pc:spChg chg="mod">
          <ac:chgData name="Löfgren Maria M RK HÄLSO- OCH SJUKVÅRD" userId="S::maria.m.lofgren@regionhalland.se::4cb288e3-66af-4afa-86a0-760f13ac5b44" providerId="AD" clId="Web-{520E2F95-7CEF-41F1-8B5C-16F227AF8935}" dt="2022-10-10T14:53:36.323" v="283" actId="20577"/>
          <ac:spMkLst>
            <pc:docMk/>
            <pc:sldMk cId="3051232123" sldId="410"/>
            <ac:spMk id="3" creationId="{E0434DC5-C4EB-F099-E0AB-528406171294}"/>
          </ac:spMkLst>
        </pc:spChg>
      </pc:sldChg>
      <pc:sldChg chg="add del">
        <pc:chgData name="Löfgren Maria M RK HÄLSO- OCH SJUKVÅRD" userId="S::maria.m.lofgren@regionhalland.se::4cb288e3-66af-4afa-86a0-760f13ac5b44" providerId="AD" clId="Web-{520E2F95-7CEF-41F1-8B5C-16F227AF8935}" dt="2022-10-10T14:51:50.198" v="177"/>
        <pc:sldMkLst>
          <pc:docMk/>
          <pc:sldMk cId="2655792193" sldId="411"/>
        </pc:sldMkLst>
      </pc:sldChg>
      <pc:sldChg chg="addSp modSp add">
        <pc:chgData name="Löfgren Maria M RK HÄLSO- OCH SJUKVÅRD" userId="S::maria.m.lofgren@regionhalland.se::4cb288e3-66af-4afa-86a0-760f13ac5b44" providerId="AD" clId="Web-{520E2F95-7CEF-41F1-8B5C-16F227AF8935}" dt="2022-10-10T14:51:43.042" v="176" actId="1076"/>
        <pc:sldMkLst>
          <pc:docMk/>
          <pc:sldMk cId="3135279448" sldId="412"/>
        </pc:sldMkLst>
        <pc:spChg chg="mod">
          <ac:chgData name="Löfgren Maria M RK HÄLSO- OCH SJUKVÅRD" userId="S::maria.m.lofgren@regionhalland.se::4cb288e3-66af-4afa-86a0-760f13ac5b44" providerId="AD" clId="Web-{520E2F95-7CEF-41F1-8B5C-16F227AF8935}" dt="2022-10-10T14:50:23.229" v="165" actId="20577"/>
          <ac:spMkLst>
            <pc:docMk/>
            <pc:sldMk cId="3135279448" sldId="412"/>
            <ac:spMk id="3" creationId="{AE2441D2-3F92-86E3-DC94-0BBE13C4D69D}"/>
          </ac:spMkLst>
        </pc:spChg>
        <pc:picChg chg="mod">
          <ac:chgData name="Löfgren Maria M RK HÄLSO- OCH SJUKVÅRD" userId="S::maria.m.lofgren@regionhalland.se::4cb288e3-66af-4afa-86a0-760f13ac5b44" providerId="AD" clId="Web-{520E2F95-7CEF-41F1-8B5C-16F227AF8935}" dt="2022-10-10T14:51:32.167" v="174" actId="1076"/>
          <ac:picMkLst>
            <pc:docMk/>
            <pc:sldMk cId="3135279448" sldId="412"/>
            <ac:picMk id="8" creationId="{DCA53C31-704C-DE78-E9F4-B918027794E7}"/>
          </ac:picMkLst>
        </pc:picChg>
        <pc:picChg chg="add mod">
          <ac:chgData name="Löfgren Maria M RK HÄLSO- OCH SJUKVÅRD" userId="S::maria.m.lofgren@regionhalland.se::4cb288e3-66af-4afa-86a0-760f13ac5b44" providerId="AD" clId="Web-{520E2F95-7CEF-41F1-8B5C-16F227AF8935}" dt="2022-10-10T14:51:43.042" v="176" actId="1076"/>
          <ac:picMkLst>
            <pc:docMk/>
            <pc:sldMk cId="3135279448" sldId="412"/>
            <ac:picMk id="9" creationId="{4C5A92B2-E490-3BE5-283C-D1E7F34E7F54}"/>
          </ac:picMkLst>
        </pc:picChg>
      </pc:sldChg>
      <pc:sldChg chg="add del">
        <pc:chgData name="Löfgren Maria M RK HÄLSO- OCH SJUKVÅRD" userId="S::maria.m.lofgren@regionhalland.se::4cb288e3-66af-4afa-86a0-760f13ac5b44" providerId="AD" clId="Web-{520E2F95-7CEF-41F1-8B5C-16F227AF8935}" dt="2022-10-10T14:45:30.463" v="63"/>
        <pc:sldMkLst>
          <pc:docMk/>
          <pc:sldMk cId="4058543474" sldId="413"/>
        </pc:sldMkLst>
      </pc:sldChg>
      <pc:sldChg chg="modSp add">
        <pc:chgData name="Löfgren Maria M RK HÄLSO- OCH SJUKVÅRD" userId="S::maria.m.lofgren@regionhalland.se::4cb288e3-66af-4afa-86a0-760f13ac5b44" providerId="AD" clId="Web-{520E2F95-7CEF-41F1-8B5C-16F227AF8935}" dt="2022-10-10T14:49:36.339" v="115" actId="20577"/>
        <pc:sldMkLst>
          <pc:docMk/>
          <pc:sldMk cId="1528601421" sldId="414"/>
        </pc:sldMkLst>
        <pc:spChg chg="mod">
          <ac:chgData name="Löfgren Maria M RK HÄLSO- OCH SJUKVÅRD" userId="S::maria.m.lofgren@regionhalland.se::4cb288e3-66af-4afa-86a0-760f13ac5b44" providerId="AD" clId="Web-{520E2F95-7CEF-41F1-8B5C-16F227AF8935}" dt="2022-10-10T14:49:36.339" v="115" actId="20577"/>
          <ac:spMkLst>
            <pc:docMk/>
            <pc:sldMk cId="1528601421" sldId="414"/>
            <ac:spMk id="3" creationId="{FC7922FB-9A28-972D-F0E5-1591C5008053}"/>
          </ac:spMkLst>
        </pc:spChg>
      </pc:sldChg>
      <pc:sldChg chg="add">
        <pc:chgData name="Löfgren Maria M RK HÄLSO- OCH SJUKVÅRD" userId="S::maria.m.lofgren@regionhalland.se::4cb288e3-66af-4afa-86a0-760f13ac5b44" providerId="AD" clId="Web-{520E2F95-7CEF-41F1-8B5C-16F227AF8935}" dt="2022-10-10T14:41:53.885" v="5"/>
        <pc:sldMkLst>
          <pc:docMk/>
          <pc:sldMk cId="3066427171" sldId="415"/>
        </pc:sldMkLst>
      </pc:sldChg>
      <pc:sldChg chg="modSp add">
        <pc:chgData name="Löfgren Maria M RK HÄLSO- OCH SJUKVÅRD" userId="S::maria.m.lofgren@regionhalland.se::4cb288e3-66af-4afa-86a0-760f13ac5b44" providerId="AD" clId="Web-{520E2F95-7CEF-41F1-8B5C-16F227AF8935}" dt="2022-10-10T14:44:30.197" v="24" actId="20577"/>
        <pc:sldMkLst>
          <pc:docMk/>
          <pc:sldMk cId="787096861" sldId="416"/>
        </pc:sldMkLst>
        <pc:spChg chg="mod">
          <ac:chgData name="Löfgren Maria M RK HÄLSO- OCH SJUKVÅRD" userId="S::maria.m.lofgren@regionhalland.se::4cb288e3-66af-4afa-86a0-760f13ac5b44" providerId="AD" clId="Web-{520E2F95-7CEF-41F1-8B5C-16F227AF8935}" dt="2022-10-10T14:44:30.197" v="24" actId="20577"/>
          <ac:spMkLst>
            <pc:docMk/>
            <pc:sldMk cId="787096861" sldId="416"/>
            <ac:spMk id="16" creationId="{0F2396E4-CE3D-4E64-9288-EFD018340304}"/>
          </ac:spMkLst>
        </pc:spChg>
      </pc:sldChg>
      <pc:sldMasterChg chg="add addSldLayout">
        <pc:chgData name="Löfgren Maria M RK HÄLSO- OCH SJUKVÅRD" userId="S::maria.m.lofgren@regionhalland.se::4cb288e3-66af-4afa-86a0-760f13ac5b44" providerId="AD" clId="Web-{520E2F95-7CEF-41F1-8B5C-16F227AF8935}" dt="2022-10-10T14:41:53.432" v="0"/>
        <pc:sldMasterMkLst>
          <pc:docMk/>
          <pc:sldMasterMk cId="2492816128" sldId="2147483648"/>
        </pc:sldMasterMkLst>
        <pc:sldLayoutChg chg="add">
          <pc:chgData name="Löfgren Maria M RK HÄLSO- OCH SJUKVÅRD" userId="S::maria.m.lofgren@regionhalland.se::4cb288e3-66af-4afa-86a0-760f13ac5b44" providerId="AD" clId="Web-{520E2F95-7CEF-41F1-8B5C-16F227AF8935}" dt="2022-10-10T14:41:53.432" v="0"/>
          <pc:sldLayoutMkLst>
            <pc:docMk/>
            <pc:sldMasterMk cId="2492816128" sldId="2147483648"/>
            <pc:sldLayoutMk cId="51211231" sldId="2147483649"/>
          </pc:sldLayoutMkLst>
        </pc:sldLayoutChg>
        <pc:sldLayoutChg chg="add">
          <pc:chgData name="Löfgren Maria M RK HÄLSO- OCH SJUKVÅRD" userId="S::maria.m.lofgren@regionhalland.se::4cb288e3-66af-4afa-86a0-760f13ac5b44" providerId="AD" clId="Web-{520E2F95-7CEF-41F1-8B5C-16F227AF8935}" dt="2022-10-10T14:41:53.432" v="0"/>
          <pc:sldLayoutMkLst>
            <pc:docMk/>
            <pc:sldMasterMk cId="2492816128" sldId="2147483648"/>
            <pc:sldLayoutMk cId="1690922244" sldId="2147483650"/>
          </pc:sldLayoutMkLst>
        </pc:sldLayoutChg>
        <pc:sldLayoutChg chg="add">
          <pc:chgData name="Löfgren Maria M RK HÄLSO- OCH SJUKVÅRD" userId="S::maria.m.lofgren@regionhalland.se::4cb288e3-66af-4afa-86a0-760f13ac5b44" providerId="AD" clId="Web-{520E2F95-7CEF-41F1-8B5C-16F227AF8935}" dt="2022-10-10T14:41:53.432" v="0"/>
          <pc:sldLayoutMkLst>
            <pc:docMk/>
            <pc:sldMasterMk cId="2492816128" sldId="2147483648"/>
            <pc:sldLayoutMk cId="1807760575" sldId="2147483652"/>
          </pc:sldLayoutMkLst>
        </pc:sldLayoutChg>
        <pc:sldLayoutChg chg="add">
          <pc:chgData name="Löfgren Maria M RK HÄLSO- OCH SJUKVÅRD" userId="S::maria.m.lofgren@regionhalland.se::4cb288e3-66af-4afa-86a0-760f13ac5b44" providerId="AD" clId="Web-{520E2F95-7CEF-41F1-8B5C-16F227AF8935}" dt="2022-10-10T14:41:53.432" v="0"/>
          <pc:sldLayoutMkLst>
            <pc:docMk/>
            <pc:sldMasterMk cId="2492816128" sldId="2147483648"/>
            <pc:sldLayoutMk cId="1638976316" sldId="2147483653"/>
          </pc:sldLayoutMkLst>
        </pc:sldLayoutChg>
        <pc:sldLayoutChg chg="add">
          <pc:chgData name="Löfgren Maria M RK HÄLSO- OCH SJUKVÅRD" userId="S::maria.m.lofgren@regionhalland.se::4cb288e3-66af-4afa-86a0-760f13ac5b44" providerId="AD" clId="Web-{520E2F95-7CEF-41F1-8B5C-16F227AF8935}" dt="2022-10-10T14:41:53.432" v="0"/>
          <pc:sldLayoutMkLst>
            <pc:docMk/>
            <pc:sldMasterMk cId="2492816128" sldId="2147483648"/>
            <pc:sldLayoutMk cId="3123007993" sldId="2147483655"/>
          </pc:sldLayoutMkLst>
        </pc:sldLayoutChg>
        <pc:sldLayoutChg chg="add">
          <pc:chgData name="Löfgren Maria M RK HÄLSO- OCH SJUKVÅRD" userId="S::maria.m.lofgren@regionhalland.se::4cb288e3-66af-4afa-86a0-760f13ac5b44" providerId="AD" clId="Web-{520E2F95-7CEF-41F1-8B5C-16F227AF8935}" dt="2022-10-10T14:41:53.432" v="0"/>
          <pc:sldLayoutMkLst>
            <pc:docMk/>
            <pc:sldMasterMk cId="2492816128" sldId="2147483648"/>
            <pc:sldLayoutMk cId="2094793747" sldId="2147483657"/>
          </pc:sldLayoutMkLst>
        </pc:sldLayoutChg>
        <pc:sldLayoutChg chg="add">
          <pc:chgData name="Löfgren Maria M RK HÄLSO- OCH SJUKVÅRD" userId="S::maria.m.lofgren@regionhalland.se::4cb288e3-66af-4afa-86a0-760f13ac5b44" providerId="AD" clId="Web-{520E2F95-7CEF-41F1-8B5C-16F227AF8935}" dt="2022-10-10T14:41:53.432" v="0"/>
          <pc:sldLayoutMkLst>
            <pc:docMk/>
            <pc:sldMasterMk cId="2492816128" sldId="2147483648"/>
            <pc:sldLayoutMk cId="1109888907" sldId="2147483658"/>
          </pc:sldLayoutMkLst>
        </pc:sldLayoutChg>
        <pc:sldLayoutChg chg="add">
          <pc:chgData name="Löfgren Maria M RK HÄLSO- OCH SJUKVÅRD" userId="S::maria.m.lofgren@regionhalland.se::4cb288e3-66af-4afa-86a0-760f13ac5b44" providerId="AD" clId="Web-{520E2F95-7CEF-41F1-8B5C-16F227AF8935}" dt="2022-10-10T14:41:53.432" v="0"/>
          <pc:sldLayoutMkLst>
            <pc:docMk/>
            <pc:sldMasterMk cId="2492816128" sldId="2147483648"/>
            <pc:sldLayoutMk cId="3089557501" sldId="2147483659"/>
          </pc:sldLayoutMkLst>
        </pc:sldLayoutChg>
        <pc:sldLayoutChg chg="add">
          <pc:chgData name="Löfgren Maria M RK HÄLSO- OCH SJUKVÅRD" userId="S::maria.m.lofgren@regionhalland.se::4cb288e3-66af-4afa-86a0-760f13ac5b44" providerId="AD" clId="Web-{520E2F95-7CEF-41F1-8B5C-16F227AF8935}" dt="2022-10-10T14:41:53.432" v="0"/>
          <pc:sldLayoutMkLst>
            <pc:docMk/>
            <pc:sldMasterMk cId="2492816128" sldId="2147483648"/>
            <pc:sldLayoutMk cId="3563375122" sldId="2147483660"/>
          </pc:sldLayoutMkLst>
        </pc:sldLayoutChg>
        <pc:sldLayoutChg chg="add">
          <pc:chgData name="Löfgren Maria M RK HÄLSO- OCH SJUKVÅRD" userId="S::maria.m.lofgren@regionhalland.se::4cb288e3-66af-4afa-86a0-760f13ac5b44" providerId="AD" clId="Web-{520E2F95-7CEF-41F1-8B5C-16F227AF8935}" dt="2022-10-10T14:41:53.432" v="0"/>
          <pc:sldLayoutMkLst>
            <pc:docMk/>
            <pc:sldMasterMk cId="2492816128" sldId="2147483648"/>
            <pc:sldLayoutMk cId="540175247" sldId="2147483661"/>
          </pc:sldLayoutMkLst>
        </pc:sldLayoutChg>
        <pc:sldLayoutChg chg="add">
          <pc:chgData name="Löfgren Maria M RK HÄLSO- OCH SJUKVÅRD" userId="S::maria.m.lofgren@regionhalland.se::4cb288e3-66af-4afa-86a0-760f13ac5b44" providerId="AD" clId="Web-{520E2F95-7CEF-41F1-8B5C-16F227AF8935}" dt="2022-10-10T14:41:53.432" v="0"/>
          <pc:sldLayoutMkLst>
            <pc:docMk/>
            <pc:sldMasterMk cId="2492816128" sldId="2147483648"/>
            <pc:sldLayoutMk cId="1112263955" sldId="2147483663"/>
          </pc:sldLayoutMkLst>
        </pc:sldLayoutChg>
        <pc:sldLayoutChg chg="add">
          <pc:chgData name="Löfgren Maria M RK HÄLSO- OCH SJUKVÅRD" userId="S::maria.m.lofgren@regionhalland.se::4cb288e3-66af-4afa-86a0-760f13ac5b44" providerId="AD" clId="Web-{520E2F95-7CEF-41F1-8B5C-16F227AF8935}" dt="2022-10-10T14:41:53.432" v="0"/>
          <pc:sldLayoutMkLst>
            <pc:docMk/>
            <pc:sldMasterMk cId="2492816128" sldId="2147483648"/>
            <pc:sldLayoutMk cId="3935220639" sldId="2147483664"/>
          </pc:sldLayoutMkLst>
        </pc:sldLayoutChg>
        <pc:sldLayoutChg chg="add">
          <pc:chgData name="Löfgren Maria M RK HÄLSO- OCH SJUKVÅRD" userId="S::maria.m.lofgren@regionhalland.se::4cb288e3-66af-4afa-86a0-760f13ac5b44" providerId="AD" clId="Web-{520E2F95-7CEF-41F1-8B5C-16F227AF8935}" dt="2022-10-10T14:41:53.432" v="0"/>
          <pc:sldLayoutMkLst>
            <pc:docMk/>
            <pc:sldMasterMk cId="2492816128" sldId="2147483648"/>
            <pc:sldLayoutMk cId="677585221" sldId="2147483665"/>
          </pc:sldLayoutMkLst>
        </pc:sldLayoutChg>
      </pc:sldMasterChg>
      <pc:sldMasterChg chg="replId modSldLayout">
        <pc:chgData name="Löfgren Maria M RK HÄLSO- OCH SJUKVÅRD" userId="S::maria.m.lofgren@regionhalland.se::4cb288e3-66af-4afa-86a0-760f13ac5b44" providerId="AD" clId="Web-{520E2F95-7CEF-41F1-8B5C-16F227AF8935}" dt="2022-10-10T14:41:53.432" v="0"/>
        <pc:sldMasterMkLst>
          <pc:docMk/>
          <pc:sldMasterMk cId="3650185761" sldId="2147483690"/>
        </pc:sldMasterMkLst>
        <pc:sldLayoutChg chg="replId">
          <pc:chgData name="Löfgren Maria M RK HÄLSO- OCH SJUKVÅRD" userId="S::maria.m.lofgren@regionhalland.se::4cb288e3-66af-4afa-86a0-760f13ac5b44" providerId="AD" clId="Web-{520E2F95-7CEF-41F1-8B5C-16F227AF8935}" dt="2022-10-10T14:41:53.432" v="0"/>
          <pc:sldLayoutMkLst>
            <pc:docMk/>
            <pc:sldMasterMk cId="3650185761" sldId="2147483690"/>
            <pc:sldLayoutMk cId="1724586251" sldId="2147483691"/>
          </pc:sldLayoutMkLst>
        </pc:sldLayoutChg>
        <pc:sldLayoutChg chg="replId">
          <pc:chgData name="Löfgren Maria M RK HÄLSO- OCH SJUKVÅRD" userId="S::maria.m.lofgren@regionhalland.se::4cb288e3-66af-4afa-86a0-760f13ac5b44" providerId="AD" clId="Web-{520E2F95-7CEF-41F1-8B5C-16F227AF8935}" dt="2022-10-10T14:41:53.432" v="0"/>
          <pc:sldLayoutMkLst>
            <pc:docMk/>
            <pc:sldMasterMk cId="3650185761" sldId="2147483690"/>
            <pc:sldLayoutMk cId="2563085769" sldId="2147483692"/>
          </pc:sldLayoutMkLst>
        </pc:sldLayoutChg>
        <pc:sldLayoutChg chg="replId">
          <pc:chgData name="Löfgren Maria M RK HÄLSO- OCH SJUKVÅRD" userId="S::maria.m.lofgren@regionhalland.se::4cb288e3-66af-4afa-86a0-760f13ac5b44" providerId="AD" clId="Web-{520E2F95-7CEF-41F1-8B5C-16F227AF8935}" dt="2022-10-10T14:41:53.432" v="0"/>
          <pc:sldLayoutMkLst>
            <pc:docMk/>
            <pc:sldMasterMk cId="3650185761" sldId="2147483690"/>
            <pc:sldLayoutMk cId="4146924637" sldId="2147483693"/>
          </pc:sldLayoutMkLst>
        </pc:sldLayoutChg>
        <pc:sldLayoutChg chg="replId">
          <pc:chgData name="Löfgren Maria M RK HÄLSO- OCH SJUKVÅRD" userId="S::maria.m.lofgren@regionhalland.se::4cb288e3-66af-4afa-86a0-760f13ac5b44" providerId="AD" clId="Web-{520E2F95-7CEF-41F1-8B5C-16F227AF8935}" dt="2022-10-10T14:41:53.432" v="0"/>
          <pc:sldLayoutMkLst>
            <pc:docMk/>
            <pc:sldMasterMk cId="3650185761" sldId="2147483690"/>
            <pc:sldLayoutMk cId="3212756706" sldId="2147483694"/>
          </pc:sldLayoutMkLst>
        </pc:sldLayoutChg>
      </pc:sldMasterChg>
    </pc:docChg>
  </pc:docChgLst>
  <pc:docChgLst>
    <pc:chgData name="Löfgren Maria M RK HÄLSO- OCH SJUKVÅRD" userId="S::maria.m.lofgren@regionhalland.se::4cb288e3-66af-4afa-86a0-760f13ac5b44" providerId="AD" clId="Web-{9346E61C-4285-423C-AD31-FEA47E18122F}"/>
    <pc:docChg chg="modSld">
      <pc:chgData name="Löfgren Maria M RK HÄLSO- OCH SJUKVÅRD" userId="S::maria.m.lofgren@regionhalland.se::4cb288e3-66af-4afa-86a0-760f13ac5b44" providerId="AD" clId="Web-{9346E61C-4285-423C-AD31-FEA47E18122F}" dt="2023-10-11T06:17:05.347" v="291"/>
      <pc:docMkLst>
        <pc:docMk/>
      </pc:docMkLst>
      <pc:sldChg chg="modNotes">
        <pc:chgData name="Löfgren Maria M RK HÄLSO- OCH SJUKVÅRD" userId="S::maria.m.lofgren@regionhalland.se::4cb288e3-66af-4afa-86a0-760f13ac5b44" providerId="AD" clId="Web-{9346E61C-4285-423C-AD31-FEA47E18122F}" dt="2023-10-11T06:17:05.347" v="291"/>
        <pc:sldMkLst>
          <pc:docMk/>
          <pc:sldMk cId="2825112593" sldId="400"/>
        </pc:sldMkLst>
      </pc:sldChg>
      <pc:sldChg chg="modSp modNotes">
        <pc:chgData name="Löfgren Maria M RK HÄLSO- OCH SJUKVÅRD" userId="S::maria.m.lofgren@regionhalland.se::4cb288e3-66af-4afa-86a0-760f13ac5b44" providerId="AD" clId="Web-{9346E61C-4285-423C-AD31-FEA47E18122F}" dt="2023-10-11T06:01:29.129" v="12" actId="20577"/>
        <pc:sldMkLst>
          <pc:docMk/>
          <pc:sldMk cId="4077911388" sldId="417"/>
        </pc:sldMkLst>
        <pc:spChg chg="mod">
          <ac:chgData name="Löfgren Maria M RK HÄLSO- OCH SJUKVÅRD" userId="S::maria.m.lofgren@regionhalland.se::4cb288e3-66af-4afa-86a0-760f13ac5b44" providerId="AD" clId="Web-{9346E61C-4285-423C-AD31-FEA47E18122F}" dt="2023-10-11T06:01:29.129" v="12" actId="20577"/>
          <ac:spMkLst>
            <pc:docMk/>
            <pc:sldMk cId="4077911388" sldId="417"/>
            <ac:spMk id="9" creationId="{07CF2C16-9223-1D93-695F-005473E5E325}"/>
          </ac:spMkLst>
        </pc:spChg>
        <pc:graphicFrameChg chg="mod">
          <ac:chgData name="Löfgren Maria M RK HÄLSO- OCH SJUKVÅRD" userId="S::maria.m.lofgren@regionhalland.se::4cb288e3-66af-4afa-86a0-760f13ac5b44" providerId="AD" clId="Web-{9346E61C-4285-423C-AD31-FEA47E18122F}" dt="2023-10-11T06:01:26.426" v="11" actId="1076"/>
          <ac:graphicFrameMkLst>
            <pc:docMk/>
            <pc:sldMk cId="4077911388" sldId="417"/>
            <ac:graphicFrameMk id="3" creationId="{6B06BB39-8D4B-AEF3-9A8D-1EE5BB45C9DA}"/>
          </ac:graphicFrameMkLst>
        </pc:graphicFrameChg>
      </pc:sldChg>
      <pc:sldChg chg="modNotes">
        <pc:chgData name="Löfgren Maria M RK HÄLSO- OCH SJUKVÅRD" userId="S::maria.m.lofgren@regionhalland.se::4cb288e3-66af-4afa-86a0-760f13ac5b44" providerId="AD" clId="Web-{9346E61C-4285-423C-AD31-FEA47E18122F}" dt="2023-10-11T06:04:26.379" v="41"/>
        <pc:sldMkLst>
          <pc:docMk/>
          <pc:sldMk cId="573617044" sldId="438"/>
        </pc:sldMkLst>
      </pc:sldChg>
      <pc:sldChg chg="modNotes">
        <pc:chgData name="Löfgren Maria M RK HÄLSO- OCH SJUKVÅRD" userId="S::maria.m.lofgren@regionhalland.se::4cb288e3-66af-4afa-86a0-760f13ac5b44" providerId="AD" clId="Web-{9346E61C-4285-423C-AD31-FEA47E18122F}" dt="2023-10-11T06:09:55.097" v="289"/>
        <pc:sldMkLst>
          <pc:docMk/>
          <pc:sldMk cId="4073551139" sldId="451"/>
        </pc:sldMkLst>
      </pc:sldChg>
      <pc:sldChg chg="modNotes">
        <pc:chgData name="Löfgren Maria M RK HÄLSO- OCH SJUKVÅRD" userId="S::maria.m.lofgren@regionhalland.se::4cb288e3-66af-4afa-86a0-760f13ac5b44" providerId="AD" clId="Web-{9346E61C-4285-423C-AD31-FEA47E18122F}" dt="2023-10-11T06:05:55.379" v="45"/>
        <pc:sldMkLst>
          <pc:docMk/>
          <pc:sldMk cId="152586095" sldId="454"/>
        </pc:sldMkLst>
      </pc:sldChg>
      <pc:sldChg chg="modNotes">
        <pc:chgData name="Löfgren Maria M RK HÄLSO- OCH SJUKVÅRD" userId="S::maria.m.lofgren@regionhalland.se::4cb288e3-66af-4afa-86a0-760f13ac5b44" providerId="AD" clId="Web-{9346E61C-4285-423C-AD31-FEA47E18122F}" dt="2023-10-11T06:09:06.254" v="169"/>
        <pc:sldMkLst>
          <pc:docMk/>
          <pc:sldMk cId="3943876161" sldId="461"/>
        </pc:sldMkLst>
      </pc:sldChg>
      <pc:sldChg chg="modSp modNotes">
        <pc:chgData name="Löfgren Maria M RK HÄLSO- OCH SJUKVÅRD" userId="S::maria.m.lofgren@regionhalland.se::4cb288e3-66af-4afa-86a0-760f13ac5b44" providerId="AD" clId="Web-{9346E61C-4285-423C-AD31-FEA47E18122F}" dt="2023-10-11T06:07:44.660" v="96" actId="20577"/>
        <pc:sldMkLst>
          <pc:docMk/>
          <pc:sldMk cId="813843078" sldId="462"/>
        </pc:sldMkLst>
        <pc:spChg chg="mod">
          <ac:chgData name="Löfgren Maria M RK HÄLSO- OCH SJUKVÅRD" userId="S::maria.m.lofgren@regionhalland.se::4cb288e3-66af-4afa-86a0-760f13ac5b44" providerId="AD" clId="Web-{9346E61C-4285-423C-AD31-FEA47E18122F}" dt="2023-10-11T06:07:44.660" v="96" actId="20577"/>
          <ac:spMkLst>
            <pc:docMk/>
            <pc:sldMk cId="813843078" sldId="462"/>
            <ac:spMk id="3" creationId="{0FBDC135-D476-FB42-BAB2-CC78025260C8}"/>
          </ac:spMkLst>
        </pc:spChg>
      </pc:sldChg>
    </pc:docChg>
  </pc:docChgLst>
  <pc:docChgLst>
    <pc:chgData name="Hiljemark Åsa RK HÄLSO- OCH SJUKVÅRD" userId="S::asa.hiljemark@regionhalland.se::53999acd-ccc3-4474-8eb8-087ca392302e" providerId="AD" clId="Web-{94D21D11-6C34-4C60-BCB7-D8BCF68CCC4C}"/>
    <pc:docChg chg="modSld">
      <pc:chgData name="Hiljemark Åsa RK HÄLSO- OCH SJUKVÅRD" userId="S::asa.hiljemark@regionhalland.se::53999acd-ccc3-4474-8eb8-087ca392302e" providerId="AD" clId="Web-{94D21D11-6C34-4C60-BCB7-D8BCF68CCC4C}" dt="2022-09-22T07:25:17.363" v="50" actId="20577"/>
      <pc:docMkLst>
        <pc:docMk/>
      </pc:docMkLst>
      <pc:sldChg chg="modSp">
        <pc:chgData name="Hiljemark Åsa RK HÄLSO- OCH SJUKVÅRD" userId="S::asa.hiljemark@regionhalland.se::53999acd-ccc3-4474-8eb8-087ca392302e" providerId="AD" clId="Web-{94D21D11-6C34-4C60-BCB7-D8BCF68CCC4C}" dt="2022-09-22T07:22:17.642" v="2" actId="20577"/>
        <pc:sldMkLst>
          <pc:docMk/>
          <pc:sldMk cId="1114442192" sldId="310"/>
        </pc:sldMkLst>
        <pc:spChg chg="mod">
          <ac:chgData name="Hiljemark Åsa RK HÄLSO- OCH SJUKVÅRD" userId="S::asa.hiljemark@regionhalland.se::53999acd-ccc3-4474-8eb8-087ca392302e" providerId="AD" clId="Web-{94D21D11-6C34-4C60-BCB7-D8BCF68CCC4C}" dt="2022-09-22T07:22:17.642" v="2" actId="20577"/>
          <ac:spMkLst>
            <pc:docMk/>
            <pc:sldMk cId="1114442192" sldId="310"/>
            <ac:spMk id="3" creationId="{00000000-0000-0000-0000-000000000000}"/>
          </ac:spMkLst>
        </pc:spChg>
      </pc:sldChg>
      <pc:sldChg chg="modSp">
        <pc:chgData name="Hiljemark Åsa RK HÄLSO- OCH SJUKVÅRD" userId="S::asa.hiljemark@regionhalland.se::53999acd-ccc3-4474-8eb8-087ca392302e" providerId="AD" clId="Web-{94D21D11-6C34-4C60-BCB7-D8BCF68CCC4C}" dt="2022-09-22T07:25:17.363" v="50" actId="20577"/>
        <pc:sldMkLst>
          <pc:docMk/>
          <pc:sldMk cId="2141031877" sldId="326"/>
        </pc:sldMkLst>
        <pc:spChg chg="mod">
          <ac:chgData name="Hiljemark Åsa RK HÄLSO- OCH SJUKVÅRD" userId="S::asa.hiljemark@regionhalland.se::53999acd-ccc3-4474-8eb8-087ca392302e" providerId="AD" clId="Web-{94D21D11-6C34-4C60-BCB7-D8BCF68CCC4C}" dt="2022-09-22T07:25:17.363" v="50" actId="20577"/>
          <ac:spMkLst>
            <pc:docMk/>
            <pc:sldMk cId="2141031877" sldId="326"/>
            <ac:spMk id="3" creationId="{00000000-0000-0000-0000-000000000000}"/>
          </ac:spMkLst>
        </pc:spChg>
      </pc:sldChg>
    </pc:docChg>
  </pc:docChgLst>
  <pc:docChgLst>
    <pc:chgData name="Löfgren Maria M RK HÄLSO- OCH SJUKVÅRD" userId="S::maria.m.lofgren@regionhalland.se::4cb288e3-66af-4afa-86a0-760f13ac5b44" providerId="AD" clId="Web-{9F235B4E-C3EF-44C5-A553-C36DA3EEB73D}"/>
    <pc:docChg chg="modSld">
      <pc:chgData name="Löfgren Maria M RK HÄLSO- OCH SJUKVÅRD" userId="S::maria.m.lofgren@regionhalland.se::4cb288e3-66af-4afa-86a0-760f13ac5b44" providerId="AD" clId="Web-{9F235B4E-C3EF-44C5-A553-C36DA3EEB73D}" dt="2022-07-19T11:59:08.678" v="72" actId="20577"/>
      <pc:docMkLst>
        <pc:docMk/>
      </pc:docMkLst>
      <pc:sldChg chg="modSp">
        <pc:chgData name="Löfgren Maria M RK HÄLSO- OCH SJUKVÅRD" userId="S::maria.m.lofgren@regionhalland.se::4cb288e3-66af-4afa-86a0-760f13ac5b44" providerId="AD" clId="Web-{9F235B4E-C3EF-44C5-A553-C36DA3EEB73D}" dt="2022-07-19T11:57:06.973" v="3" actId="20577"/>
        <pc:sldMkLst>
          <pc:docMk/>
          <pc:sldMk cId="885101545" sldId="334"/>
        </pc:sldMkLst>
        <pc:spChg chg="mod">
          <ac:chgData name="Löfgren Maria M RK HÄLSO- OCH SJUKVÅRD" userId="S::maria.m.lofgren@regionhalland.se::4cb288e3-66af-4afa-86a0-760f13ac5b44" providerId="AD" clId="Web-{9F235B4E-C3EF-44C5-A553-C36DA3EEB73D}" dt="2022-07-19T11:57:06.973" v="3" actId="20577"/>
          <ac:spMkLst>
            <pc:docMk/>
            <pc:sldMk cId="885101545" sldId="334"/>
            <ac:spMk id="3" creationId="{00000000-0000-0000-0000-000000000000}"/>
          </ac:spMkLst>
        </pc:spChg>
      </pc:sldChg>
      <pc:sldChg chg="modSp">
        <pc:chgData name="Löfgren Maria M RK HÄLSO- OCH SJUKVÅRD" userId="S::maria.m.lofgren@regionhalland.se::4cb288e3-66af-4afa-86a0-760f13ac5b44" providerId="AD" clId="Web-{9F235B4E-C3EF-44C5-A553-C36DA3EEB73D}" dt="2022-07-19T11:59:08.678" v="72" actId="20577"/>
        <pc:sldMkLst>
          <pc:docMk/>
          <pc:sldMk cId="142519832" sldId="337"/>
        </pc:sldMkLst>
        <pc:spChg chg="mod">
          <ac:chgData name="Löfgren Maria M RK HÄLSO- OCH SJUKVÅRD" userId="S::maria.m.lofgren@regionhalland.se::4cb288e3-66af-4afa-86a0-760f13ac5b44" providerId="AD" clId="Web-{9F235B4E-C3EF-44C5-A553-C36DA3EEB73D}" dt="2022-07-19T11:59:08.678" v="72" actId="20577"/>
          <ac:spMkLst>
            <pc:docMk/>
            <pc:sldMk cId="142519832" sldId="337"/>
            <ac:spMk id="3" creationId="{00000000-0000-0000-0000-000000000000}"/>
          </ac:spMkLst>
        </pc:spChg>
      </pc:sldChg>
    </pc:docChg>
  </pc:docChgLst>
  <pc:docChgLst>
    <pc:chgData name="Midtvedt Per NSVH" userId="S::per.midtvedt@regionhalland.se::a44254d7-91c5-4dcb-b6d6-38dd20148990" providerId="AD" clId="Web-{ED294CAB-80B5-98AF-B81D-3115C4861032}"/>
    <pc:docChg chg="modSld">
      <pc:chgData name="Midtvedt Per NSVH" userId="S::per.midtvedt@regionhalland.se::a44254d7-91c5-4dcb-b6d6-38dd20148990" providerId="AD" clId="Web-{ED294CAB-80B5-98AF-B81D-3115C4861032}" dt="2022-10-20T08:03:19.123" v="265"/>
      <pc:docMkLst>
        <pc:docMk/>
      </pc:docMkLst>
      <pc:sldChg chg="modNotes">
        <pc:chgData name="Midtvedt Per NSVH" userId="S::per.midtvedt@regionhalland.se::a44254d7-91c5-4dcb-b6d6-38dd20148990" providerId="AD" clId="Web-{ED294CAB-80B5-98AF-B81D-3115C4861032}" dt="2022-10-20T08:03:19.123" v="265"/>
        <pc:sldMkLst>
          <pc:docMk/>
          <pc:sldMk cId="1230754969" sldId="343"/>
        </pc:sldMkLst>
      </pc:sldChg>
      <pc:sldChg chg="modNotes">
        <pc:chgData name="Midtvedt Per NSVH" userId="S::per.midtvedt@regionhalland.se::a44254d7-91c5-4dcb-b6d6-38dd20148990" providerId="AD" clId="Web-{ED294CAB-80B5-98AF-B81D-3115C4861032}" dt="2022-10-20T07:59:50.275" v="207"/>
        <pc:sldMkLst>
          <pc:docMk/>
          <pc:sldMk cId="754037465" sldId="407"/>
        </pc:sldMkLst>
      </pc:sldChg>
      <pc:sldChg chg="modNotes">
        <pc:chgData name="Midtvedt Per NSVH" userId="S::per.midtvedt@regionhalland.se::a44254d7-91c5-4dcb-b6d6-38dd20148990" providerId="AD" clId="Web-{ED294CAB-80B5-98AF-B81D-3115C4861032}" dt="2022-10-20T07:36:39.340" v="189"/>
        <pc:sldMkLst>
          <pc:docMk/>
          <pc:sldMk cId="7556540" sldId="418"/>
        </pc:sldMkLst>
      </pc:sldChg>
    </pc:docChg>
  </pc:docChgLst>
  <pc:docChgLst>
    <pc:chgData name="Carlsson Anna I RK" userId="S::anna.i.carlsson@regionhalland.se::56d5b8f8-bafe-464c-b18f-338cb02ad156" providerId="AD" clId="Web-{CDE601C1-BCD1-44CB-B8E0-EC8A7CA3AB4B}"/>
    <pc:docChg chg="modSld">
      <pc:chgData name="Carlsson Anna I RK" userId="S::anna.i.carlsson@regionhalland.se::56d5b8f8-bafe-464c-b18f-338cb02ad156" providerId="AD" clId="Web-{CDE601C1-BCD1-44CB-B8E0-EC8A7CA3AB4B}" dt="2023-10-02T10:39:00.694" v="34" actId="1076"/>
      <pc:docMkLst>
        <pc:docMk/>
      </pc:docMkLst>
      <pc:sldChg chg="modSp">
        <pc:chgData name="Carlsson Anna I RK" userId="S::anna.i.carlsson@regionhalland.se::56d5b8f8-bafe-464c-b18f-338cb02ad156" providerId="AD" clId="Web-{CDE601C1-BCD1-44CB-B8E0-EC8A7CA3AB4B}" dt="2023-10-02T10:37:06.616" v="31" actId="20577"/>
        <pc:sldMkLst>
          <pc:docMk/>
          <pc:sldMk cId="3681305250" sldId="304"/>
        </pc:sldMkLst>
        <pc:spChg chg="mod">
          <ac:chgData name="Carlsson Anna I RK" userId="S::anna.i.carlsson@regionhalland.se::56d5b8f8-bafe-464c-b18f-338cb02ad156" providerId="AD" clId="Web-{CDE601C1-BCD1-44CB-B8E0-EC8A7CA3AB4B}" dt="2023-10-02T10:37:06.616" v="31" actId="20577"/>
          <ac:spMkLst>
            <pc:docMk/>
            <pc:sldMk cId="3681305250" sldId="304"/>
            <ac:spMk id="3" creationId="{00000000-0000-0000-0000-000000000000}"/>
          </ac:spMkLst>
        </pc:spChg>
      </pc:sldChg>
      <pc:sldChg chg="modSp">
        <pc:chgData name="Carlsson Anna I RK" userId="S::anna.i.carlsson@regionhalland.se::56d5b8f8-bafe-464c-b18f-338cb02ad156" providerId="AD" clId="Web-{CDE601C1-BCD1-44CB-B8E0-EC8A7CA3AB4B}" dt="2023-10-02T10:39:00.694" v="34" actId="1076"/>
        <pc:sldMkLst>
          <pc:docMk/>
          <pc:sldMk cId="885101545" sldId="334"/>
        </pc:sldMkLst>
        <pc:spChg chg="mod">
          <ac:chgData name="Carlsson Anna I RK" userId="S::anna.i.carlsson@regionhalland.se::56d5b8f8-bafe-464c-b18f-338cb02ad156" providerId="AD" clId="Web-{CDE601C1-BCD1-44CB-B8E0-EC8A7CA3AB4B}" dt="2023-10-02T10:38:44.647" v="33" actId="20577"/>
          <ac:spMkLst>
            <pc:docMk/>
            <pc:sldMk cId="885101545" sldId="334"/>
            <ac:spMk id="3" creationId="{00000000-0000-0000-0000-000000000000}"/>
          </ac:spMkLst>
        </pc:spChg>
        <pc:picChg chg="mod">
          <ac:chgData name="Carlsson Anna I RK" userId="S::anna.i.carlsson@regionhalland.se::56d5b8f8-bafe-464c-b18f-338cb02ad156" providerId="AD" clId="Web-{CDE601C1-BCD1-44CB-B8E0-EC8A7CA3AB4B}" dt="2023-10-02T10:39:00.694" v="34" actId="1076"/>
          <ac:picMkLst>
            <pc:docMk/>
            <pc:sldMk cId="885101545" sldId="334"/>
            <ac:picMk id="7" creationId="{B70BFAD0-C400-9E26-EC11-8040B1D52918}"/>
          </ac:picMkLst>
        </pc:picChg>
      </pc:sldChg>
      <pc:sldChg chg="modSp">
        <pc:chgData name="Carlsson Anna I RK" userId="S::anna.i.carlsson@regionhalland.se::56d5b8f8-bafe-464c-b18f-338cb02ad156" providerId="AD" clId="Web-{CDE601C1-BCD1-44CB-B8E0-EC8A7CA3AB4B}" dt="2023-10-02T10:31:12.195" v="22" actId="20577"/>
        <pc:sldMkLst>
          <pc:docMk/>
          <pc:sldMk cId="3633283392" sldId="361"/>
        </pc:sldMkLst>
        <pc:spChg chg="mod">
          <ac:chgData name="Carlsson Anna I RK" userId="S::anna.i.carlsson@regionhalland.se::56d5b8f8-bafe-464c-b18f-338cb02ad156" providerId="AD" clId="Web-{CDE601C1-BCD1-44CB-B8E0-EC8A7CA3AB4B}" dt="2023-10-02T10:31:12.195" v="22" actId="20577"/>
          <ac:spMkLst>
            <pc:docMk/>
            <pc:sldMk cId="3633283392" sldId="361"/>
            <ac:spMk id="3" creationId="{603BF98C-3F58-40E5-9AE9-D5147F35584F}"/>
          </ac:spMkLst>
        </pc:spChg>
      </pc:sldChg>
      <pc:sldChg chg="modSp">
        <pc:chgData name="Carlsson Anna I RK" userId="S::anna.i.carlsson@regionhalland.se::56d5b8f8-bafe-464c-b18f-338cb02ad156" providerId="AD" clId="Web-{CDE601C1-BCD1-44CB-B8E0-EC8A7CA3AB4B}" dt="2023-10-02T10:31:23.304" v="23" actId="20577"/>
        <pc:sldMkLst>
          <pc:docMk/>
          <pc:sldMk cId="1460911113" sldId="401"/>
        </pc:sldMkLst>
        <pc:spChg chg="mod">
          <ac:chgData name="Carlsson Anna I RK" userId="S::anna.i.carlsson@regionhalland.se::56d5b8f8-bafe-464c-b18f-338cb02ad156" providerId="AD" clId="Web-{CDE601C1-BCD1-44CB-B8E0-EC8A7CA3AB4B}" dt="2023-10-02T10:31:23.304" v="23" actId="20577"/>
          <ac:spMkLst>
            <pc:docMk/>
            <pc:sldMk cId="1460911113" sldId="401"/>
            <ac:spMk id="3" creationId="{00000000-0000-0000-0000-000000000000}"/>
          </ac:spMkLst>
        </pc:spChg>
      </pc:sldChg>
    </pc:docChg>
  </pc:docChgLst>
  <pc:docChgLst>
    <pc:chgData name="Löfgren Maria M RK HÄLSO- OCH SJUKVÅRD" userId="S::maria.m.lofgren@regionhalland.se::4cb288e3-66af-4afa-86a0-760f13ac5b44" providerId="AD" clId="Web-{96BBBECD-EEFA-42C3-8188-9BCF072D98B6}"/>
    <pc:docChg chg="modSld">
      <pc:chgData name="Löfgren Maria M RK HÄLSO- OCH SJUKVÅRD" userId="S::maria.m.lofgren@regionhalland.se::4cb288e3-66af-4afa-86a0-760f13ac5b44" providerId="AD" clId="Web-{96BBBECD-EEFA-42C3-8188-9BCF072D98B6}" dt="2023-10-09T08:52:19.191" v="4" actId="1076"/>
      <pc:docMkLst>
        <pc:docMk/>
      </pc:docMkLst>
      <pc:sldChg chg="modSp">
        <pc:chgData name="Löfgren Maria M RK HÄLSO- OCH SJUKVÅRD" userId="S::maria.m.lofgren@regionhalland.se::4cb288e3-66af-4afa-86a0-760f13ac5b44" providerId="AD" clId="Web-{96BBBECD-EEFA-42C3-8188-9BCF072D98B6}" dt="2023-10-09T08:46:28.337" v="2" actId="20577"/>
        <pc:sldMkLst>
          <pc:docMk/>
          <pc:sldMk cId="1230754969" sldId="343"/>
        </pc:sldMkLst>
        <pc:spChg chg="mod">
          <ac:chgData name="Löfgren Maria M RK HÄLSO- OCH SJUKVÅRD" userId="S::maria.m.lofgren@regionhalland.se::4cb288e3-66af-4afa-86a0-760f13ac5b44" providerId="AD" clId="Web-{96BBBECD-EEFA-42C3-8188-9BCF072D98B6}" dt="2023-10-09T08:46:28.337" v="2" actId="20577"/>
          <ac:spMkLst>
            <pc:docMk/>
            <pc:sldMk cId="1230754969" sldId="343"/>
            <ac:spMk id="3" creationId="{00000000-0000-0000-0000-000000000000}"/>
          </ac:spMkLst>
        </pc:spChg>
      </pc:sldChg>
      <pc:sldChg chg="modSp">
        <pc:chgData name="Löfgren Maria M RK HÄLSO- OCH SJUKVÅRD" userId="S::maria.m.lofgren@regionhalland.se::4cb288e3-66af-4afa-86a0-760f13ac5b44" providerId="AD" clId="Web-{96BBBECD-EEFA-42C3-8188-9BCF072D98B6}" dt="2023-10-09T08:52:19.191" v="4" actId="1076"/>
        <pc:sldMkLst>
          <pc:docMk/>
          <pc:sldMk cId="1545176091" sldId="347"/>
        </pc:sldMkLst>
        <pc:spChg chg="mod">
          <ac:chgData name="Löfgren Maria M RK HÄLSO- OCH SJUKVÅRD" userId="S::maria.m.lofgren@regionhalland.se::4cb288e3-66af-4afa-86a0-760f13ac5b44" providerId="AD" clId="Web-{96BBBECD-EEFA-42C3-8188-9BCF072D98B6}" dt="2023-10-09T08:52:19.191" v="4" actId="1076"/>
          <ac:spMkLst>
            <pc:docMk/>
            <pc:sldMk cId="1545176091" sldId="347"/>
            <ac:spMk id="3" creationId="{4554384F-39BB-4937-8481-A3E265951FCB}"/>
          </ac:spMkLst>
        </pc:spChg>
      </pc:sldChg>
    </pc:docChg>
  </pc:docChgLst>
  <pc:docChgLst>
    <pc:chgData name="Carlsson Anna I RK STAB" userId="S::anna.i.carlsson@regionhalland.se::56d5b8f8-bafe-464c-b18f-338cb02ad156" providerId="AD" clId="Web-{219445BC-642E-4729-8F41-65E3C9E3DA43}"/>
    <pc:docChg chg="addSld delSld modSld">
      <pc:chgData name="Carlsson Anna I RK STAB" userId="S::anna.i.carlsson@regionhalland.se::56d5b8f8-bafe-464c-b18f-338cb02ad156" providerId="AD" clId="Web-{219445BC-642E-4729-8F41-65E3C9E3DA43}" dt="2021-09-23T14:47:24.781" v="54"/>
      <pc:docMkLst>
        <pc:docMk/>
      </pc:docMkLst>
      <pc:sldChg chg="modSp">
        <pc:chgData name="Carlsson Anna I RK STAB" userId="S::anna.i.carlsson@regionhalland.se::56d5b8f8-bafe-464c-b18f-338cb02ad156" providerId="AD" clId="Web-{219445BC-642E-4729-8F41-65E3C9E3DA43}" dt="2021-09-23T14:47:05.125" v="53" actId="20577"/>
        <pc:sldMkLst>
          <pc:docMk/>
          <pc:sldMk cId="3646177538" sldId="351"/>
        </pc:sldMkLst>
        <pc:spChg chg="mod">
          <ac:chgData name="Carlsson Anna I RK STAB" userId="S::anna.i.carlsson@regionhalland.se::56d5b8f8-bafe-464c-b18f-338cb02ad156" providerId="AD" clId="Web-{219445BC-642E-4729-8F41-65E3C9E3DA43}" dt="2021-09-23T14:43:23.480" v="0" actId="20577"/>
          <ac:spMkLst>
            <pc:docMk/>
            <pc:sldMk cId="3646177538" sldId="351"/>
            <ac:spMk id="3" creationId="{344C496C-79B7-4FDA-9E8E-32BA0D12EAC9}"/>
          </ac:spMkLst>
        </pc:spChg>
        <pc:spChg chg="mod">
          <ac:chgData name="Carlsson Anna I RK STAB" userId="S::anna.i.carlsson@regionhalland.se::56d5b8f8-bafe-464c-b18f-338cb02ad156" providerId="AD" clId="Web-{219445BC-642E-4729-8F41-65E3C9E3DA43}" dt="2021-09-23T14:47:05.125" v="53" actId="20577"/>
          <ac:spMkLst>
            <pc:docMk/>
            <pc:sldMk cId="3646177538" sldId="351"/>
            <ac:spMk id="9" creationId="{F3728BEE-1EE4-47B9-BFF2-2B97D4C3F379}"/>
          </ac:spMkLst>
        </pc:spChg>
      </pc:sldChg>
      <pc:sldChg chg="modSp new del">
        <pc:chgData name="Carlsson Anna I RK STAB" userId="S::anna.i.carlsson@regionhalland.se::56d5b8f8-bafe-464c-b18f-338cb02ad156" providerId="AD" clId="Web-{219445BC-642E-4729-8F41-65E3C9E3DA43}" dt="2021-09-23T14:47:24.781" v="54"/>
        <pc:sldMkLst>
          <pc:docMk/>
          <pc:sldMk cId="978698846" sldId="365"/>
        </pc:sldMkLst>
        <pc:spChg chg="mod">
          <ac:chgData name="Carlsson Anna I RK STAB" userId="S::anna.i.carlsson@regionhalland.se::56d5b8f8-bafe-464c-b18f-338cb02ad156" providerId="AD" clId="Web-{219445BC-642E-4729-8F41-65E3C9E3DA43}" dt="2021-09-23T14:46:00.170" v="35" actId="20577"/>
          <ac:spMkLst>
            <pc:docMk/>
            <pc:sldMk cId="978698846" sldId="365"/>
            <ac:spMk id="3" creationId="{580EA9FF-2D27-47BA-A6AB-F41C13CD9757}"/>
          </ac:spMkLst>
        </pc:spChg>
      </pc:sldChg>
    </pc:docChg>
  </pc:docChgLst>
  <pc:docChgLst>
    <pc:chgData name="Löfgren Maria M RK HÄLSO- OCH SJUKVÅRD" userId="S::maria.m.lofgren@regionhalland.se::4cb288e3-66af-4afa-86a0-760f13ac5b44" providerId="AD" clId="Web-{F141FF7D-E4A8-4399-A5BD-57B3C0E6F690}"/>
    <pc:docChg chg="addSld delSld modSld">
      <pc:chgData name="Löfgren Maria M RK HÄLSO- OCH SJUKVÅRD" userId="S::maria.m.lofgren@regionhalland.se::4cb288e3-66af-4afa-86a0-760f13ac5b44" providerId="AD" clId="Web-{F141FF7D-E4A8-4399-A5BD-57B3C0E6F690}" dt="2023-10-02T07:12:53.724" v="69"/>
      <pc:docMkLst>
        <pc:docMk/>
      </pc:docMkLst>
      <pc:sldChg chg="modSp">
        <pc:chgData name="Löfgren Maria M RK HÄLSO- OCH SJUKVÅRD" userId="S::maria.m.lofgren@regionhalland.se::4cb288e3-66af-4afa-86a0-760f13ac5b44" providerId="AD" clId="Web-{F141FF7D-E4A8-4399-A5BD-57B3C0E6F690}" dt="2023-10-02T07:07:44.104" v="54" actId="20577"/>
        <pc:sldMkLst>
          <pc:docMk/>
          <pc:sldMk cId="1320384305" sldId="346"/>
        </pc:sldMkLst>
        <pc:spChg chg="mod">
          <ac:chgData name="Löfgren Maria M RK HÄLSO- OCH SJUKVÅRD" userId="S::maria.m.lofgren@regionhalland.se::4cb288e3-66af-4afa-86a0-760f13ac5b44" providerId="AD" clId="Web-{F141FF7D-E4A8-4399-A5BD-57B3C0E6F690}" dt="2023-10-02T07:07:44.104" v="54" actId="20577"/>
          <ac:spMkLst>
            <pc:docMk/>
            <pc:sldMk cId="1320384305" sldId="346"/>
            <ac:spMk id="2" creationId="{00000000-0000-0000-0000-000000000000}"/>
          </ac:spMkLst>
        </pc:spChg>
      </pc:sldChg>
      <pc:sldChg chg="delSp modSp delAnim">
        <pc:chgData name="Löfgren Maria M RK HÄLSO- OCH SJUKVÅRD" userId="S::maria.m.lofgren@regionhalland.se::4cb288e3-66af-4afa-86a0-760f13ac5b44" providerId="AD" clId="Web-{F141FF7D-E4A8-4399-A5BD-57B3C0E6F690}" dt="2023-10-02T07:07:26.978" v="51" actId="1076"/>
        <pc:sldMkLst>
          <pc:docMk/>
          <pc:sldMk cId="2656762197" sldId="395"/>
        </pc:sldMkLst>
        <pc:spChg chg="mod">
          <ac:chgData name="Löfgren Maria M RK HÄLSO- OCH SJUKVÅRD" userId="S::maria.m.lofgren@regionhalland.se::4cb288e3-66af-4afa-86a0-760f13ac5b44" providerId="AD" clId="Web-{F141FF7D-E4A8-4399-A5BD-57B3C0E6F690}" dt="2023-10-02T07:07:20.322" v="49" actId="20577"/>
          <ac:spMkLst>
            <pc:docMk/>
            <pc:sldMk cId="2656762197" sldId="395"/>
            <ac:spMk id="14" creationId="{CF65258B-F725-A5A2-7F82-24B1965892B2}"/>
          </ac:spMkLst>
        </pc:spChg>
        <pc:picChg chg="mod">
          <ac:chgData name="Löfgren Maria M RK HÄLSO- OCH SJUKVÅRD" userId="S::maria.m.lofgren@regionhalland.se::4cb288e3-66af-4afa-86a0-760f13ac5b44" providerId="AD" clId="Web-{F141FF7D-E4A8-4399-A5BD-57B3C0E6F690}" dt="2023-10-02T07:07:26.978" v="51" actId="1076"/>
          <ac:picMkLst>
            <pc:docMk/>
            <pc:sldMk cId="2656762197" sldId="395"/>
            <ac:picMk id="8" creationId="{F592ACAB-725E-257D-85CE-B9E6D047F41D}"/>
          </ac:picMkLst>
        </pc:picChg>
        <pc:picChg chg="del">
          <ac:chgData name="Löfgren Maria M RK HÄLSO- OCH SJUKVÅRD" userId="S::maria.m.lofgren@regionhalland.se::4cb288e3-66af-4afa-86a0-760f13ac5b44" providerId="AD" clId="Web-{F141FF7D-E4A8-4399-A5BD-57B3C0E6F690}" dt="2023-10-02T07:07:22.056" v="50"/>
          <ac:picMkLst>
            <pc:docMk/>
            <pc:sldMk cId="2656762197" sldId="395"/>
            <ac:picMk id="9" creationId="{0E2C235B-94AE-231B-8139-EB09E03E1687}"/>
          </ac:picMkLst>
        </pc:picChg>
      </pc:sldChg>
      <pc:sldChg chg="modSp">
        <pc:chgData name="Löfgren Maria M RK HÄLSO- OCH SJUKVÅRD" userId="S::maria.m.lofgren@regionhalland.se::4cb288e3-66af-4afa-86a0-760f13ac5b44" providerId="AD" clId="Web-{F141FF7D-E4A8-4399-A5BD-57B3C0E6F690}" dt="2023-10-02T07:07:13.446" v="42" actId="20577"/>
        <pc:sldMkLst>
          <pc:docMk/>
          <pc:sldMk cId="1687896509" sldId="427"/>
        </pc:sldMkLst>
        <pc:spChg chg="mod">
          <ac:chgData name="Löfgren Maria M RK HÄLSO- OCH SJUKVÅRD" userId="S::maria.m.lofgren@regionhalland.se::4cb288e3-66af-4afa-86a0-760f13ac5b44" providerId="AD" clId="Web-{F141FF7D-E4A8-4399-A5BD-57B3C0E6F690}" dt="2023-10-02T07:07:13.446" v="42" actId="20577"/>
          <ac:spMkLst>
            <pc:docMk/>
            <pc:sldMk cId="1687896509" sldId="427"/>
            <ac:spMk id="3" creationId="{DB7EA7D7-689A-691E-481C-5C9DF878E829}"/>
          </ac:spMkLst>
        </pc:spChg>
      </pc:sldChg>
      <pc:sldChg chg="modSp new del">
        <pc:chgData name="Löfgren Maria M RK HÄLSO- OCH SJUKVÅRD" userId="S::maria.m.lofgren@regionhalland.se::4cb288e3-66af-4afa-86a0-760f13ac5b44" providerId="AD" clId="Web-{F141FF7D-E4A8-4399-A5BD-57B3C0E6F690}" dt="2023-10-02T07:12:53.724" v="69"/>
        <pc:sldMkLst>
          <pc:docMk/>
          <pc:sldMk cId="1912372729" sldId="439"/>
        </pc:sldMkLst>
        <pc:spChg chg="mod">
          <ac:chgData name="Löfgren Maria M RK HÄLSO- OCH SJUKVÅRD" userId="S::maria.m.lofgren@regionhalland.se::4cb288e3-66af-4afa-86a0-760f13ac5b44" providerId="AD" clId="Web-{F141FF7D-E4A8-4399-A5BD-57B3C0E6F690}" dt="2023-10-02T07:12:50.583" v="68" actId="20577"/>
          <ac:spMkLst>
            <pc:docMk/>
            <pc:sldMk cId="1912372729" sldId="439"/>
            <ac:spMk id="3" creationId="{9C55EE2F-E774-30F3-6126-F65B73705281}"/>
          </ac:spMkLst>
        </pc:spChg>
      </pc:sldChg>
    </pc:docChg>
  </pc:docChgLst>
  <pc:docChgLst>
    <pc:chgData name="Carlsson Anna I RK STAB" userId="S::anna.i.carlsson@regionhalland.se::56d5b8f8-bafe-464c-b18f-338cb02ad156" providerId="AD" clId="Web-{2D9F066A-4A91-4133-8F3F-D6FDF7F2DBD6}"/>
    <pc:docChg chg="modSld">
      <pc:chgData name="Carlsson Anna I RK STAB" userId="S::anna.i.carlsson@regionhalland.se::56d5b8f8-bafe-464c-b18f-338cb02ad156" providerId="AD" clId="Web-{2D9F066A-4A91-4133-8F3F-D6FDF7F2DBD6}" dt="2020-09-28T16:13:16.711" v="77" actId="20577"/>
      <pc:docMkLst>
        <pc:docMk/>
      </pc:docMkLst>
      <pc:sldChg chg="addSp modSp">
        <pc:chgData name="Carlsson Anna I RK STAB" userId="S::anna.i.carlsson@regionhalland.se::56d5b8f8-bafe-464c-b18f-338cb02ad156" providerId="AD" clId="Web-{2D9F066A-4A91-4133-8F3F-D6FDF7F2DBD6}" dt="2020-09-28T16:13:13.242" v="75" actId="20577"/>
        <pc:sldMkLst>
          <pc:docMk/>
          <pc:sldMk cId="3646177538" sldId="351"/>
        </pc:sldMkLst>
        <pc:spChg chg="add mod">
          <ac:chgData name="Carlsson Anna I RK STAB" userId="S::anna.i.carlsson@regionhalland.se::56d5b8f8-bafe-464c-b18f-338cb02ad156" providerId="AD" clId="Web-{2D9F066A-4A91-4133-8F3F-D6FDF7F2DBD6}" dt="2020-09-28T16:13:13.242" v="75" actId="20577"/>
          <ac:spMkLst>
            <pc:docMk/>
            <pc:sldMk cId="3646177538" sldId="351"/>
            <ac:spMk id="3" creationId="{344C496C-79B7-4FDA-9E8E-32BA0D12EAC9}"/>
          </ac:spMkLst>
        </pc:spChg>
        <pc:picChg chg="mod">
          <ac:chgData name="Carlsson Anna I RK STAB" userId="S::anna.i.carlsson@regionhalland.se::56d5b8f8-bafe-464c-b18f-338cb02ad156" providerId="AD" clId="Web-{2D9F066A-4A91-4133-8F3F-D6FDF7F2DBD6}" dt="2020-09-28T15:30:57.823" v="0" actId="1076"/>
          <ac:picMkLst>
            <pc:docMk/>
            <pc:sldMk cId="3646177538" sldId="351"/>
            <ac:picMk id="7" creationId="{D6357E4F-62CA-4731-A110-AEE4A348BD95}"/>
          </ac:picMkLst>
        </pc:picChg>
      </pc:sldChg>
    </pc:docChg>
  </pc:docChgLst>
  <pc:docChgLst>
    <pc:chgData name="Löfgren Maria M RK HÄLSO- OCH SJUKVÅRD" userId="S::maria.m.lofgren@regionhalland.se::4cb288e3-66af-4afa-86a0-760f13ac5b44" providerId="AD" clId="Web-{9ECE09B8-9A8B-439A-A422-D37F123F7F10}"/>
    <pc:docChg chg="modSld sldOrd">
      <pc:chgData name="Löfgren Maria M RK HÄLSO- OCH SJUKVÅRD" userId="S::maria.m.lofgren@regionhalland.se::4cb288e3-66af-4afa-86a0-760f13ac5b44" providerId="AD" clId="Web-{9ECE09B8-9A8B-439A-A422-D37F123F7F10}" dt="2023-08-16T09:47:06.608" v="59" actId="20577"/>
      <pc:docMkLst>
        <pc:docMk/>
      </pc:docMkLst>
      <pc:sldChg chg="modSp ord">
        <pc:chgData name="Löfgren Maria M RK HÄLSO- OCH SJUKVÅRD" userId="S::maria.m.lofgren@regionhalland.se::4cb288e3-66af-4afa-86a0-760f13ac5b44" providerId="AD" clId="Web-{9ECE09B8-9A8B-439A-A422-D37F123F7F10}" dt="2023-08-16T09:46:00.824" v="37" actId="20577"/>
        <pc:sldMkLst>
          <pc:docMk/>
          <pc:sldMk cId="736658174" sldId="363"/>
        </pc:sldMkLst>
        <pc:spChg chg="mod">
          <ac:chgData name="Löfgren Maria M RK HÄLSO- OCH SJUKVÅRD" userId="S::maria.m.lofgren@regionhalland.se::4cb288e3-66af-4afa-86a0-760f13ac5b44" providerId="AD" clId="Web-{9ECE09B8-9A8B-439A-A422-D37F123F7F10}" dt="2023-08-16T09:46:00.824" v="37" actId="20577"/>
          <ac:spMkLst>
            <pc:docMk/>
            <pc:sldMk cId="736658174" sldId="363"/>
            <ac:spMk id="3" creationId="{5092325F-AC64-4C18-856C-9359408B214D}"/>
          </ac:spMkLst>
        </pc:spChg>
      </pc:sldChg>
      <pc:sldChg chg="modSp">
        <pc:chgData name="Löfgren Maria M RK HÄLSO- OCH SJUKVÅRD" userId="S::maria.m.lofgren@regionhalland.se::4cb288e3-66af-4afa-86a0-760f13ac5b44" providerId="AD" clId="Web-{9ECE09B8-9A8B-439A-A422-D37F123F7F10}" dt="2023-08-16T09:45:13.213" v="12" actId="20577"/>
        <pc:sldMkLst>
          <pc:docMk/>
          <pc:sldMk cId="862078477" sldId="387"/>
        </pc:sldMkLst>
        <pc:spChg chg="mod">
          <ac:chgData name="Löfgren Maria M RK HÄLSO- OCH SJUKVÅRD" userId="S::maria.m.lofgren@regionhalland.se::4cb288e3-66af-4afa-86a0-760f13ac5b44" providerId="AD" clId="Web-{9ECE09B8-9A8B-439A-A422-D37F123F7F10}" dt="2023-08-16T09:45:13.213" v="12" actId="20577"/>
          <ac:spMkLst>
            <pc:docMk/>
            <pc:sldMk cId="862078477" sldId="387"/>
            <ac:spMk id="8" creationId="{5CB3BE1B-B868-06A0-4A84-0F6B27DF237D}"/>
          </ac:spMkLst>
        </pc:spChg>
      </pc:sldChg>
      <pc:sldChg chg="modSp">
        <pc:chgData name="Löfgren Maria M RK HÄLSO- OCH SJUKVÅRD" userId="S::maria.m.lofgren@regionhalland.se::4cb288e3-66af-4afa-86a0-760f13ac5b44" providerId="AD" clId="Web-{9ECE09B8-9A8B-439A-A422-D37F123F7F10}" dt="2023-08-16T09:46:45.670" v="51" actId="20577"/>
        <pc:sldMkLst>
          <pc:docMk/>
          <pc:sldMk cId="3186089457" sldId="391"/>
        </pc:sldMkLst>
        <pc:spChg chg="mod">
          <ac:chgData name="Löfgren Maria M RK HÄLSO- OCH SJUKVÅRD" userId="S::maria.m.lofgren@regionhalland.se::4cb288e3-66af-4afa-86a0-760f13ac5b44" providerId="AD" clId="Web-{9ECE09B8-9A8B-439A-A422-D37F123F7F10}" dt="2023-08-16T09:46:45.670" v="51" actId="20577"/>
          <ac:spMkLst>
            <pc:docMk/>
            <pc:sldMk cId="3186089457" sldId="391"/>
            <ac:spMk id="3" creationId="{8215D5B2-9ABC-F11A-75C5-EA2F66AD95A3}"/>
          </ac:spMkLst>
        </pc:spChg>
      </pc:sldChg>
      <pc:sldChg chg="modSp">
        <pc:chgData name="Löfgren Maria M RK HÄLSO- OCH SJUKVÅRD" userId="S::maria.m.lofgren@regionhalland.se::4cb288e3-66af-4afa-86a0-760f13ac5b44" providerId="AD" clId="Web-{9ECE09B8-9A8B-439A-A422-D37F123F7F10}" dt="2023-08-16T09:47:06.608" v="59" actId="20577"/>
        <pc:sldMkLst>
          <pc:docMk/>
          <pc:sldMk cId="1458317477" sldId="399"/>
        </pc:sldMkLst>
        <pc:spChg chg="mod">
          <ac:chgData name="Löfgren Maria M RK HÄLSO- OCH SJUKVÅRD" userId="S::maria.m.lofgren@regionhalland.se::4cb288e3-66af-4afa-86a0-760f13ac5b44" providerId="AD" clId="Web-{9ECE09B8-9A8B-439A-A422-D37F123F7F10}" dt="2023-08-16T09:47:06.608" v="59" actId="20577"/>
          <ac:spMkLst>
            <pc:docMk/>
            <pc:sldMk cId="1458317477" sldId="399"/>
            <ac:spMk id="3" creationId="{06F68A2E-BFAD-556C-6F0F-717A03F3ED72}"/>
          </ac:spMkLst>
        </pc:spChg>
      </pc:sldChg>
    </pc:docChg>
  </pc:docChgLst>
  <pc:docChgLst>
    <pc:chgData name="Löfgren Maria M RK HÄLSO- OCH SJUKVÅRD" userId="S::maria.m.lofgren@regionhalland.se::4cb288e3-66af-4afa-86a0-760f13ac5b44" providerId="AD" clId="Web-{33476EC5-595A-4C53-B2CF-4729C2BDBB99}"/>
    <pc:docChg chg="addSld delSld modSld sldOrd">
      <pc:chgData name="Löfgren Maria M RK HÄLSO- OCH SJUKVÅRD" userId="S::maria.m.lofgren@regionhalland.se::4cb288e3-66af-4afa-86a0-760f13ac5b44" providerId="AD" clId="Web-{33476EC5-595A-4C53-B2CF-4729C2BDBB99}" dt="2023-10-06T12:18:19.587" v="985" actId="20577"/>
      <pc:docMkLst>
        <pc:docMk/>
      </pc:docMkLst>
      <pc:sldChg chg="modNotes">
        <pc:chgData name="Löfgren Maria M RK HÄLSO- OCH SJUKVÅRD" userId="S::maria.m.lofgren@regionhalland.se::4cb288e3-66af-4afa-86a0-760f13ac5b44" providerId="AD" clId="Web-{33476EC5-595A-4C53-B2CF-4729C2BDBB99}" dt="2023-10-06T11:52:42.652" v="26"/>
        <pc:sldMkLst>
          <pc:docMk/>
          <pc:sldMk cId="2141031877" sldId="326"/>
        </pc:sldMkLst>
      </pc:sldChg>
      <pc:sldChg chg="modNotes">
        <pc:chgData name="Löfgren Maria M RK HÄLSO- OCH SJUKVÅRD" userId="S::maria.m.lofgren@regionhalland.se::4cb288e3-66af-4afa-86a0-760f13ac5b44" providerId="AD" clId="Web-{33476EC5-595A-4C53-B2CF-4729C2BDBB99}" dt="2023-10-06T11:53:30.027" v="37"/>
        <pc:sldMkLst>
          <pc:docMk/>
          <pc:sldMk cId="2307149710" sldId="341"/>
        </pc:sldMkLst>
      </pc:sldChg>
      <pc:sldChg chg="modNotes">
        <pc:chgData name="Löfgren Maria M RK HÄLSO- OCH SJUKVÅRD" userId="S::maria.m.lofgren@regionhalland.se::4cb288e3-66af-4afa-86a0-760f13ac5b44" providerId="AD" clId="Web-{33476EC5-595A-4C53-B2CF-4729C2BDBB99}" dt="2023-10-06T11:53:20.433" v="32"/>
        <pc:sldMkLst>
          <pc:docMk/>
          <pc:sldMk cId="2361581713" sldId="358"/>
        </pc:sldMkLst>
      </pc:sldChg>
      <pc:sldChg chg="modNotes">
        <pc:chgData name="Löfgren Maria M RK HÄLSO- OCH SJUKVÅRD" userId="S::maria.m.lofgren@regionhalland.se::4cb288e3-66af-4afa-86a0-760f13ac5b44" providerId="AD" clId="Web-{33476EC5-595A-4C53-B2CF-4729C2BDBB99}" dt="2023-10-06T11:52:48.058" v="30"/>
        <pc:sldMkLst>
          <pc:docMk/>
          <pc:sldMk cId="4292998512" sldId="359"/>
        </pc:sldMkLst>
      </pc:sldChg>
      <pc:sldChg chg="modSp">
        <pc:chgData name="Löfgren Maria M RK HÄLSO- OCH SJUKVÅRD" userId="S::maria.m.lofgren@regionhalland.se::4cb288e3-66af-4afa-86a0-760f13ac5b44" providerId="AD" clId="Web-{33476EC5-595A-4C53-B2CF-4729C2BDBB99}" dt="2023-10-06T12:13:30.338" v="610" actId="20577"/>
        <pc:sldMkLst>
          <pc:docMk/>
          <pc:sldMk cId="3186089457" sldId="391"/>
        </pc:sldMkLst>
        <pc:spChg chg="mod">
          <ac:chgData name="Löfgren Maria M RK HÄLSO- OCH SJUKVÅRD" userId="S::maria.m.lofgren@regionhalland.se::4cb288e3-66af-4afa-86a0-760f13ac5b44" providerId="AD" clId="Web-{33476EC5-595A-4C53-B2CF-4729C2BDBB99}" dt="2023-10-06T12:13:30.338" v="610" actId="20577"/>
          <ac:spMkLst>
            <pc:docMk/>
            <pc:sldMk cId="3186089457" sldId="391"/>
            <ac:spMk id="3" creationId="{8215D5B2-9ABC-F11A-75C5-EA2F66AD95A3}"/>
          </ac:spMkLst>
        </pc:spChg>
      </pc:sldChg>
      <pc:sldChg chg="del">
        <pc:chgData name="Löfgren Maria M RK HÄLSO- OCH SJUKVÅRD" userId="S::maria.m.lofgren@regionhalland.se::4cb288e3-66af-4afa-86a0-760f13ac5b44" providerId="AD" clId="Web-{33476EC5-595A-4C53-B2CF-4729C2BDBB99}" dt="2023-10-06T12:13:39.322" v="611"/>
        <pc:sldMkLst>
          <pc:docMk/>
          <pc:sldMk cId="2677715204" sldId="397"/>
        </pc:sldMkLst>
      </pc:sldChg>
      <pc:sldChg chg="modNotes">
        <pc:chgData name="Löfgren Maria M RK HÄLSO- OCH SJUKVÅRD" userId="S::maria.m.lofgren@regionhalland.se::4cb288e3-66af-4afa-86a0-760f13ac5b44" providerId="AD" clId="Web-{33476EC5-595A-4C53-B2CF-4729C2BDBB99}" dt="2023-10-06T11:53:35.043" v="39"/>
        <pc:sldMkLst>
          <pc:docMk/>
          <pc:sldMk cId="628913170" sldId="406"/>
        </pc:sldMkLst>
      </pc:sldChg>
      <pc:sldChg chg="modNotes">
        <pc:chgData name="Löfgren Maria M RK HÄLSO- OCH SJUKVÅRD" userId="S::maria.m.lofgren@regionhalland.se::4cb288e3-66af-4afa-86a0-760f13ac5b44" providerId="AD" clId="Web-{33476EC5-595A-4C53-B2CF-4729C2BDBB99}" dt="2023-10-06T11:53:47.621" v="52"/>
        <pc:sldMkLst>
          <pc:docMk/>
          <pc:sldMk cId="754037465" sldId="407"/>
        </pc:sldMkLst>
      </pc:sldChg>
      <pc:sldChg chg="modNotes">
        <pc:chgData name="Löfgren Maria M RK HÄLSO- OCH SJUKVÅRD" userId="S::maria.m.lofgren@regionhalland.se::4cb288e3-66af-4afa-86a0-760f13ac5b44" providerId="AD" clId="Web-{33476EC5-595A-4C53-B2CF-4729C2BDBB99}" dt="2023-10-06T11:53:26.136" v="35"/>
        <pc:sldMkLst>
          <pc:docMk/>
          <pc:sldMk cId="3111667625" sldId="422"/>
        </pc:sldMkLst>
      </pc:sldChg>
      <pc:sldChg chg="addSp modSp ord">
        <pc:chgData name="Löfgren Maria M RK HÄLSO- OCH SJUKVÅRD" userId="S::maria.m.lofgren@regionhalland.se::4cb288e3-66af-4afa-86a0-760f13ac5b44" providerId="AD" clId="Web-{33476EC5-595A-4C53-B2CF-4729C2BDBB99}" dt="2023-10-06T12:02:58.120" v="448"/>
        <pc:sldMkLst>
          <pc:docMk/>
          <pc:sldMk cId="2518438946" sldId="439"/>
        </pc:sldMkLst>
        <pc:spChg chg="add mod">
          <ac:chgData name="Löfgren Maria M RK HÄLSO- OCH SJUKVÅRD" userId="S::maria.m.lofgren@regionhalland.se::4cb288e3-66af-4afa-86a0-760f13ac5b44" providerId="AD" clId="Web-{33476EC5-595A-4C53-B2CF-4729C2BDBB99}" dt="2023-10-06T12:02:46.136" v="447" actId="14100"/>
          <ac:spMkLst>
            <pc:docMk/>
            <pc:sldMk cId="2518438946" sldId="439"/>
            <ac:spMk id="2" creationId="{AD2C7236-3949-8B22-D4BE-255DBB73AD49}"/>
          </ac:spMkLst>
        </pc:spChg>
        <pc:spChg chg="mod">
          <ac:chgData name="Löfgren Maria M RK HÄLSO- OCH SJUKVÅRD" userId="S::maria.m.lofgren@regionhalland.se::4cb288e3-66af-4afa-86a0-760f13ac5b44" providerId="AD" clId="Web-{33476EC5-595A-4C53-B2CF-4729C2BDBB99}" dt="2023-10-06T12:02:16.136" v="441" actId="20577"/>
          <ac:spMkLst>
            <pc:docMk/>
            <pc:sldMk cId="2518438946" sldId="439"/>
            <ac:spMk id="3" creationId="{C3EC2EE9-877E-4317-FEF8-FF683DA0B839}"/>
          </ac:spMkLst>
        </pc:spChg>
      </pc:sldChg>
      <pc:sldChg chg="addSp modSp">
        <pc:chgData name="Löfgren Maria M RK HÄLSO- OCH SJUKVÅRD" userId="S::maria.m.lofgren@regionhalland.se::4cb288e3-66af-4afa-86a0-760f13ac5b44" providerId="AD" clId="Web-{33476EC5-595A-4C53-B2CF-4729C2BDBB99}" dt="2023-10-06T12:00:53.823" v="427" actId="14100"/>
        <pc:sldMkLst>
          <pc:docMk/>
          <pc:sldMk cId="3453637477" sldId="440"/>
        </pc:sldMkLst>
        <pc:spChg chg="add mod">
          <ac:chgData name="Löfgren Maria M RK HÄLSO- OCH SJUKVÅRD" userId="S::maria.m.lofgren@regionhalland.se::4cb288e3-66af-4afa-86a0-760f13ac5b44" providerId="AD" clId="Web-{33476EC5-595A-4C53-B2CF-4729C2BDBB99}" dt="2023-10-06T12:00:53.823" v="427" actId="14100"/>
          <ac:spMkLst>
            <pc:docMk/>
            <pc:sldMk cId="3453637477" sldId="440"/>
            <ac:spMk id="2" creationId="{B0CFAD1D-747D-5665-4127-1E981A7323FD}"/>
          </ac:spMkLst>
        </pc:spChg>
        <pc:spChg chg="mod">
          <ac:chgData name="Löfgren Maria M RK HÄLSO- OCH SJUKVÅRD" userId="S::maria.m.lofgren@regionhalland.se::4cb288e3-66af-4afa-86a0-760f13ac5b44" providerId="AD" clId="Web-{33476EC5-595A-4C53-B2CF-4729C2BDBB99}" dt="2023-10-06T11:51:33.059" v="13" actId="20577"/>
          <ac:spMkLst>
            <pc:docMk/>
            <pc:sldMk cId="3453637477" sldId="440"/>
            <ac:spMk id="3" creationId="{EE2FA624-44EC-60A6-E69E-FCFFBBE6A0A3}"/>
          </ac:spMkLst>
        </pc:spChg>
      </pc:sldChg>
      <pc:sldChg chg="modNotes">
        <pc:chgData name="Löfgren Maria M RK HÄLSO- OCH SJUKVÅRD" userId="S::maria.m.lofgren@regionhalland.se::4cb288e3-66af-4afa-86a0-760f13ac5b44" providerId="AD" clId="Web-{33476EC5-595A-4C53-B2CF-4729C2BDBB99}" dt="2023-10-06T11:52:16.746" v="18"/>
        <pc:sldMkLst>
          <pc:docMk/>
          <pc:sldMk cId="1898483009" sldId="449"/>
        </pc:sldMkLst>
      </pc:sldChg>
      <pc:sldChg chg="modNotes">
        <pc:chgData name="Löfgren Maria M RK HÄLSO- OCH SJUKVÅRD" userId="S::maria.m.lofgren@regionhalland.se::4cb288e3-66af-4afa-86a0-760f13ac5b44" providerId="AD" clId="Web-{33476EC5-595A-4C53-B2CF-4729C2BDBB99}" dt="2023-10-06T11:52:07.715" v="14"/>
        <pc:sldMkLst>
          <pc:docMk/>
          <pc:sldMk cId="645412746" sldId="450"/>
        </pc:sldMkLst>
      </pc:sldChg>
      <pc:sldChg chg="modSp">
        <pc:chgData name="Löfgren Maria M RK HÄLSO- OCH SJUKVÅRD" userId="S::maria.m.lofgren@regionhalland.se::4cb288e3-66af-4afa-86a0-760f13ac5b44" providerId="AD" clId="Web-{33476EC5-595A-4C53-B2CF-4729C2BDBB99}" dt="2023-10-06T12:03:54.948" v="453" actId="20577"/>
        <pc:sldMkLst>
          <pc:docMk/>
          <pc:sldMk cId="152586095" sldId="454"/>
        </pc:sldMkLst>
        <pc:spChg chg="mod">
          <ac:chgData name="Löfgren Maria M RK HÄLSO- OCH SJUKVÅRD" userId="S::maria.m.lofgren@regionhalland.se::4cb288e3-66af-4afa-86a0-760f13ac5b44" providerId="AD" clId="Web-{33476EC5-595A-4C53-B2CF-4729C2BDBB99}" dt="2023-10-06T12:03:54.948" v="453" actId="20577"/>
          <ac:spMkLst>
            <pc:docMk/>
            <pc:sldMk cId="152586095" sldId="454"/>
            <ac:spMk id="3" creationId="{2C3724E1-933F-B106-ECE2-519839DC0A4D}"/>
          </ac:spMkLst>
        </pc:spChg>
      </pc:sldChg>
      <pc:sldChg chg="modNotes">
        <pc:chgData name="Löfgren Maria M RK HÄLSO- OCH SJUKVÅRD" userId="S::maria.m.lofgren@regionhalland.se::4cb288e3-66af-4afa-86a0-760f13ac5b44" providerId="AD" clId="Web-{33476EC5-595A-4C53-B2CF-4729C2BDBB99}" dt="2023-10-06T11:53:39.621" v="44"/>
        <pc:sldMkLst>
          <pc:docMk/>
          <pc:sldMk cId="3062453049" sldId="455"/>
        </pc:sldMkLst>
      </pc:sldChg>
      <pc:sldChg chg="modSp">
        <pc:chgData name="Löfgren Maria M RK HÄLSO- OCH SJUKVÅRD" userId="S::maria.m.lofgren@regionhalland.se::4cb288e3-66af-4afa-86a0-760f13ac5b44" providerId="AD" clId="Web-{33476EC5-595A-4C53-B2CF-4729C2BDBB99}" dt="2023-10-06T12:18:19.587" v="985" actId="20577"/>
        <pc:sldMkLst>
          <pc:docMk/>
          <pc:sldMk cId="1125824621" sldId="457"/>
        </pc:sldMkLst>
        <pc:spChg chg="mod">
          <ac:chgData name="Löfgren Maria M RK HÄLSO- OCH SJUKVÅRD" userId="S::maria.m.lofgren@regionhalland.se::4cb288e3-66af-4afa-86a0-760f13ac5b44" providerId="AD" clId="Web-{33476EC5-595A-4C53-B2CF-4729C2BDBB99}" dt="2023-10-06T12:18:19.587" v="985" actId="20577"/>
          <ac:spMkLst>
            <pc:docMk/>
            <pc:sldMk cId="1125824621" sldId="457"/>
            <ac:spMk id="3" creationId="{6BAB55E4-BDA9-428B-62E2-7BA24B8FFAD7}"/>
          </ac:spMkLst>
        </pc:spChg>
      </pc:sldChg>
      <pc:sldChg chg="add">
        <pc:chgData name="Löfgren Maria M RK HÄLSO- OCH SJUKVÅRD" userId="S::maria.m.lofgren@regionhalland.se::4cb288e3-66af-4afa-86a0-760f13ac5b44" providerId="AD" clId="Web-{33476EC5-595A-4C53-B2CF-4729C2BDBB99}" dt="2023-10-06T12:13:47.104" v="612"/>
        <pc:sldMkLst>
          <pc:docMk/>
          <pc:sldMk cId="3943876161" sldId="461"/>
        </pc:sldMkLst>
      </pc:sldChg>
      <pc:sldChg chg="modSp new">
        <pc:chgData name="Löfgren Maria M RK HÄLSO- OCH SJUKVÅRD" userId="S::maria.m.lofgren@regionhalland.se::4cb288e3-66af-4afa-86a0-760f13ac5b44" providerId="AD" clId="Web-{33476EC5-595A-4C53-B2CF-4729C2BDBB99}" dt="2023-10-06T12:16:20.666" v="931" actId="20577"/>
        <pc:sldMkLst>
          <pc:docMk/>
          <pc:sldMk cId="813843078" sldId="462"/>
        </pc:sldMkLst>
        <pc:spChg chg="mod">
          <ac:chgData name="Löfgren Maria M RK HÄLSO- OCH SJUKVÅRD" userId="S::maria.m.lofgren@regionhalland.se::4cb288e3-66af-4afa-86a0-760f13ac5b44" providerId="AD" clId="Web-{33476EC5-595A-4C53-B2CF-4729C2BDBB99}" dt="2023-10-06T12:14:30.666" v="638" actId="20577"/>
          <ac:spMkLst>
            <pc:docMk/>
            <pc:sldMk cId="813843078" sldId="462"/>
            <ac:spMk id="2" creationId="{B678576C-0279-924D-2207-9FF787F52B21}"/>
          </ac:spMkLst>
        </pc:spChg>
        <pc:spChg chg="mod">
          <ac:chgData name="Löfgren Maria M RK HÄLSO- OCH SJUKVÅRD" userId="S::maria.m.lofgren@regionhalland.se::4cb288e3-66af-4afa-86a0-760f13ac5b44" providerId="AD" clId="Web-{33476EC5-595A-4C53-B2CF-4729C2BDBB99}" dt="2023-10-06T12:16:20.666" v="931" actId="20577"/>
          <ac:spMkLst>
            <pc:docMk/>
            <pc:sldMk cId="813843078" sldId="462"/>
            <ac:spMk id="3" creationId="{0FBDC135-D476-FB42-BAB2-CC78025260C8}"/>
          </ac:spMkLst>
        </pc:spChg>
      </pc:sldChg>
      <pc:sldChg chg="new del">
        <pc:chgData name="Löfgren Maria M RK HÄLSO- OCH SJUKVÅRD" userId="S::maria.m.lofgren@regionhalland.se::4cb288e3-66af-4afa-86a0-760f13ac5b44" providerId="AD" clId="Web-{33476EC5-595A-4C53-B2CF-4729C2BDBB99}" dt="2023-10-06T12:13:59.760" v="614"/>
        <pc:sldMkLst>
          <pc:docMk/>
          <pc:sldMk cId="3917929920" sldId="462"/>
        </pc:sldMkLst>
      </pc:sldChg>
    </pc:docChg>
  </pc:docChgLst>
  <pc:docChgLst>
    <pc:chgData name="Garell Magnus NSVH VC OSKARSTRÖM" userId="S::magnus.garell@regionhalland.se::1327b74d-788b-4f8b-af6b-ce9d39062514" providerId="AD" clId="Web-{03F1DF64-D3C6-7561-9B95-A1FF8FFC97FB}"/>
    <pc:docChg chg="modSld">
      <pc:chgData name="Garell Magnus NSVH VC OSKARSTRÖM" userId="S::magnus.garell@regionhalland.se::1327b74d-788b-4f8b-af6b-ce9d39062514" providerId="AD" clId="Web-{03F1DF64-D3C6-7561-9B95-A1FF8FFC97FB}" dt="2022-10-18T15:12:11.714" v="178"/>
      <pc:docMkLst>
        <pc:docMk/>
      </pc:docMkLst>
      <pc:sldChg chg="modNotes">
        <pc:chgData name="Garell Magnus NSVH VC OSKARSTRÖM" userId="S::magnus.garell@regionhalland.se::1327b74d-788b-4f8b-af6b-ce9d39062514" providerId="AD" clId="Web-{03F1DF64-D3C6-7561-9B95-A1FF8FFC97FB}" dt="2022-10-18T14:50:14.154" v="56"/>
        <pc:sldMkLst>
          <pc:docMk/>
          <pc:sldMk cId="2856115056" sldId="322"/>
        </pc:sldMkLst>
      </pc:sldChg>
      <pc:sldChg chg="modNotes">
        <pc:chgData name="Garell Magnus NSVH VC OSKARSTRÖM" userId="S::magnus.garell@regionhalland.se::1327b74d-788b-4f8b-af6b-ce9d39062514" providerId="AD" clId="Web-{03F1DF64-D3C6-7561-9B95-A1FF8FFC97FB}" dt="2022-10-18T15:12:11.714" v="178"/>
        <pc:sldMkLst>
          <pc:docMk/>
          <pc:sldMk cId="2424263810" sldId="333"/>
        </pc:sldMkLst>
      </pc:sldChg>
      <pc:sldChg chg="modNotes">
        <pc:chgData name="Garell Magnus NSVH VC OSKARSTRÖM" userId="S::magnus.garell@regionhalland.se::1327b74d-788b-4f8b-af6b-ce9d39062514" providerId="AD" clId="Web-{03F1DF64-D3C6-7561-9B95-A1FF8FFC97FB}" dt="2022-10-18T15:10:51.839" v="165"/>
        <pc:sldMkLst>
          <pc:docMk/>
          <pc:sldMk cId="2307149710" sldId="341"/>
        </pc:sldMkLst>
      </pc:sldChg>
      <pc:sldChg chg="modSp modNotes">
        <pc:chgData name="Garell Magnus NSVH VC OSKARSTRÖM" userId="S::magnus.garell@regionhalland.se::1327b74d-788b-4f8b-af6b-ce9d39062514" providerId="AD" clId="Web-{03F1DF64-D3C6-7561-9B95-A1FF8FFC97FB}" dt="2022-10-18T14:59:37.394" v="137" actId="20577"/>
        <pc:sldMkLst>
          <pc:docMk/>
          <pc:sldMk cId="452475041" sldId="342"/>
        </pc:sldMkLst>
        <pc:spChg chg="mod">
          <ac:chgData name="Garell Magnus NSVH VC OSKARSTRÖM" userId="S::magnus.garell@regionhalland.se::1327b74d-788b-4f8b-af6b-ce9d39062514" providerId="AD" clId="Web-{03F1DF64-D3C6-7561-9B95-A1FF8FFC97FB}" dt="2022-10-18T14:59:37.394" v="137" actId="20577"/>
          <ac:spMkLst>
            <pc:docMk/>
            <pc:sldMk cId="452475041" sldId="342"/>
            <ac:spMk id="3" creationId="{00000000-0000-0000-0000-000000000000}"/>
          </ac:spMkLst>
        </pc:spChg>
      </pc:sldChg>
      <pc:sldChg chg="modNotes">
        <pc:chgData name="Garell Magnus NSVH VC OSKARSTRÖM" userId="S::magnus.garell@regionhalland.se::1327b74d-788b-4f8b-af6b-ce9d39062514" providerId="AD" clId="Web-{03F1DF64-D3C6-7561-9B95-A1FF8FFC97FB}" dt="2022-10-18T15:03:40.740" v="149"/>
        <pc:sldMkLst>
          <pc:docMk/>
          <pc:sldMk cId="1230754969" sldId="343"/>
        </pc:sldMkLst>
      </pc:sldChg>
      <pc:sldChg chg="modNotes">
        <pc:chgData name="Garell Magnus NSVH VC OSKARSTRÖM" userId="S::magnus.garell@regionhalland.se::1327b74d-788b-4f8b-af6b-ce9d39062514" providerId="AD" clId="Web-{03F1DF64-D3C6-7561-9B95-A1FF8FFC97FB}" dt="2022-10-18T14:49:24.185" v="45"/>
        <pc:sldMkLst>
          <pc:docMk/>
          <pc:sldMk cId="4090560784" sldId="350"/>
        </pc:sldMkLst>
      </pc:sldChg>
      <pc:sldChg chg="modNotes">
        <pc:chgData name="Garell Magnus NSVH VC OSKARSTRÖM" userId="S::magnus.garell@regionhalland.se::1327b74d-788b-4f8b-af6b-ce9d39062514" providerId="AD" clId="Web-{03F1DF64-D3C6-7561-9B95-A1FF8FFC97FB}" dt="2022-10-18T15:05:40.804" v="156"/>
        <pc:sldMkLst>
          <pc:docMk/>
          <pc:sldMk cId="2361581713" sldId="358"/>
        </pc:sldMkLst>
      </pc:sldChg>
      <pc:sldChg chg="modNotes">
        <pc:chgData name="Garell Magnus NSVH VC OSKARSTRÖM" userId="S::magnus.garell@regionhalland.se::1327b74d-788b-4f8b-af6b-ce9d39062514" providerId="AD" clId="Web-{03F1DF64-D3C6-7561-9B95-A1FF8FFC97FB}" dt="2022-10-18T15:01:27.739" v="140"/>
        <pc:sldMkLst>
          <pc:docMk/>
          <pc:sldMk cId="4292998512" sldId="359"/>
        </pc:sldMkLst>
      </pc:sldChg>
      <pc:sldChg chg="modNotes">
        <pc:chgData name="Garell Magnus NSVH VC OSKARSTRÖM" userId="S::magnus.garell@regionhalland.se::1327b74d-788b-4f8b-af6b-ce9d39062514" providerId="AD" clId="Web-{03F1DF64-D3C6-7561-9B95-A1FF8FFC97FB}" dt="2022-10-18T15:00:14.738" v="138"/>
        <pc:sldMkLst>
          <pc:docMk/>
          <pc:sldMk cId="3633283392" sldId="361"/>
        </pc:sldMkLst>
      </pc:sldChg>
      <pc:sldChg chg="modNotes">
        <pc:chgData name="Garell Magnus NSVH VC OSKARSTRÖM" userId="S::magnus.garell@regionhalland.se::1327b74d-788b-4f8b-af6b-ce9d39062514" providerId="AD" clId="Web-{03F1DF64-D3C6-7561-9B95-A1FF8FFC97FB}" dt="2022-10-18T14:51:46.186" v="67"/>
        <pc:sldMkLst>
          <pc:docMk/>
          <pc:sldMk cId="2825112593" sldId="400"/>
        </pc:sldMkLst>
      </pc:sldChg>
      <pc:sldChg chg="modNotes">
        <pc:chgData name="Garell Magnus NSVH VC OSKARSTRÖM" userId="S::magnus.garell@regionhalland.se::1327b74d-788b-4f8b-af6b-ce9d39062514" providerId="AD" clId="Web-{03F1DF64-D3C6-7561-9B95-A1FF8FFC97FB}" dt="2022-10-18T15:05:16.491" v="152"/>
        <pc:sldMkLst>
          <pc:docMk/>
          <pc:sldMk cId="2009214339" sldId="404"/>
        </pc:sldMkLst>
      </pc:sldChg>
      <pc:sldChg chg="modNotes">
        <pc:chgData name="Garell Magnus NSVH VC OSKARSTRÖM" userId="S::magnus.garell@regionhalland.se::1327b74d-788b-4f8b-af6b-ce9d39062514" providerId="AD" clId="Web-{03F1DF64-D3C6-7561-9B95-A1FF8FFC97FB}" dt="2022-10-18T15:11:26.933" v="172"/>
        <pc:sldMkLst>
          <pc:docMk/>
          <pc:sldMk cId="628913170" sldId="406"/>
        </pc:sldMkLst>
      </pc:sldChg>
      <pc:sldChg chg="delSp modSp modNotes">
        <pc:chgData name="Garell Magnus NSVH VC OSKARSTRÖM" userId="S::magnus.garell@regionhalland.se::1327b74d-788b-4f8b-af6b-ce9d39062514" providerId="AD" clId="Web-{03F1DF64-D3C6-7561-9B95-A1FF8FFC97FB}" dt="2022-10-18T15:11:20.370" v="169"/>
        <pc:sldMkLst>
          <pc:docMk/>
          <pc:sldMk cId="754037465" sldId="407"/>
        </pc:sldMkLst>
        <pc:spChg chg="mod">
          <ac:chgData name="Garell Magnus NSVH VC OSKARSTRÖM" userId="S::magnus.garell@regionhalland.se::1327b74d-788b-4f8b-af6b-ce9d39062514" providerId="AD" clId="Web-{03F1DF64-D3C6-7561-9B95-A1FF8FFC97FB}" dt="2022-10-18T15:11:14.808" v="168" actId="1076"/>
          <ac:spMkLst>
            <pc:docMk/>
            <pc:sldMk cId="754037465" sldId="407"/>
            <ac:spMk id="2" creationId="{9457DD14-5558-CDB0-2549-80CBF83E748E}"/>
          </ac:spMkLst>
        </pc:spChg>
        <pc:spChg chg="del">
          <ac:chgData name="Garell Magnus NSVH VC OSKARSTRÖM" userId="S::magnus.garell@regionhalland.se::1327b74d-788b-4f8b-af6b-ce9d39062514" providerId="AD" clId="Web-{03F1DF64-D3C6-7561-9B95-A1FF8FFC97FB}" dt="2022-10-18T15:11:08.745" v="166"/>
          <ac:spMkLst>
            <pc:docMk/>
            <pc:sldMk cId="754037465" sldId="407"/>
            <ac:spMk id="3" creationId="{29C3B49A-4066-16BB-DD86-619760F72124}"/>
          </ac:spMkLst>
        </pc:spChg>
      </pc:sldChg>
      <pc:sldChg chg="modNotes">
        <pc:chgData name="Garell Magnus NSVH VC OSKARSTRÖM" userId="S::magnus.garell@regionhalland.se::1327b74d-788b-4f8b-af6b-ce9d39062514" providerId="AD" clId="Web-{03F1DF64-D3C6-7561-9B95-A1FF8FFC97FB}" dt="2022-10-18T15:11:36.152" v="174"/>
        <pc:sldMkLst>
          <pc:docMk/>
          <pc:sldMk cId="3396177954" sldId="408"/>
        </pc:sldMkLst>
      </pc:sldChg>
      <pc:sldChg chg="modNotes">
        <pc:chgData name="Garell Magnus NSVH VC OSKARSTRÖM" userId="S::magnus.garell@regionhalland.se::1327b74d-788b-4f8b-af6b-ce9d39062514" providerId="AD" clId="Web-{03F1DF64-D3C6-7561-9B95-A1FF8FFC97FB}" dt="2022-10-18T14:49:19.935" v="43"/>
        <pc:sldMkLst>
          <pc:docMk/>
          <pc:sldMk cId="7556540" sldId="418"/>
        </pc:sldMkLst>
      </pc:sldChg>
      <pc:sldChg chg="modNotes">
        <pc:chgData name="Garell Magnus NSVH VC OSKARSTRÖM" userId="S::magnus.garell@regionhalland.se::1327b74d-788b-4f8b-af6b-ce9d39062514" providerId="AD" clId="Web-{03F1DF64-D3C6-7561-9B95-A1FF8FFC97FB}" dt="2022-10-18T15:02:34.208" v="146"/>
        <pc:sldMkLst>
          <pc:docMk/>
          <pc:sldMk cId="3810582189" sldId="421"/>
        </pc:sldMkLst>
      </pc:sldChg>
      <pc:sldChg chg="modNotes">
        <pc:chgData name="Garell Magnus NSVH VC OSKARSTRÖM" userId="S::magnus.garell@regionhalland.se::1327b74d-788b-4f8b-af6b-ce9d39062514" providerId="AD" clId="Web-{03F1DF64-D3C6-7561-9B95-A1FF8FFC97FB}" dt="2022-10-18T15:06:06.945" v="160"/>
        <pc:sldMkLst>
          <pc:docMk/>
          <pc:sldMk cId="3111667625" sldId="422"/>
        </pc:sldMkLst>
      </pc:sldChg>
      <pc:sldChg chg="modNotes">
        <pc:chgData name="Garell Magnus NSVH VC OSKARSTRÖM" userId="S::magnus.garell@regionhalland.se::1327b74d-788b-4f8b-af6b-ce9d39062514" providerId="AD" clId="Web-{03F1DF64-D3C6-7561-9B95-A1FF8FFC97FB}" dt="2022-10-18T14:51:40.436" v="66"/>
        <pc:sldMkLst>
          <pc:docMk/>
          <pc:sldMk cId="3654298644" sldId="423"/>
        </pc:sldMkLst>
      </pc:sldChg>
    </pc:docChg>
  </pc:docChgLst>
  <pc:docChgLst>
    <pc:chgData name="Löfgren Maria M RK HÄLSO- OCH SJUKVÅRD" userId="S::maria.m.lofgren@regionhalland.se::4cb288e3-66af-4afa-86a0-760f13ac5b44" providerId="AD" clId="Web-{93E67C29-4E80-47ED-B284-9D5C97BD7DAA}"/>
    <pc:docChg chg="addSld delSld modSld">
      <pc:chgData name="Löfgren Maria M RK HÄLSO- OCH SJUKVÅRD" userId="S::maria.m.lofgren@regionhalland.se::4cb288e3-66af-4afa-86a0-760f13ac5b44" providerId="AD" clId="Web-{93E67C29-4E80-47ED-B284-9D5C97BD7DAA}" dt="2022-10-07T11:17:42.691" v="313" actId="1076"/>
      <pc:docMkLst>
        <pc:docMk/>
      </pc:docMkLst>
      <pc:sldChg chg="modSp del">
        <pc:chgData name="Löfgren Maria M RK HÄLSO- OCH SJUKVÅRD" userId="S::maria.m.lofgren@regionhalland.se::4cb288e3-66af-4afa-86a0-760f13ac5b44" providerId="AD" clId="Web-{93E67C29-4E80-47ED-B284-9D5C97BD7DAA}" dt="2022-10-07T10:02:12.779" v="74"/>
        <pc:sldMkLst>
          <pc:docMk/>
          <pc:sldMk cId="1526386496" sldId="284"/>
        </pc:sldMkLst>
        <pc:spChg chg="mod">
          <ac:chgData name="Löfgren Maria M RK HÄLSO- OCH SJUKVÅRD" userId="S::maria.m.lofgren@regionhalland.se::4cb288e3-66af-4afa-86a0-760f13ac5b44" providerId="AD" clId="Web-{93E67C29-4E80-47ED-B284-9D5C97BD7DAA}" dt="2022-10-07T09:49:25.178" v="5" actId="20577"/>
          <ac:spMkLst>
            <pc:docMk/>
            <pc:sldMk cId="1526386496" sldId="284"/>
            <ac:spMk id="7" creationId="{00000000-0000-0000-0000-000000000000}"/>
          </ac:spMkLst>
        </pc:spChg>
      </pc:sldChg>
      <pc:sldChg chg="addSp delSp modSp">
        <pc:chgData name="Löfgren Maria M RK HÄLSO- OCH SJUKVÅRD" userId="S::maria.m.lofgren@regionhalland.se::4cb288e3-66af-4afa-86a0-760f13ac5b44" providerId="AD" clId="Web-{93E67C29-4E80-47ED-B284-9D5C97BD7DAA}" dt="2022-10-07T11:03:00.298" v="169" actId="1076"/>
        <pc:sldMkLst>
          <pc:docMk/>
          <pc:sldMk cId="872897164" sldId="305"/>
        </pc:sldMkLst>
        <pc:spChg chg="mod">
          <ac:chgData name="Löfgren Maria M RK HÄLSO- OCH SJUKVÅRD" userId="S::maria.m.lofgren@regionhalland.se::4cb288e3-66af-4afa-86a0-760f13ac5b44" providerId="AD" clId="Web-{93E67C29-4E80-47ED-B284-9D5C97BD7DAA}" dt="2022-10-07T11:01:56.377" v="164" actId="20577"/>
          <ac:spMkLst>
            <pc:docMk/>
            <pc:sldMk cId="872897164" sldId="305"/>
            <ac:spMk id="3" creationId="{00000000-0000-0000-0000-000000000000}"/>
          </ac:spMkLst>
        </pc:spChg>
        <pc:picChg chg="add mod">
          <ac:chgData name="Löfgren Maria M RK HÄLSO- OCH SJUKVÅRD" userId="S::maria.m.lofgren@regionhalland.se::4cb288e3-66af-4afa-86a0-760f13ac5b44" providerId="AD" clId="Web-{93E67C29-4E80-47ED-B284-9D5C97BD7DAA}" dt="2022-10-07T11:03:00.298" v="169" actId="1076"/>
          <ac:picMkLst>
            <pc:docMk/>
            <pc:sldMk cId="872897164" sldId="305"/>
            <ac:picMk id="7" creationId="{74726976-50DF-8828-399A-788E1CE80CF8}"/>
          </ac:picMkLst>
        </pc:picChg>
        <pc:picChg chg="del">
          <ac:chgData name="Löfgren Maria M RK HÄLSO- OCH SJUKVÅRD" userId="S::maria.m.lofgren@regionhalland.se::4cb288e3-66af-4afa-86a0-760f13ac5b44" providerId="AD" clId="Web-{93E67C29-4E80-47ED-B284-9D5C97BD7DAA}" dt="2022-10-07T11:02:52.845" v="165"/>
          <ac:picMkLst>
            <pc:docMk/>
            <pc:sldMk cId="872897164" sldId="305"/>
            <ac:picMk id="9" creationId="{00000000-0000-0000-0000-000000000000}"/>
          </ac:picMkLst>
        </pc:picChg>
      </pc:sldChg>
      <pc:sldChg chg="addSp modSp">
        <pc:chgData name="Löfgren Maria M RK HÄLSO- OCH SJUKVÅRD" userId="S::maria.m.lofgren@regionhalland.se::4cb288e3-66af-4afa-86a0-760f13ac5b44" providerId="AD" clId="Web-{93E67C29-4E80-47ED-B284-9D5C97BD7DAA}" dt="2022-10-07T11:05:36.265" v="187" actId="14100"/>
        <pc:sldMkLst>
          <pc:docMk/>
          <pc:sldMk cId="3297015186" sldId="306"/>
        </pc:sldMkLst>
        <pc:picChg chg="add mod">
          <ac:chgData name="Löfgren Maria M RK HÄLSO- OCH SJUKVÅRD" userId="S::maria.m.lofgren@regionhalland.se::4cb288e3-66af-4afa-86a0-760f13ac5b44" providerId="AD" clId="Web-{93E67C29-4E80-47ED-B284-9D5C97BD7DAA}" dt="2022-10-07T11:05:36.265" v="187" actId="14100"/>
          <ac:picMkLst>
            <pc:docMk/>
            <pc:sldMk cId="3297015186" sldId="306"/>
            <ac:picMk id="7" creationId="{F6486F3F-723C-DDF2-2035-5A1101FD58ED}"/>
          </ac:picMkLst>
        </pc:picChg>
      </pc:sldChg>
      <pc:sldChg chg="addSp delSp modSp">
        <pc:chgData name="Löfgren Maria M RK HÄLSO- OCH SJUKVÅRD" userId="S::maria.m.lofgren@regionhalland.se::4cb288e3-66af-4afa-86a0-760f13ac5b44" providerId="AD" clId="Web-{93E67C29-4E80-47ED-B284-9D5C97BD7DAA}" dt="2022-10-07T11:06:30.639" v="190" actId="1076"/>
        <pc:sldMkLst>
          <pc:docMk/>
          <pc:sldMk cId="3796261591" sldId="307"/>
        </pc:sldMkLst>
        <pc:picChg chg="del">
          <ac:chgData name="Löfgren Maria M RK HÄLSO- OCH SJUKVÅRD" userId="S::maria.m.lofgren@regionhalland.se::4cb288e3-66af-4afa-86a0-760f13ac5b44" providerId="AD" clId="Web-{93E67C29-4E80-47ED-B284-9D5C97BD7DAA}" dt="2022-10-07T11:06:18.827" v="188"/>
          <ac:picMkLst>
            <pc:docMk/>
            <pc:sldMk cId="3796261591" sldId="307"/>
            <ac:picMk id="7" creationId="{00000000-0000-0000-0000-000000000000}"/>
          </ac:picMkLst>
        </pc:picChg>
        <pc:picChg chg="add mod">
          <ac:chgData name="Löfgren Maria M RK HÄLSO- OCH SJUKVÅRD" userId="S::maria.m.lofgren@regionhalland.se::4cb288e3-66af-4afa-86a0-760f13ac5b44" providerId="AD" clId="Web-{93E67C29-4E80-47ED-B284-9D5C97BD7DAA}" dt="2022-10-07T11:06:30.639" v="190" actId="1076"/>
          <ac:picMkLst>
            <pc:docMk/>
            <pc:sldMk cId="3796261591" sldId="307"/>
            <ac:picMk id="8" creationId="{3C3D0F5C-09FC-D769-90D2-2AAD6A59DEB4}"/>
          </ac:picMkLst>
        </pc:picChg>
      </pc:sldChg>
      <pc:sldChg chg="modSp">
        <pc:chgData name="Löfgren Maria M RK HÄLSO- OCH SJUKVÅRD" userId="S::maria.m.lofgren@regionhalland.se::4cb288e3-66af-4afa-86a0-760f13ac5b44" providerId="AD" clId="Web-{93E67C29-4E80-47ED-B284-9D5C97BD7DAA}" dt="2022-10-07T11:17:03.410" v="310" actId="20577"/>
        <pc:sldMkLst>
          <pc:docMk/>
          <pc:sldMk cId="1114442192" sldId="310"/>
        </pc:sldMkLst>
        <pc:spChg chg="mod">
          <ac:chgData name="Löfgren Maria M RK HÄLSO- OCH SJUKVÅRD" userId="S::maria.m.lofgren@regionhalland.se::4cb288e3-66af-4afa-86a0-760f13ac5b44" providerId="AD" clId="Web-{93E67C29-4E80-47ED-B284-9D5C97BD7DAA}" dt="2022-10-07T11:17:03.410" v="310" actId="20577"/>
          <ac:spMkLst>
            <pc:docMk/>
            <pc:sldMk cId="1114442192" sldId="310"/>
            <ac:spMk id="3" creationId="{00000000-0000-0000-0000-000000000000}"/>
          </ac:spMkLst>
        </pc:spChg>
      </pc:sldChg>
      <pc:sldChg chg="addSp modSp">
        <pc:chgData name="Löfgren Maria M RK HÄLSO- OCH SJUKVÅRD" userId="S::maria.m.lofgren@regionhalland.se::4cb288e3-66af-4afa-86a0-760f13ac5b44" providerId="AD" clId="Web-{93E67C29-4E80-47ED-B284-9D5C97BD7DAA}" dt="2022-10-07T11:17:42.691" v="313" actId="1076"/>
        <pc:sldMkLst>
          <pc:docMk/>
          <pc:sldMk cId="65326980" sldId="317"/>
        </pc:sldMkLst>
        <pc:picChg chg="add mod">
          <ac:chgData name="Löfgren Maria M RK HÄLSO- OCH SJUKVÅRD" userId="S::maria.m.lofgren@regionhalland.se::4cb288e3-66af-4afa-86a0-760f13ac5b44" providerId="AD" clId="Web-{93E67C29-4E80-47ED-B284-9D5C97BD7DAA}" dt="2022-10-07T11:17:42.691" v="313" actId="1076"/>
          <ac:picMkLst>
            <pc:docMk/>
            <pc:sldMk cId="65326980" sldId="317"/>
            <ac:picMk id="9" creationId="{3B399308-AA8D-7A49-7BB5-422A51279A3D}"/>
          </ac:picMkLst>
        </pc:picChg>
      </pc:sldChg>
      <pc:sldChg chg="addSp modSp">
        <pc:chgData name="Löfgren Maria M RK HÄLSO- OCH SJUKVÅRD" userId="S::maria.m.lofgren@regionhalland.se::4cb288e3-66af-4afa-86a0-760f13ac5b44" providerId="AD" clId="Web-{93E67C29-4E80-47ED-B284-9D5C97BD7DAA}" dt="2022-10-07T11:15:04.178" v="236" actId="20577"/>
        <pc:sldMkLst>
          <pc:docMk/>
          <pc:sldMk cId="1277684729" sldId="325"/>
        </pc:sldMkLst>
        <pc:spChg chg="add mod">
          <ac:chgData name="Löfgren Maria M RK HÄLSO- OCH SJUKVÅRD" userId="S::maria.m.lofgren@regionhalland.se::4cb288e3-66af-4afa-86a0-760f13ac5b44" providerId="AD" clId="Web-{93E67C29-4E80-47ED-B284-9D5C97BD7DAA}" dt="2022-10-07T11:15:04.178" v="236" actId="20577"/>
          <ac:spMkLst>
            <pc:docMk/>
            <pc:sldMk cId="1277684729" sldId="325"/>
            <ac:spMk id="7" creationId="{89D2F851-D46A-1E4D-DB2E-28B353956A17}"/>
          </ac:spMkLst>
        </pc:spChg>
      </pc:sldChg>
      <pc:sldChg chg="addSp delSp modSp">
        <pc:chgData name="Löfgren Maria M RK HÄLSO- OCH SJUKVÅRD" userId="S::maria.m.lofgren@regionhalland.se::4cb288e3-66af-4afa-86a0-760f13ac5b44" providerId="AD" clId="Web-{93E67C29-4E80-47ED-B284-9D5C97BD7DAA}" dt="2022-10-07T11:04:05.172" v="179" actId="1076"/>
        <pc:sldMkLst>
          <pc:docMk/>
          <pc:sldMk cId="885101545" sldId="334"/>
        </pc:sldMkLst>
        <pc:picChg chg="add mod">
          <ac:chgData name="Löfgren Maria M RK HÄLSO- OCH SJUKVÅRD" userId="S::maria.m.lofgren@regionhalland.se::4cb288e3-66af-4afa-86a0-760f13ac5b44" providerId="AD" clId="Web-{93E67C29-4E80-47ED-B284-9D5C97BD7DAA}" dt="2022-10-07T11:04:03.500" v="178" actId="1076"/>
          <ac:picMkLst>
            <pc:docMk/>
            <pc:sldMk cId="885101545" sldId="334"/>
            <ac:picMk id="7" creationId="{B70BFAD0-C400-9E26-EC11-8040B1D52918}"/>
          </ac:picMkLst>
        </pc:picChg>
        <pc:picChg chg="del">
          <ac:chgData name="Löfgren Maria M RK HÄLSO- OCH SJUKVÅRD" userId="S::maria.m.lofgren@regionhalland.se::4cb288e3-66af-4afa-86a0-760f13ac5b44" providerId="AD" clId="Web-{93E67C29-4E80-47ED-B284-9D5C97BD7DAA}" dt="2022-10-07T11:03:52.735" v="173"/>
          <ac:picMkLst>
            <pc:docMk/>
            <pc:sldMk cId="885101545" sldId="334"/>
            <ac:picMk id="8" creationId="{00000000-0000-0000-0000-000000000000}"/>
          </ac:picMkLst>
        </pc:picChg>
        <pc:picChg chg="mod">
          <ac:chgData name="Löfgren Maria M RK HÄLSO- OCH SJUKVÅRD" userId="S::maria.m.lofgren@regionhalland.se::4cb288e3-66af-4afa-86a0-760f13ac5b44" providerId="AD" clId="Web-{93E67C29-4E80-47ED-B284-9D5C97BD7DAA}" dt="2022-10-07T11:04:05.172" v="179" actId="1076"/>
          <ac:picMkLst>
            <pc:docMk/>
            <pc:sldMk cId="885101545" sldId="334"/>
            <ac:picMk id="9" creationId="{00000000-0000-0000-0000-000000000000}"/>
          </ac:picMkLst>
        </pc:picChg>
      </pc:sldChg>
      <pc:sldChg chg="addSp modSp">
        <pc:chgData name="Löfgren Maria M RK HÄLSO- OCH SJUKVÅRD" userId="S::maria.m.lofgren@regionhalland.se::4cb288e3-66af-4afa-86a0-760f13ac5b44" providerId="AD" clId="Web-{93E67C29-4E80-47ED-B284-9D5C97BD7DAA}" dt="2022-10-07T10:58:15.803" v="128" actId="20577"/>
        <pc:sldMkLst>
          <pc:docMk/>
          <pc:sldMk cId="142519832" sldId="337"/>
        </pc:sldMkLst>
        <pc:spChg chg="mod">
          <ac:chgData name="Löfgren Maria M RK HÄLSO- OCH SJUKVÅRD" userId="S::maria.m.lofgren@regionhalland.se::4cb288e3-66af-4afa-86a0-760f13ac5b44" providerId="AD" clId="Web-{93E67C29-4E80-47ED-B284-9D5C97BD7DAA}" dt="2022-10-07T10:58:15.803" v="128" actId="20577"/>
          <ac:spMkLst>
            <pc:docMk/>
            <pc:sldMk cId="142519832" sldId="337"/>
            <ac:spMk id="3" creationId="{00000000-0000-0000-0000-000000000000}"/>
          </ac:spMkLst>
        </pc:spChg>
        <pc:picChg chg="add mod">
          <ac:chgData name="Löfgren Maria M RK HÄLSO- OCH SJUKVÅRD" userId="S::maria.m.lofgren@regionhalland.se::4cb288e3-66af-4afa-86a0-760f13ac5b44" providerId="AD" clId="Web-{93E67C29-4E80-47ED-B284-9D5C97BD7DAA}" dt="2022-10-07T10:57:26.882" v="110" actId="1076"/>
          <ac:picMkLst>
            <pc:docMk/>
            <pc:sldMk cId="142519832" sldId="337"/>
            <ac:picMk id="7" creationId="{D54D8D00-EBA7-978B-0D24-E06F770FF9ED}"/>
          </ac:picMkLst>
        </pc:picChg>
      </pc:sldChg>
      <pc:sldChg chg="addSp delSp modSp">
        <pc:chgData name="Löfgren Maria M RK HÄLSO- OCH SJUKVÅRD" userId="S::maria.m.lofgren@regionhalland.se::4cb288e3-66af-4afa-86a0-760f13ac5b44" providerId="AD" clId="Web-{93E67C29-4E80-47ED-B284-9D5C97BD7DAA}" dt="2022-10-07T11:05:00.078" v="184" actId="1076"/>
        <pc:sldMkLst>
          <pc:docMk/>
          <pc:sldMk cId="2575689780" sldId="338"/>
        </pc:sldMkLst>
        <pc:spChg chg="mod">
          <ac:chgData name="Löfgren Maria M RK HÄLSO- OCH SJUKVÅRD" userId="S::maria.m.lofgren@regionhalland.se::4cb288e3-66af-4afa-86a0-760f13ac5b44" providerId="AD" clId="Web-{93E67C29-4E80-47ED-B284-9D5C97BD7DAA}" dt="2022-10-07T10:58:58.802" v="144" actId="20577"/>
          <ac:spMkLst>
            <pc:docMk/>
            <pc:sldMk cId="2575689780" sldId="338"/>
            <ac:spMk id="3" creationId="{00000000-0000-0000-0000-000000000000}"/>
          </ac:spMkLst>
        </pc:spChg>
        <pc:picChg chg="add del mod">
          <ac:chgData name="Löfgren Maria M RK HÄLSO- OCH SJUKVÅRD" userId="S::maria.m.lofgren@regionhalland.se::4cb288e3-66af-4afa-86a0-760f13ac5b44" providerId="AD" clId="Web-{93E67C29-4E80-47ED-B284-9D5C97BD7DAA}" dt="2022-10-07T11:04:58.515" v="183"/>
          <ac:picMkLst>
            <pc:docMk/>
            <pc:sldMk cId="2575689780" sldId="338"/>
            <ac:picMk id="7" creationId="{E78ADAFE-5D7C-5F62-5B7F-880AE46E81FF}"/>
          </ac:picMkLst>
        </pc:picChg>
        <pc:picChg chg="add mod">
          <ac:chgData name="Löfgren Maria M RK HÄLSO- OCH SJUKVÅRD" userId="S::maria.m.lofgren@regionhalland.se::4cb288e3-66af-4afa-86a0-760f13ac5b44" providerId="AD" clId="Web-{93E67C29-4E80-47ED-B284-9D5C97BD7DAA}" dt="2022-10-07T11:05:00.078" v="184" actId="1076"/>
          <ac:picMkLst>
            <pc:docMk/>
            <pc:sldMk cId="2575689780" sldId="338"/>
            <ac:picMk id="8" creationId="{0FE38B58-7D59-C680-7ABF-FC1355F0DB2B}"/>
          </ac:picMkLst>
        </pc:picChg>
      </pc:sldChg>
      <pc:sldChg chg="addSp modSp">
        <pc:chgData name="Löfgren Maria M RK HÄLSO- OCH SJUKVÅRD" userId="S::maria.m.lofgren@regionhalland.se::4cb288e3-66af-4afa-86a0-760f13ac5b44" providerId="AD" clId="Web-{93E67C29-4E80-47ED-B284-9D5C97BD7DAA}" dt="2022-10-07T11:04:23" v="181" actId="1076"/>
        <pc:sldMkLst>
          <pc:docMk/>
          <pc:sldMk cId="1666783753" sldId="348"/>
        </pc:sldMkLst>
        <pc:picChg chg="add mod">
          <ac:chgData name="Löfgren Maria M RK HÄLSO- OCH SJUKVÅRD" userId="S::maria.m.lofgren@regionhalland.se::4cb288e3-66af-4afa-86a0-760f13ac5b44" providerId="AD" clId="Web-{93E67C29-4E80-47ED-B284-9D5C97BD7DAA}" dt="2022-10-07T11:04:23" v="181" actId="1076"/>
          <ac:picMkLst>
            <pc:docMk/>
            <pc:sldMk cId="1666783753" sldId="348"/>
            <ac:picMk id="7" creationId="{7EB9610D-93DE-E033-2B44-40EFA2D2F3B2}"/>
          </ac:picMkLst>
        </pc:picChg>
      </pc:sldChg>
      <pc:sldChg chg="modSp">
        <pc:chgData name="Löfgren Maria M RK HÄLSO- OCH SJUKVÅRD" userId="S::maria.m.lofgren@regionhalland.se::4cb288e3-66af-4afa-86a0-760f13ac5b44" providerId="AD" clId="Web-{93E67C29-4E80-47ED-B284-9D5C97BD7DAA}" dt="2022-10-07T11:16:21.536" v="294" actId="20577"/>
        <pc:sldMkLst>
          <pc:docMk/>
          <pc:sldMk cId="1326732682" sldId="352"/>
        </pc:sldMkLst>
        <pc:spChg chg="mod">
          <ac:chgData name="Löfgren Maria M RK HÄLSO- OCH SJUKVÅRD" userId="S::maria.m.lofgren@regionhalland.se::4cb288e3-66af-4afa-86a0-760f13ac5b44" providerId="AD" clId="Web-{93E67C29-4E80-47ED-B284-9D5C97BD7DAA}" dt="2022-10-07T11:16:21.536" v="294" actId="20577"/>
          <ac:spMkLst>
            <pc:docMk/>
            <pc:sldMk cId="1326732682" sldId="352"/>
            <ac:spMk id="2" creationId="{34DF7C2B-C024-4C6B-AFCD-F81D8001A936}"/>
          </ac:spMkLst>
        </pc:spChg>
      </pc:sldChg>
      <pc:sldChg chg="addSp modSp">
        <pc:chgData name="Löfgren Maria M RK HÄLSO- OCH SJUKVÅRD" userId="S::maria.m.lofgren@regionhalland.se::4cb288e3-66af-4afa-86a0-760f13ac5b44" providerId="AD" clId="Web-{93E67C29-4E80-47ED-B284-9D5C97BD7DAA}" dt="2022-10-07T11:09:27.167" v="207" actId="1076"/>
        <pc:sldMkLst>
          <pc:docMk/>
          <pc:sldMk cId="665545805" sldId="362"/>
        </pc:sldMkLst>
        <pc:picChg chg="add mod">
          <ac:chgData name="Löfgren Maria M RK HÄLSO- OCH SJUKVÅRD" userId="S::maria.m.lofgren@regionhalland.se::4cb288e3-66af-4afa-86a0-760f13ac5b44" providerId="AD" clId="Web-{93E67C29-4E80-47ED-B284-9D5C97BD7DAA}" dt="2022-10-07T11:09:27.167" v="207" actId="1076"/>
          <ac:picMkLst>
            <pc:docMk/>
            <pc:sldMk cId="665545805" sldId="362"/>
            <ac:picMk id="3" creationId="{E8E84B70-DE77-499B-D1BA-751819387891}"/>
          </ac:picMkLst>
        </pc:picChg>
      </pc:sldChg>
      <pc:sldChg chg="addSp delSp modSp">
        <pc:chgData name="Löfgren Maria M RK HÄLSO- OCH SJUKVÅRD" userId="S::maria.m.lofgren@regionhalland.se::4cb288e3-66af-4afa-86a0-760f13ac5b44" providerId="AD" clId="Web-{93E67C29-4E80-47ED-B284-9D5C97BD7DAA}" dt="2022-10-07T11:08:23.700" v="204" actId="20577"/>
        <pc:sldMkLst>
          <pc:docMk/>
          <pc:sldMk cId="3955067937" sldId="365"/>
        </pc:sldMkLst>
        <pc:spChg chg="mod">
          <ac:chgData name="Löfgren Maria M RK HÄLSO- OCH SJUKVÅRD" userId="S::maria.m.lofgren@regionhalland.se::4cb288e3-66af-4afa-86a0-760f13ac5b44" providerId="AD" clId="Web-{93E67C29-4E80-47ED-B284-9D5C97BD7DAA}" dt="2022-10-07T11:08:23.700" v="204" actId="20577"/>
          <ac:spMkLst>
            <pc:docMk/>
            <pc:sldMk cId="3955067937" sldId="365"/>
            <ac:spMk id="3" creationId="{00000000-0000-0000-0000-000000000000}"/>
          </ac:spMkLst>
        </pc:spChg>
        <pc:picChg chg="del">
          <ac:chgData name="Löfgren Maria M RK HÄLSO- OCH SJUKVÅRD" userId="S::maria.m.lofgren@regionhalland.se::4cb288e3-66af-4afa-86a0-760f13ac5b44" providerId="AD" clId="Web-{93E67C29-4E80-47ED-B284-9D5C97BD7DAA}" dt="2022-10-07T11:07:14.435" v="194"/>
          <ac:picMkLst>
            <pc:docMk/>
            <pc:sldMk cId="3955067937" sldId="365"/>
            <ac:picMk id="7" creationId="{00000000-0000-0000-0000-000000000000}"/>
          </ac:picMkLst>
        </pc:picChg>
        <pc:picChg chg="del">
          <ac:chgData name="Löfgren Maria M RK HÄLSO- OCH SJUKVÅRD" userId="S::maria.m.lofgren@regionhalland.se::4cb288e3-66af-4afa-86a0-760f13ac5b44" providerId="AD" clId="Web-{93E67C29-4E80-47ED-B284-9D5C97BD7DAA}" dt="2022-10-07T11:07:08.654" v="191"/>
          <ac:picMkLst>
            <pc:docMk/>
            <pc:sldMk cId="3955067937" sldId="365"/>
            <ac:picMk id="8" creationId="{00000000-0000-0000-0000-000000000000}"/>
          </ac:picMkLst>
        </pc:picChg>
        <pc:picChg chg="add mod">
          <ac:chgData name="Löfgren Maria M RK HÄLSO- OCH SJUKVÅRD" userId="S::maria.m.lofgren@regionhalland.se::4cb288e3-66af-4afa-86a0-760f13ac5b44" providerId="AD" clId="Web-{93E67C29-4E80-47ED-B284-9D5C97BD7DAA}" dt="2022-10-07T11:07:39.060" v="200" actId="14100"/>
          <ac:picMkLst>
            <pc:docMk/>
            <pc:sldMk cId="3955067937" sldId="365"/>
            <ac:picMk id="9" creationId="{7D7FE446-E40A-084F-5E0A-71C97A029B94}"/>
          </ac:picMkLst>
        </pc:picChg>
        <pc:picChg chg="add mod">
          <ac:chgData name="Löfgren Maria M RK HÄLSO- OCH SJUKVÅRD" userId="S::maria.m.lofgren@regionhalland.se::4cb288e3-66af-4afa-86a0-760f13ac5b44" providerId="AD" clId="Web-{93E67C29-4E80-47ED-B284-9D5C97BD7DAA}" dt="2022-10-07T11:07:36.357" v="199" actId="1076"/>
          <ac:picMkLst>
            <pc:docMk/>
            <pc:sldMk cId="3955067937" sldId="365"/>
            <ac:picMk id="10" creationId="{A818ECE8-152D-97FE-6A25-DDD3EB6B1990}"/>
          </ac:picMkLst>
        </pc:picChg>
        <pc:picChg chg="add mod">
          <ac:chgData name="Löfgren Maria M RK HÄLSO- OCH SJUKVÅRD" userId="S::maria.m.lofgren@regionhalland.se::4cb288e3-66af-4afa-86a0-760f13ac5b44" providerId="AD" clId="Web-{93E67C29-4E80-47ED-B284-9D5C97BD7DAA}" dt="2022-10-07T11:08:00.325" v="203" actId="14100"/>
          <ac:picMkLst>
            <pc:docMk/>
            <pc:sldMk cId="3955067937" sldId="365"/>
            <ac:picMk id="11" creationId="{DB2BC27B-4207-9514-24B6-F28E6A463F41}"/>
          </ac:picMkLst>
        </pc:picChg>
      </pc:sldChg>
      <pc:sldChg chg="addSp delSp modSp new mod chgLayout">
        <pc:chgData name="Löfgren Maria M RK HÄLSO- OCH SJUKVÅRD" userId="S::maria.m.lofgren@regionhalland.se::4cb288e3-66af-4afa-86a0-760f13ac5b44" providerId="AD" clId="Web-{93E67C29-4E80-47ED-B284-9D5C97BD7DAA}" dt="2022-10-07T10:04:03.890" v="106" actId="20577"/>
        <pc:sldMkLst>
          <pc:docMk/>
          <pc:sldMk cId="245461869" sldId="367"/>
        </pc:sldMkLst>
        <pc:spChg chg="del">
          <ac:chgData name="Löfgren Maria M RK HÄLSO- OCH SJUKVÅRD" userId="S::maria.m.lofgren@regionhalland.se::4cb288e3-66af-4afa-86a0-760f13ac5b44" providerId="AD" clId="Web-{93E67C29-4E80-47ED-B284-9D5C97BD7DAA}" dt="2022-10-07T10:01:45.482" v="68"/>
          <ac:spMkLst>
            <pc:docMk/>
            <pc:sldMk cId="245461869" sldId="367"/>
            <ac:spMk id="2" creationId="{0B485D85-67E7-25F7-9CE9-DD6C315A4DD1}"/>
          </ac:spMkLst>
        </pc:spChg>
        <pc:spChg chg="add mod">
          <ac:chgData name="Löfgren Maria M RK HÄLSO- OCH SJUKVÅRD" userId="S::maria.m.lofgren@regionhalland.se::4cb288e3-66af-4afa-86a0-760f13ac5b44" providerId="AD" clId="Web-{93E67C29-4E80-47ED-B284-9D5C97BD7DAA}" dt="2022-10-07T10:04:03.890" v="106" actId="20577"/>
          <ac:spMkLst>
            <pc:docMk/>
            <pc:sldMk cId="245461869" sldId="367"/>
            <ac:spMk id="4" creationId="{12891825-9069-1C61-282B-55F2D2BD6873}"/>
          </ac:spMkLst>
        </pc:spChg>
        <pc:spChg chg="add del">
          <ac:chgData name="Löfgren Maria M RK HÄLSO- OCH SJUKVÅRD" userId="S::maria.m.lofgren@regionhalland.se::4cb288e3-66af-4afa-86a0-760f13ac5b44" providerId="AD" clId="Web-{93E67C29-4E80-47ED-B284-9D5C97BD7DAA}" dt="2022-10-07T10:02:26.389" v="76"/>
          <ac:spMkLst>
            <pc:docMk/>
            <pc:sldMk cId="245461869" sldId="367"/>
            <ac:spMk id="9" creationId="{5D5E01CA-8633-2410-1D90-0C3A68C3077F}"/>
          </ac:spMkLst>
        </pc:spChg>
        <pc:spChg chg="add del">
          <ac:chgData name="Löfgren Maria M RK HÄLSO- OCH SJUKVÅRD" userId="S::maria.m.lofgren@regionhalland.se::4cb288e3-66af-4afa-86a0-760f13ac5b44" providerId="AD" clId="Web-{93E67C29-4E80-47ED-B284-9D5C97BD7DAA}" dt="2022-10-07T10:02:26.389" v="76"/>
          <ac:spMkLst>
            <pc:docMk/>
            <pc:sldMk cId="245461869" sldId="367"/>
            <ac:spMk id="11" creationId="{FE437063-DD36-4CE7-E500-5E693AC61852}"/>
          </ac:spMkLst>
        </pc:spChg>
        <pc:spChg chg="add del">
          <ac:chgData name="Löfgren Maria M RK HÄLSO- OCH SJUKVÅRD" userId="S::maria.m.lofgren@regionhalland.se::4cb288e3-66af-4afa-86a0-760f13ac5b44" providerId="AD" clId="Web-{93E67C29-4E80-47ED-B284-9D5C97BD7DAA}" dt="2022-10-07T10:02:26.389" v="76"/>
          <ac:spMkLst>
            <pc:docMk/>
            <pc:sldMk cId="245461869" sldId="367"/>
            <ac:spMk id="13" creationId="{4B156900-C5F9-6DCC-CDC2-B977BAA82280}"/>
          </ac:spMkLst>
        </pc:spChg>
        <pc:picChg chg="add mod ord">
          <ac:chgData name="Löfgren Maria M RK HÄLSO- OCH SJUKVÅRD" userId="S::maria.m.lofgren@regionhalland.se::4cb288e3-66af-4afa-86a0-760f13ac5b44" providerId="AD" clId="Web-{93E67C29-4E80-47ED-B284-9D5C97BD7DAA}" dt="2022-10-07T10:02:26.389" v="76"/>
          <ac:picMkLst>
            <pc:docMk/>
            <pc:sldMk cId="245461869" sldId="367"/>
            <ac:picMk id="3" creationId="{0258B6D1-C18B-DC6D-83B8-1BE4097107B2}"/>
          </ac:picMkLst>
        </pc:picChg>
      </pc:sldChg>
    </pc:docChg>
  </pc:docChgLst>
  <pc:docChgLst>
    <pc:chgData name="Hiljemark Åsa RK HÄLSO- OCH SJUKVÅRD" userId="53999acd-ccc3-4474-8eb8-087ca392302e" providerId="ADAL" clId="{7AE9E7C9-B335-4426-8D61-B93D5AD2AEC8}"/>
    <pc:docChg chg="undo custSel addSld delSld modSld sldOrd">
      <pc:chgData name="Hiljemark Åsa RK HÄLSO- OCH SJUKVÅRD" userId="53999acd-ccc3-4474-8eb8-087ca392302e" providerId="ADAL" clId="{7AE9E7C9-B335-4426-8D61-B93D5AD2AEC8}" dt="2022-10-13T12:15:10.258" v="798" actId="2696"/>
      <pc:docMkLst>
        <pc:docMk/>
      </pc:docMkLst>
      <pc:sldChg chg="addSp delSp modSp mod">
        <pc:chgData name="Hiljemark Åsa RK HÄLSO- OCH SJUKVÅRD" userId="53999acd-ccc3-4474-8eb8-087ca392302e" providerId="ADAL" clId="{7AE9E7C9-B335-4426-8D61-B93D5AD2AEC8}" dt="2022-10-13T11:49:23.869" v="725" actId="27918"/>
        <pc:sldMkLst>
          <pc:docMk/>
          <pc:sldMk cId="3957234251" sldId="323"/>
        </pc:sldMkLst>
        <pc:spChg chg="del">
          <ac:chgData name="Hiljemark Åsa RK HÄLSO- OCH SJUKVÅRD" userId="53999acd-ccc3-4474-8eb8-087ca392302e" providerId="ADAL" clId="{7AE9E7C9-B335-4426-8D61-B93D5AD2AEC8}" dt="2022-10-13T11:40:41.173" v="707" actId="478"/>
          <ac:spMkLst>
            <pc:docMk/>
            <pc:sldMk cId="3957234251" sldId="323"/>
            <ac:spMk id="2" creationId="{D7E5AA03-6279-B7EB-8BBB-90A2613D2799}"/>
          </ac:spMkLst>
        </pc:spChg>
        <pc:graphicFrameChg chg="add mod">
          <ac:chgData name="Hiljemark Åsa RK HÄLSO- OCH SJUKVÅRD" userId="53999acd-ccc3-4474-8eb8-087ca392302e" providerId="ADAL" clId="{7AE9E7C9-B335-4426-8D61-B93D5AD2AEC8}" dt="2022-10-13T11:40:38.008" v="706" actId="167"/>
          <ac:graphicFrameMkLst>
            <pc:docMk/>
            <pc:sldMk cId="3957234251" sldId="323"/>
            <ac:graphicFrameMk id="7" creationId="{01148D8C-00BB-1FD6-1B69-319858020642}"/>
          </ac:graphicFrameMkLst>
        </pc:graphicFrameChg>
        <pc:picChg chg="del">
          <ac:chgData name="Hiljemark Åsa RK HÄLSO- OCH SJUKVÅRD" userId="53999acd-ccc3-4474-8eb8-087ca392302e" providerId="ADAL" clId="{7AE9E7C9-B335-4426-8D61-B93D5AD2AEC8}" dt="2022-10-13T11:40:15.812" v="701" actId="478"/>
          <ac:picMkLst>
            <pc:docMk/>
            <pc:sldMk cId="3957234251" sldId="323"/>
            <ac:picMk id="10" creationId="{127BC40A-182B-4D85-8A32-66D0F6CF0960}"/>
          </ac:picMkLst>
        </pc:picChg>
      </pc:sldChg>
      <pc:sldChg chg="addSp delSp modSp mod ord">
        <pc:chgData name="Hiljemark Åsa RK HÄLSO- OCH SJUKVÅRD" userId="53999acd-ccc3-4474-8eb8-087ca392302e" providerId="ADAL" clId="{7AE9E7C9-B335-4426-8D61-B93D5AD2AEC8}" dt="2022-10-13T11:54:36.453" v="794"/>
        <pc:sldMkLst>
          <pc:docMk/>
          <pc:sldMk cId="1277684729" sldId="325"/>
        </pc:sldMkLst>
        <pc:spChg chg="del mod">
          <ac:chgData name="Hiljemark Åsa RK HÄLSO- OCH SJUKVÅRD" userId="53999acd-ccc3-4474-8eb8-087ca392302e" providerId="ADAL" clId="{7AE9E7C9-B335-4426-8D61-B93D5AD2AEC8}" dt="2022-10-13T11:46:55.923" v="716" actId="478"/>
          <ac:spMkLst>
            <pc:docMk/>
            <pc:sldMk cId="1277684729" sldId="325"/>
            <ac:spMk id="2" creationId="{0883847E-CD16-329D-5ABD-7D48D720C901}"/>
          </ac:spMkLst>
        </pc:spChg>
        <pc:spChg chg="del">
          <ac:chgData name="Hiljemark Åsa RK HÄLSO- OCH SJUKVÅRD" userId="53999acd-ccc3-4474-8eb8-087ca392302e" providerId="ADAL" clId="{7AE9E7C9-B335-4426-8D61-B93D5AD2AEC8}" dt="2022-10-13T11:50:57.481" v="747" actId="478"/>
          <ac:spMkLst>
            <pc:docMk/>
            <pc:sldMk cId="1277684729" sldId="325"/>
            <ac:spMk id="7" creationId="{89D2F851-D46A-1E4D-DB2E-28B353956A17}"/>
          </ac:spMkLst>
        </pc:spChg>
        <pc:spChg chg="add mod">
          <ac:chgData name="Hiljemark Åsa RK HÄLSO- OCH SJUKVÅRD" userId="53999acd-ccc3-4474-8eb8-087ca392302e" providerId="ADAL" clId="{7AE9E7C9-B335-4426-8D61-B93D5AD2AEC8}" dt="2022-10-13T11:52:51.128" v="770" actId="1076"/>
          <ac:spMkLst>
            <pc:docMk/>
            <pc:sldMk cId="1277684729" sldId="325"/>
            <ac:spMk id="13" creationId="{AD5323E6-FB39-FF44-88A0-9A578DA998A9}"/>
          </ac:spMkLst>
        </pc:spChg>
        <pc:spChg chg="add mod">
          <ac:chgData name="Hiljemark Åsa RK HÄLSO- OCH SJUKVÅRD" userId="53999acd-ccc3-4474-8eb8-087ca392302e" providerId="ADAL" clId="{7AE9E7C9-B335-4426-8D61-B93D5AD2AEC8}" dt="2022-10-13T11:53:54.038" v="792" actId="1076"/>
          <ac:spMkLst>
            <pc:docMk/>
            <pc:sldMk cId="1277684729" sldId="325"/>
            <ac:spMk id="14" creationId="{52033B83-859E-6EBB-C70C-7570FAB79A05}"/>
          </ac:spMkLst>
        </pc:spChg>
        <pc:graphicFrameChg chg="add mod">
          <ac:chgData name="Hiljemark Åsa RK HÄLSO- OCH SJUKVÅRD" userId="53999acd-ccc3-4474-8eb8-087ca392302e" providerId="ADAL" clId="{7AE9E7C9-B335-4426-8D61-B93D5AD2AEC8}" dt="2022-10-13T11:53:16.310" v="774" actId="14100"/>
          <ac:graphicFrameMkLst>
            <pc:docMk/>
            <pc:sldMk cId="1277684729" sldId="325"/>
            <ac:graphicFrameMk id="8" creationId="{3A95ABD3-453E-1268-C4A6-B56CCC878442}"/>
          </ac:graphicFrameMkLst>
        </pc:graphicFrameChg>
        <pc:graphicFrameChg chg="add del mod">
          <ac:chgData name="Hiljemark Åsa RK HÄLSO- OCH SJUKVÅRD" userId="53999acd-ccc3-4474-8eb8-087ca392302e" providerId="ADAL" clId="{7AE9E7C9-B335-4426-8D61-B93D5AD2AEC8}" dt="2022-10-13T11:49:17.697" v="724" actId="21"/>
          <ac:graphicFrameMkLst>
            <pc:docMk/>
            <pc:sldMk cId="1277684729" sldId="325"/>
            <ac:graphicFrameMk id="9" creationId="{651127DE-586B-8FF1-C04E-78B7F2A88FB6}"/>
          </ac:graphicFrameMkLst>
        </pc:graphicFrameChg>
        <pc:picChg chg="del">
          <ac:chgData name="Hiljemark Åsa RK HÄLSO- OCH SJUKVÅRD" userId="53999acd-ccc3-4474-8eb8-087ca392302e" providerId="ADAL" clId="{7AE9E7C9-B335-4426-8D61-B93D5AD2AEC8}" dt="2022-10-13T11:46:01.081" v="709" actId="478"/>
          <ac:picMkLst>
            <pc:docMk/>
            <pc:sldMk cId="1277684729" sldId="325"/>
            <ac:picMk id="3" creationId="{FF3C8062-1FB9-4942-8B1E-8372F30F38A6}"/>
          </ac:picMkLst>
        </pc:picChg>
        <pc:picChg chg="del">
          <ac:chgData name="Hiljemark Åsa RK HÄLSO- OCH SJUKVÅRD" userId="53999acd-ccc3-4474-8eb8-087ca392302e" providerId="ADAL" clId="{7AE9E7C9-B335-4426-8D61-B93D5AD2AEC8}" dt="2022-10-13T11:48:56.856" v="719" actId="478"/>
          <ac:picMkLst>
            <pc:docMk/>
            <pc:sldMk cId="1277684729" sldId="325"/>
            <ac:picMk id="10" creationId="{8CDE37BC-726B-4044-BC01-1C515CC6D871}"/>
          </ac:picMkLst>
        </pc:picChg>
        <pc:picChg chg="add del mod">
          <ac:chgData name="Hiljemark Åsa RK HÄLSO- OCH SJUKVÅRD" userId="53999acd-ccc3-4474-8eb8-087ca392302e" providerId="ADAL" clId="{7AE9E7C9-B335-4426-8D61-B93D5AD2AEC8}" dt="2022-10-13T11:53:17.713" v="775" actId="478"/>
          <ac:picMkLst>
            <pc:docMk/>
            <pc:sldMk cId="1277684729" sldId="325"/>
            <ac:picMk id="15" creationId="{9D26706D-894B-0360-4663-AC657CE6917F}"/>
          </ac:picMkLst>
        </pc:picChg>
        <pc:cxnChg chg="add mod">
          <ac:chgData name="Hiljemark Åsa RK HÄLSO- OCH SJUKVÅRD" userId="53999acd-ccc3-4474-8eb8-087ca392302e" providerId="ADAL" clId="{7AE9E7C9-B335-4426-8D61-B93D5AD2AEC8}" dt="2022-10-13T11:52:32.033" v="768" actId="693"/>
          <ac:cxnSpMkLst>
            <pc:docMk/>
            <pc:sldMk cId="1277684729" sldId="325"/>
            <ac:cxnSpMk id="12" creationId="{0DACF301-F236-ECFC-6DAC-460782871147}"/>
          </ac:cxnSpMkLst>
        </pc:cxnChg>
      </pc:sldChg>
      <pc:sldChg chg="del mod modShow">
        <pc:chgData name="Hiljemark Åsa RK HÄLSO- OCH SJUKVÅRD" userId="53999acd-ccc3-4474-8eb8-087ca392302e" providerId="ADAL" clId="{7AE9E7C9-B335-4426-8D61-B93D5AD2AEC8}" dt="2022-10-13T12:15:10.258" v="798" actId="2696"/>
        <pc:sldMkLst>
          <pc:docMk/>
          <pc:sldMk cId="665545805" sldId="362"/>
        </pc:sldMkLst>
      </pc:sldChg>
      <pc:sldChg chg="addSp delSp modSp new mod ord">
        <pc:chgData name="Hiljemark Åsa RK HÄLSO- OCH SJUKVÅRD" userId="53999acd-ccc3-4474-8eb8-087ca392302e" providerId="ADAL" clId="{7AE9E7C9-B335-4426-8D61-B93D5AD2AEC8}" dt="2022-10-13T11:56:15.115" v="797"/>
        <pc:sldMkLst>
          <pc:docMk/>
          <pc:sldMk cId="3654298644" sldId="423"/>
        </pc:sldMkLst>
        <pc:spChg chg="mod">
          <ac:chgData name="Hiljemark Åsa RK HÄLSO- OCH SJUKVÅRD" userId="53999acd-ccc3-4474-8eb8-087ca392302e" providerId="ADAL" clId="{7AE9E7C9-B335-4426-8D61-B93D5AD2AEC8}" dt="2022-10-13T10:13:36.199" v="677" actId="122"/>
          <ac:spMkLst>
            <pc:docMk/>
            <pc:sldMk cId="3654298644" sldId="423"/>
            <ac:spMk id="2" creationId="{F348787A-6CDB-5F84-7AA2-F1E2003BC723}"/>
          </ac:spMkLst>
        </pc:spChg>
        <pc:spChg chg="mod">
          <ac:chgData name="Hiljemark Åsa RK HÄLSO- OCH SJUKVÅRD" userId="53999acd-ccc3-4474-8eb8-087ca392302e" providerId="ADAL" clId="{7AE9E7C9-B335-4426-8D61-B93D5AD2AEC8}" dt="2022-10-13T11:09:53.068" v="700" actId="20577"/>
          <ac:spMkLst>
            <pc:docMk/>
            <pc:sldMk cId="3654298644" sldId="423"/>
            <ac:spMk id="3" creationId="{2CBBB808-3686-2894-955E-C2248EB3685A}"/>
          </ac:spMkLst>
        </pc:spChg>
        <pc:spChg chg="del">
          <ac:chgData name="Hiljemark Åsa RK HÄLSO- OCH SJUKVÅRD" userId="53999acd-ccc3-4474-8eb8-087ca392302e" providerId="ADAL" clId="{7AE9E7C9-B335-4426-8D61-B93D5AD2AEC8}" dt="2022-10-13T07:37:55.282" v="29"/>
          <ac:spMkLst>
            <pc:docMk/>
            <pc:sldMk cId="3654298644" sldId="423"/>
            <ac:spMk id="4" creationId="{6BB27678-60E5-D91D-FA23-074EEC05D77F}"/>
          </ac:spMkLst>
        </pc:spChg>
        <pc:spChg chg="add del mod">
          <ac:chgData name="Hiljemark Åsa RK HÄLSO- OCH SJUKVÅRD" userId="53999acd-ccc3-4474-8eb8-087ca392302e" providerId="ADAL" clId="{7AE9E7C9-B335-4426-8D61-B93D5AD2AEC8}" dt="2022-10-13T07:39:37.132" v="31"/>
          <ac:spMkLst>
            <pc:docMk/>
            <pc:sldMk cId="3654298644" sldId="423"/>
            <ac:spMk id="7" creationId="{A19833E5-C0FA-5663-7C05-F77DEC280A3F}"/>
          </ac:spMkLst>
        </pc:spChg>
        <pc:spChg chg="add mod">
          <ac:chgData name="Hiljemark Åsa RK HÄLSO- OCH SJUKVÅRD" userId="53999acd-ccc3-4474-8eb8-087ca392302e" providerId="ADAL" clId="{7AE9E7C9-B335-4426-8D61-B93D5AD2AEC8}" dt="2022-10-13T07:40:34.422" v="64" actId="1076"/>
          <ac:spMkLst>
            <pc:docMk/>
            <pc:sldMk cId="3654298644" sldId="423"/>
            <ac:spMk id="9" creationId="{D5053720-D661-5976-F287-47B03F9F283E}"/>
          </ac:spMkLst>
        </pc:spChg>
        <pc:spChg chg="add mod">
          <ac:chgData name="Hiljemark Åsa RK HÄLSO- OCH SJUKVÅRD" userId="53999acd-ccc3-4474-8eb8-087ca392302e" providerId="ADAL" clId="{7AE9E7C9-B335-4426-8D61-B93D5AD2AEC8}" dt="2022-10-13T10:13:46.598" v="679" actId="1076"/>
          <ac:spMkLst>
            <pc:docMk/>
            <pc:sldMk cId="3654298644" sldId="423"/>
            <ac:spMk id="10" creationId="{3F58F681-E966-DA55-2565-457B221AD997}"/>
          </ac:spMkLst>
        </pc:spChg>
        <pc:picChg chg="add del mod">
          <ac:chgData name="Hiljemark Åsa RK HÄLSO- OCH SJUKVÅRD" userId="53999acd-ccc3-4474-8eb8-087ca392302e" providerId="ADAL" clId="{7AE9E7C9-B335-4426-8D61-B93D5AD2AEC8}" dt="2022-10-13T07:38:47.684" v="30" actId="478"/>
          <ac:picMkLst>
            <pc:docMk/>
            <pc:sldMk cId="3654298644" sldId="423"/>
            <ac:picMk id="5" creationId="{6B0EBB42-2B1D-3975-D303-A79F0A8CF5DF}"/>
          </ac:picMkLst>
        </pc:picChg>
        <pc:picChg chg="add mod">
          <ac:chgData name="Hiljemark Åsa RK HÄLSO- OCH SJUKVÅRD" userId="53999acd-ccc3-4474-8eb8-087ca392302e" providerId="ADAL" clId="{7AE9E7C9-B335-4426-8D61-B93D5AD2AEC8}" dt="2022-10-13T10:13:11.245" v="676" actId="1076"/>
          <ac:picMkLst>
            <pc:docMk/>
            <pc:sldMk cId="3654298644" sldId="423"/>
            <ac:picMk id="8" creationId="{31B7833B-6A7E-809C-37C1-4E6D1860C682}"/>
          </ac:picMkLst>
        </pc:picChg>
      </pc:sldChg>
      <pc:sldChg chg="addSp delSp modSp new mod">
        <pc:chgData name="Hiljemark Åsa RK HÄLSO- OCH SJUKVÅRD" userId="53999acd-ccc3-4474-8eb8-087ca392302e" providerId="ADAL" clId="{7AE9E7C9-B335-4426-8D61-B93D5AD2AEC8}" dt="2022-10-13T11:50:33.915" v="745" actId="207"/>
        <pc:sldMkLst>
          <pc:docMk/>
          <pc:sldMk cId="2743807149" sldId="424"/>
        </pc:sldMkLst>
        <pc:spChg chg="del">
          <ac:chgData name="Hiljemark Åsa RK HÄLSO- OCH SJUKVÅRD" userId="53999acd-ccc3-4474-8eb8-087ca392302e" providerId="ADAL" clId="{7AE9E7C9-B335-4426-8D61-B93D5AD2AEC8}" dt="2022-10-13T11:49:33.139" v="729" actId="478"/>
          <ac:spMkLst>
            <pc:docMk/>
            <pc:sldMk cId="2743807149" sldId="424"/>
            <ac:spMk id="2" creationId="{DB4E0C9A-55BF-9BCE-F376-D73E97DE8713}"/>
          </ac:spMkLst>
        </pc:spChg>
        <pc:spChg chg="del">
          <ac:chgData name="Hiljemark Åsa RK HÄLSO- OCH SJUKVÅRD" userId="53999acd-ccc3-4474-8eb8-087ca392302e" providerId="ADAL" clId="{7AE9E7C9-B335-4426-8D61-B93D5AD2AEC8}" dt="2022-10-13T11:49:25.876" v="728"/>
          <ac:spMkLst>
            <pc:docMk/>
            <pc:sldMk cId="2743807149" sldId="424"/>
            <ac:spMk id="3" creationId="{0CCB7BF3-235D-77D4-FCC0-9699DD3080CD}"/>
          </ac:spMkLst>
        </pc:spChg>
        <pc:graphicFrameChg chg="add mod">
          <ac:chgData name="Hiljemark Åsa RK HÄLSO- OCH SJUKVÅRD" userId="53999acd-ccc3-4474-8eb8-087ca392302e" providerId="ADAL" clId="{7AE9E7C9-B335-4426-8D61-B93D5AD2AEC8}" dt="2022-10-13T11:50:33.915" v="745" actId="207"/>
          <ac:graphicFrameMkLst>
            <pc:docMk/>
            <pc:sldMk cId="2743807149" sldId="424"/>
            <ac:graphicFrameMk id="7" creationId="{9BB1124F-5969-877D-2A8A-3DDECD1C3F76}"/>
          </ac:graphicFrameMkLst>
        </pc:graphicFrameChg>
      </pc:sldChg>
    </pc:docChg>
  </pc:docChgLst>
  <pc:docChgLst>
    <pc:chgData name="Löfgren Maria M RK HÄLSO- OCH SJUKVÅRD" userId="S::maria.m.lofgren@regionhalland.se::4cb288e3-66af-4afa-86a0-760f13ac5b44" providerId="AD" clId="Web-{C6481EA7-E00F-481D-A294-0778BF1A35A2}"/>
    <pc:docChg chg="addSld delSld">
      <pc:chgData name="Löfgren Maria M RK HÄLSO- OCH SJUKVÅRD" userId="S::maria.m.lofgren@regionhalland.se::4cb288e3-66af-4afa-86a0-760f13ac5b44" providerId="AD" clId="Web-{C6481EA7-E00F-481D-A294-0778BF1A35A2}" dt="2022-10-07T11:43:23.251" v="2"/>
      <pc:docMkLst>
        <pc:docMk/>
      </pc:docMkLst>
      <pc:sldChg chg="del">
        <pc:chgData name="Löfgren Maria M RK HÄLSO- OCH SJUKVÅRD" userId="S::maria.m.lofgren@regionhalland.se::4cb288e3-66af-4afa-86a0-760f13ac5b44" providerId="AD" clId="Web-{C6481EA7-E00F-481D-A294-0778BF1A35A2}" dt="2022-10-07T11:43:23.251" v="2"/>
        <pc:sldMkLst>
          <pc:docMk/>
          <pc:sldMk cId="3500943975" sldId="366"/>
        </pc:sldMkLst>
      </pc:sldChg>
      <pc:sldChg chg="add">
        <pc:chgData name="Löfgren Maria M RK HÄLSO- OCH SJUKVÅRD" userId="S::maria.m.lofgren@regionhalland.se::4cb288e3-66af-4afa-86a0-760f13ac5b44" providerId="AD" clId="Web-{C6481EA7-E00F-481D-A294-0778BF1A35A2}" dt="2022-10-07T11:43:13.673" v="0"/>
        <pc:sldMkLst>
          <pc:docMk/>
          <pc:sldMk cId="3186089457" sldId="391"/>
        </pc:sldMkLst>
      </pc:sldChg>
      <pc:sldChg chg="add">
        <pc:chgData name="Löfgren Maria M RK HÄLSO- OCH SJUKVÅRD" userId="S::maria.m.lofgren@regionhalland.se::4cb288e3-66af-4afa-86a0-760f13ac5b44" providerId="AD" clId="Web-{C6481EA7-E00F-481D-A294-0778BF1A35A2}" dt="2022-10-07T11:43:13.798" v="1"/>
        <pc:sldMkLst>
          <pc:docMk/>
          <pc:sldMk cId="2064462350" sldId="392"/>
        </pc:sldMkLst>
      </pc:sldChg>
    </pc:docChg>
  </pc:docChgLst>
  <pc:docChgLst>
    <pc:chgData name="Löfgren Maria M RK HÄLSO- OCH SJUKVÅRD" userId="S::maria.m.lofgren@regionhalland.se::4cb288e3-66af-4afa-86a0-760f13ac5b44" providerId="AD" clId="Web-{37866556-DB37-4B28-A82A-B96B0FA9CAA1}"/>
    <pc:docChg chg="addSld modSld sldOrd">
      <pc:chgData name="Löfgren Maria M RK HÄLSO- OCH SJUKVÅRD" userId="S::maria.m.lofgren@regionhalland.se::4cb288e3-66af-4afa-86a0-760f13ac5b44" providerId="AD" clId="Web-{37866556-DB37-4B28-A82A-B96B0FA9CAA1}" dt="2021-08-27T09:14:38.624" v="210" actId="20577"/>
      <pc:docMkLst>
        <pc:docMk/>
      </pc:docMkLst>
      <pc:sldChg chg="addSp delSp modSp mod ord modClrScheme chgLayout">
        <pc:chgData name="Löfgren Maria M RK HÄLSO- OCH SJUKVÅRD" userId="S::maria.m.lofgren@regionhalland.se::4cb288e3-66af-4afa-86a0-760f13ac5b44" providerId="AD" clId="Web-{37866556-DB37-4B28-A82A-B96B0FA9CAA1}" dt="2021-08-27T09:14:38.624" v="210" actId="20577"/>
        <pc:sldMkLst>
          <pc:docMk/>
          <pc:sldMk cId="1320384305" sldId="346"/>
        </pc:sldMkLst>
        <pc:spChg chg="mod">
          <ac:chgData name="Löfgren Maria M RK HÄLSO- OCH SJUKVÅRD" userId="S::maria.m.lofgren@regionhalland.se::4cb288e3-66af-4afa-86a0-760f13ac5b44" providerId="AD" clId="Web-{37866556-DB37-4B28-A82A-B96B0FA9CAA1}" dt="2021-08-27T09:10:05.993" v="55" actId="1076"/>
          <ac:spMkLst>
            <pc:docMk/>
            <pc:sldMk cId="1320384305" sldId="346"/>
            <ac:spMk id="2" creationId="{00000000-0000-0000-0000-000000000000}"/>
          </ac:spMkLst>
        </pc:spChg>
        <pc:spChg chg="mod">
          <ac:chgData name="Löfgren Maria M RK HÄLSO- OCH SJUKVÅRD" userId="S::maria.m.lofgren@regionhalland.se::4cb288e3-66af-4afa-86a0-760f13ac5b44" providerId="AD" clId="Web-{37866556-DB37-4B28-A82A-B96B0FA9CAA1}" dt="2021-08-27T09:09:56.336" v="53"/>
          <ac:spMkLst>
            <pc:docMk/>
            <pc:sldMk cId="1320384305" sldId="346"/>
            <ac:spMk id="5" creationId="{00000000-0000-0000-0000-000000000000}"/>
          </ac:spMkLst>
        </pc:spChg>
        <pc:spChg chg="mod">
          <ac:chgData name="Löfgren Maria M RK HÄLSO- OCH SJUKVÅRD" userId="S::maria.m.lofgren@regionhalland.se::4cb288e3-66af-4afa-86a0-760f13ac5b44" providerId="AD" clId="Web-{37866556-DB37-4B28-A82A-B96B0FA9CAA1}" dt="2021-08-27T09:09:56.336" v="53"/>
          <ac:spMkLst>
            <pc:docMk/>
            <pc:sldMk cId="1320384305" sldId="346"/>
            <ac:spMk id="6" creationId="{00000000-0000-0000-0000-000000000000}"/>
          </ac:spMkLst>
        </pc:spChg>
        <pc:spChg chg="mod">
          <ac:chgData name="Löfgren Maria M RK HÄLSO- OCH SJUKVÅRD" userId="S::maria.m.lofgren@regionhalland.se::4cb288e3-66af-4afa-86a0-760f13ac5b44" providerId="AD" clId="Web-{37866556-DB37-4B28-A82A-B96B0FA9CAA1}" dt="2021-08-27T09:09:56.336" v="53"/>
          <ac:spMkLst>
            <pc:docMk/>
            <pc:sldMk cId="1320384305" sldId="346"/>
            <ac:spMk id="7" creationId="{00000000-0000-0000-0000-000000000000}"/>
          </ac:spMkLst>
        </pc:spChg>
        <pc:spChg chg="del">
          <ac:chgData name="Löfgren Maria M RK HÄLSO- OCH SJUKVÅRD" userId="S::maria.m.lofgren@regionhalland.se::4cb288e3-66af-4afa-86a0-760f13ac5b44" providerId="AD" clId="Web-{37866556-DB37-4B28-A82A-B96B0FA9CAA1}" dt="2021-08-27T09:08:13.381" v="18"/>
          <ac:spMkLst>
            <pc:docMk/>
            <pc:sldMk cId="1320384305" sldId="346"/>
            <ac:spMk id="9" creationId="{00000000-0000-0000-0000-000000000000}"/>
          </ac:spMkLst>
        </pc:spChg>
        <pc:spChg chg="add del mod">
          <ac:chgData name="Löfgren Maria M RK HÄLSO- OCH SJUKVÅRD" userId="S::maria.m.lofgren@regionhalland.se::4cb288e3-66af-4afa-86a0-760f13ac5b44" providerId="AD" clId="Web-{37866556-DB37-4B28-A82A-B96B0FA9CAA1}" dt="2021-08-27T09:09:49.852" v="51"/>
          <ac:spMkLst>
            <pc:docMk/>
            <pc:sldMk cId="1320384305" sldId="346"/>
            <ac:spMk id="10" creationId="{C3D6DD34-1508-4BE5-8BCA-01F21D00FD2C}"/>
          </ac:spMkLst>
        </pc:spChg>
        <pc:spChg chg="add mod">
          <ac:chgData name="Löfgren Maria M RK HÄLSO- OCH SJUKVÅRD" userId="S::maria.m.lofgren@regionhalland.se::4cb288e3-66af-4afa-86a0-760f13ac5b44" providerId="AD" clId="Web-{37866556-DB37-4B28-A82A-B96B0FA9CAA1}" dt="2021-08-27T09:14:38.624" v="210" actId="20577"/>
          <ac:spMkLst>
            <pc:docMk/>
            <pc:sldMk cId="1320384305" sldId="346"/>
            <ac:spMk id="12" creationId="{00000000-0000-0000-0000-000000000000}"/>
          </ac:spMkLst>
        </pc:spChg>
        <pc:spChg chg="del mod replId">
          <ac:chgData name="Löfgren Maria M RK HÄLSO- OCH SJUKVÅRD" userId="S::maria.m.lofgren@regionhalland.se::4cb288e3-66af-4afa-86a0-760f13ac5b44" providerId="AD" clId="Web-{37866556-DB37-4B28-A82A-B96B0FA9CAA1}" dt="2021-08-27T09:09:56.336" v="53"/>
          <ac:spMkLst>
            <pc:docMk/>
            <pc:sldMk cId="1320384305" sldId="346"/>
            <ac:spMk id="13" creationId="{00000000-0000-0000-0000-000000000000}"/>
          </ac:spMkLst>
        </pc:spChg>
        <pc:picChg chg="add del mod ord modCrop">
          <ac:chgData name="Löfgren Maria M RK HÄLSO- OCH SJUKVÅRD" userId="S::maria.m.lofgren@regionhalland.se::4cb288e3-66af-4afa-86a0-760f13ac5b44" providerId="AD" clId="Web-{37866556-DB37-4B28-A82A-B96B0FA9CAA1}" dt="2021-08-27T09:09:39.180" v="50"/>
          <ac:picMkLst>
            <pc:docMk/>
            <pc:sldMk cId="1320384305" sldId="346"/>
            <ac:picMk id="4" creationId="{7FB9AFCD-0E13-46D6-94C9-7DDA1CB28B06}"/>
          </ac:picMkLst>
        </pc:picChg>
        <pc:picChg chg="add mod ord modCrop">
          <ac:chgData name="Löfgren Maria M RK HÄLSO- OCH SJUKVÅRD" userId="S::maria.m.lofgren@regionhalland.se::4cb288e3-66af-4afa-86a0-760f13ac5b44" providerId="AD" clId="Web-{37866556-DB37-4B28-A82A-B96B0FA9CAA1}" dt="2021-08-27T09:10:10.868" v="56" actId="14100"/>
          <ac:picMkLst>
            <pc:docMk/>
            <pc:sldMk cId="1320384305" sldId="346"/>
            <ac:picMk id="11" creationId="{FC2DDAEE-9203-4723-9016-FF3EB6E20AB4}"/>
          </ac:picMkLst>
        </pc:picChg>
        <pc:picChg chg="del">
          <ac:chgData name="Löfgren Maria M RK HÄLSO- OCH SJUKVÅRD" userId="S::maria.m.lofgren@regionhalland.se::4cb288e3-66af-4afa-86a0-760f13ac5b44" providerId="AD" clId="Web-{37866556-DB37-4B28-A82A-B96B0FA9CAA1}" dt="2021-08-27T09:08:09.912" v="17"/>
          <ac:picMkLst>
            <pc:docMk/>
            <pc:sldMk cId="1320384305" sldId="346"/>
            <ac:picMk id="15" creationId="{00000000-0000-0000-0000-000000000000}"/>
          </ac:picMkLst>
        </pc:picChg>
      </pc:sldChg>
      <pc:sldChg chg="addSp delSp modSp new">
        <pc:chgData name="Löfgren Maria M RK HÄLSO- OCH SJUKVÅRD" userId="S::maria.m.lofgren@regionhalland.se::4cb288e3-66af-4afa-86a0-760f13ac5b44" providerId="AD" clId="Web-{37866556-DB37-4B28-A82A-B96B0FA9CAA1}" dt="2021-08-27T09:06:47.661" v="10" actId="14100"/>
        <pc:sldMkLst>
          <pc:docMk/>
          <pc:sldMk cId="665545805" sldId="362"/>
        </pc:sldMkLst>
        <pc:spChg chg="mod">
          <ac:chgData name="Löfgren Maria M RK HÄLSO- OCH SJUKVÅRD" userId="S::maria.m.lofgren@regionhalland.se::4cb288e3-66af-4afa-86a0-760f13ac5b44" providerId="AD" clId="Web-{37866556-DB37-4B28-A82A-B96B0FA9CAA1}" dt="2021-08-27T09:06:42.911" v="9" actId="20577"/>
          <ac:spMkLst>
            <pc:docMk/>
            <pc:sldMk cId="665545805" sldId="362"/>
            <ac:spMk id="2" creationId="{B3449EE9-2B05-4F09-994A-A17C63B4E8C2}"/>
          </ac:spMkLst>
        </pc:spChg>
        <pc:spChg chg="del">
          <ac:chgData name="Löfgren Maria M RK HÄLSO- OCH SJUKVÅRD" userId="S::maria.m.lofgren@regionhalland.se::4cb288e3-66af-4afa-86a0-760f13ac5b44" providerId="AD" clId="Web-{37866556-DB37-4B28-A82A-B96B0FA9CAA1}" dt="2021-08-27T09:06:36.864" v="1"/>
          <ac:spMkLst>
            <pc:docMk/>
            <pc:sldMk cId="665545805" sldId="362"/>
            <ac:spMk id="3" creationId="{4A2A0B42-B45E-4620-913E-E143961CE6F0}"/>
          </ac:spMkLst>
        </pc:spChg>
        <pc:picChg chg="add mod ord">
          <ac:chgData name="Löfgren Maria M RK HÄLSO- OCH SJUKVÅRD" userId="S::maria.m.lofgren@regionhalland.se::4cb288e3-66af-4afa-86a0-760f13ac5b44" providerId="AD" clId="Web-{37866556-DB37-4B28-A82A-B96B0FA9CAA1}" dt="2021-08-27T09:06:47.661" v="10" actId="14100"/>
          <ac:picMkLst>
            <pc:docMk/>
            <pc:sldMk cId="665545805" sldId="362"/>
            <ac:picMk id="7" creationId="{4F2C217C-8DF2-438F-BDCF-3F9B875F7EF6}"/>
          </ac:picMkLst>
        </pc:picChg>
      </pc:sldChg>
    </pc:docChg>
  </pc:docChgLst>
  <pc:docChgLst>
    <pc:chgData name="Carlsson Anna I RK STAB" userId="S::anna.i.carlsson@regionhalland.se::56d5b8f8-bafe-464c-b18f-338cb02ad156" providerId="AD" clId="Web-{48785B22-E825-4F1F-A4E8-5D6E04E6D68B}"/>
    <pc:docChg chg="modSld">
      <pc:chgData name="Carlsson Anna I RK STAB" userId="S::anna.i.carlsson@regionhalland.se::56d5b8f8-bafe-464c-b18f-338cb02ad156" providerId="AD" clId="Web-{48785B22-E825-4F1F-A4E8-5D6E04E6D68B}" dt="2021-09-27T09:08:34.369" v="4" actId="20577"/>
      <pc:docMkLst>
        <pc:docMk/>
      </pc:docMkLst>
      <pc:sldChg chg="modSp">
        <pc:chgData name="Carlsson Anna I RK STAB" userId="S::anna.i.carlsson@regionhalland.se::56d5b8f8-bafe-464c-b18f-338cb02ad156" providerId="AD" clId="Web-{48785B22-E825-4F1F-A4E8-5D6E04E6D68B}" dt="2021-09-27T09:08:34.369" v="4" actId="20577"/>
        <pc:sldMkLst>
          <pc:docMk/>
          <pc:sldMk cId="1526386496" sldId="284"/>
        </pc:sldMkLst>
        <pc:spChg chg="mod">
          <ac:chgData name="Carlsson Anna I RK STAB" userId="S::anna.i.carlsson@regionhalland.se::56d5b8f8-bafe-464c-b18f-338cb02ad156" providerId="AD" clId="Web-{48785B22-E825-4F1F-A4E8-5D6E04E6D68B}" dt="2021-09-27T09:08:34.369" v="4" actId="20577"/>
          <ac:spMkLst>
            <pc:docMk/>
            <pc:sldMk cId="1526386496" sldId="284"/>
            <ac:spMk id="7" creationId="{00000000-0000-0000-0000-000000000000}"/>
          </ac:spMkLst>
        </pc:spChg>
      </pc:sldChg>
    </pc:docChg>
  </pc:docChgLst>
  <pc:docChgLst>
    <pc:chgData name="Sjöström Line NSVH LEDNING" userId="S::line.sjostrom@regionhalland.se::99297ca9-465b-4be1-b2fa-c6a5fa7db2d9" providerId="AD" clId="Web-{9BDCA270-FAFD-4E2F-AF52-3333BAED4BAD}"/>
    <pc:docChg chg="modSld">
      <pc:chgData name="Sjöström Line NSVH LEDNING" userId="S::line.sjostrom@regionhalland.se::99297ca9-465b-4be1-b2fa-c6a5fa7db2d9" providerId="AD" clId="Web-{9BDCA270-FAFD-4E2F-AF52-3333BAED4BAD}" dt="2021-09-27T11:45:33.541" v="1" actId="20577"/>
      <pc:docMkLst>
        <pc:docMk/>
      </pc:docMkLst>
      <pc:sldChg chg="modSp">
        <pc:chgData name="Sjöström Line NSVH LEDNING" userId="S::line.sjostrom@regionhalland.se::99297ca9-465b-4be1-b2fa-c6a5fa7db2d9" providerId="AD" clId="Web-{9BDCA270-FAFD-4E2F-AF52-3333BAED4BAD}" dt="2021-09-27T11:45:33.541" v="1" actId="20577"/>
        <pc:sldMkLst>
          <pc:docMk/>
          <pc:sldMk cId="885101545" sldId="334"/>
        </pc:sldMkLst>
        <pc:spChg chg="mod">
          <ac:chgData name="Sjöström Line NSVH LEDNING" userId="S::line.sjostrom@regionhalland.se::99297ca9-465b-4be1-b2fa-c6a5fa7db2d9" providerId="AD" clId="Web-{9BDCA270-FAFD-4E2F-AF52-3333BAED4BAD}" dt="2021-09-27T11:45:33.541" v="1" actId="20577"/>
          <ac:spMkLst>
            <pc:docMk/>
            <pc:sldMk cId="885101545" sldId="334"/>
            <ac:spMk id="3" creationId="{00000000-0000-0000-0000-000000000000}"/>
          </ac:spMkLst>
        </pc:spChg>
      </pc:sldChg>
    </pc:docChg>
  </pc:docChgLst>
  <pc:docChgLst>
    <pc:chgData name="Löfgren Maria M RK HÄLSO- OCH SJUKVÅRD" userId="S::maria.m.lofgren@regionhalland.se::4cb288e3-66af-4afa-86a0-760f13ac5b44" providerId="AD" clId="Web-{59514A59-D00D-4F86-85DC-CEC0CDFBB4F8}"/>
    <pc:docChg chg="addSld delSld modSld">
      <pc:chgData name="Löfgren Maria M RK HÄLSO- OCH SJUKVÅRD" userId="S::maria.m.lofgren@regionhalland.se::4cb288e3-66af-4afa-86a0-760f13ac5b44" providerId="AD" clId="Web-{59514A59-D00D-4F86-85DC-CEC0CDFBB4F8}" dt="2021-07-16T12:44:17.018" v="376"/>
      <pc:docMkLst>
        <pc:docMk/>
      </pc:docMkLst>
      <pc:sldChg chg="modSp">
        <pc:chgData name="Löfgren Maria M RK HÄLSO- OCH SJUKVÅRD" userId="S::maria.m.lofgren@regionhalland.se::4cb288e3-66af-4afa-86a0-760f13ac5b44" providerId="AD" clId="Web-{59514A59-D00D-4F86-85DC-CEC0CDFBB4F8}" dt="2021-07-16T12:21:55.410" v="42" actId="20577"/>
        <pc:sldMkLst>
          <pc:docMk/>
          <pc:sldMk cId="1526386496" sldId="284"/>
        </pc:sldMkLst>
        <pc:spChg chg="mod">
          <ac:chgData name="Löfgren Maria M RK HÄLSO- OCH SJUKVÅRD" userId="S::maria.m.lofgren@regionhalland.se::4cb288e3-66af-4afa-86a0-760f13ac5b44" providerId="AD" clId="Web-{59514A59-D00D-4F86-85DC-CEC0CDFBB4F8}" dt="2021-07-16T12:21:55.410" v="42" actId="20577"/>
          <ac:spMkLst>
            <pc:docMk/>
            <pc:sldMk cId="1526386496" sldId="284"/>
            <ac:spMk id="7" creationId="{00000000-0000-0000-0000-000000000000}"/>
          </ac:spMkLst>
        </pc:spChg>
      </pc:sldChg>
      <pc:sldChg chg="addSp delSp modSp modNotes">
        <pc:chgData name="Löfgren Maria M RK HÄLSO- OCH SJUKVÅRD" userId="S::maria.m.lofgren@regionhalland.se::4cb288e3-66af-4afa-86a0-760f13ac5b44" providerId="AD" clId="Web-{59514A59-D00D-4F86-85DC-CEC0CDFBB4F8}" dt="2021-07-16T12:41:58.374" v="359"/>
        <pc:sldMkLst>
          <pc:docMk/>
          <pc:sldMk cId="2846854999" sldId="309"/>
        </pc:sldMkLst>
        <pc:spChg chg="mod">
          <ac:chgData name="Löfgren Maria M RK HÄLSO- OCH SJUKVÅRD" userId="S::maria.m.lofgren@regionhalland.se::4cb288e3-66af-4afa-86a0-760f13ac5b44" providerId="AD" clId="Web-{59514A59-D00D-4F86-85DC-CEC0CDFBB4F8}" dt="2021-07-16T12:33:51.191" v="83" actId="20577"/>
          <ac:spMkLst>
            <pc:docMk/>
            <pc:sldMk cId="2846854999" sldId="309"/>
            <ac:spMk id="2" creationId="{00000000-0000-0000-0000-000000000000}"/>
          </ac:spMkLst>
        </pc:spChg>
        <pc:spChg chg="add del mod">
          <ac:chgData name="Löfgren Maria M RK HÄLSO- OCH SJUKVÅRD" userId="S::maria.m.lofgren@regionhalland.se::4cb288e3-66af-4afa-86a0-760f13ac5b44" providerId="AD" clId="Web-{59514A59-D00D-4F86-85DC-CEC0CDFBB4F8}" dt="2021-07-16T12:34:20.052" v="85"/>
          <ac:spMkLst>
            <pc:docMk/>
            <pc:sldMk cId="2846854999" sldId="309"/>
            <ac:spMk id="8" creationId="{6BE91A9F-963C-451C-A798-FC15B6D6684F}"/>
          </ac:spMkLst>
        </pc:spChg>
        <pc:picChg chg="del">
          <ac:chgData name="Löfgren Maria M RK HÄLSO- OCH SJUKVÅRD" userId="S::maria.m.lofgren@regionhalland.se::4cb288e3-66af-4afa-86a0-760f13ac5b44" providerId="AD" clId="Web-{59514A59-D00D-4F86-85DC-CEC0CDFBB4F8}" dt="2021-07-16T12:33:52.363" v="84"/>
          <ac:picMkLst>
            <pc:docMk/>
            <pc:sldMk cId="2846854999" sldId="309"/>
            <ac:picMk id="7" creationId="{00000000-0000-0000-0000-000000000000}"/>
          </ac:picMkLst>
        </pc:picChg>
        <pc:picChg chg="add mod ord">
          <ac:chgData name="Löfgren Maria M RK HÄLSO- OCH SJUKVÅRD" userId="S::maria.m.lofgren@regionhalland.se::4cb288e3-66af-4afa-86a0-760f13ac5b44" providerId="AD" clId="Web-{59514A59-D00D-4F86-85DC-CEC0CDFBB4F8}" dt="2021-07-16T12:38:08.244" v="91" actId="1076"/>
          <ac:picMkLst>
            <pc:docMk/>
            <pc:sldMk cId="2846854999" sldId="309"/>
            <ac:picMk id="9" creationId="{D1E39B56-2DBF-433E-AB23-D4223AC181CD}"/>
          </ac:picMkLst>
        </pc:picChg>
      </pc:sldChg>
      <pc:sldChg chg="modSp">
        <pc:chgData name="Löfgren Maria M RK HÄLSO- OCH SJUKVÅRD" userId="S::maria.m.lofgren@regionhalland.se::4cb288e3-66af-4afa-86a0-760f13ac5b44" providerId="AD" clId="Web-{59514A59-D00D-4F86-85DC-CEC0CDFBB4F8}" dt="2021-07-16T12:22:22.473" v="49" actId="20577"/>
        <pc:sldMkLst>
          <pc:docMk/>
          <pc:sldMk cId="885101545" sldId="334"/>
        </pc:sldMkLst>
        <pc:spChg chg="mod">
          <ac:chgData name="Löfgren Maria M RK HÄLSO- OCH SJUKVÅRD" userId="S::maria.m.lofgren@regionhalland.se::4cb288e3-66af-4afa-86a0-760f13ac5b44" providerId="AD" clId="Web-{59514A59-D00D-4F86-85DC-CEC0CDFBB4F8}" dt="2021-07-16T12:22:22.473" v="49" actId="20577"/>
          <ac:spMkLst>
            <pc:docMk/>
            <pc:sldMk cId="885101545" sldId="334"/>
            <ac:spMk id="3" creationId="{00000000-0000-0000-0000-000000000000}"/>
          </ac:spMkLst>
        </pc:spChg>
      </pc:sldChg>
      <pc:sldChg chg="modSp del">
        <pc:chgData name="Löfgren Maria M RK HÄLSO- OCH SJUKVÅRD" userId="S::maria.m.lofgren@regionhalland.se::4cb288e3-66af-4afa-86a0-760f13ac5b44" providerId="AD" clId="Web-{59514A59-D00D-4F86-85DC-CEC0CDFBB4F8}" dt="2021-07-16T12:23:26.443" v="75"/>
        <pc:sldMkLst>
          <pc:docMk/>
          <pc:sldMk cId="1269238688" sldId="335"/>
        </pc:sldMkLst>
        <pc:spChg chg="mod">
          <ac:chgData name="Löfgren Maria M RK HÄLSO- OCH SJUKVÅRD" userId="S::maria.m.lofgren@regionhalland.se::4cb288e3-66af-4afa-86a0-760f13ac5b44" providerId="AD" clId="Web-{59514A59-D00D-4F86-85DC-CEC0CDFBB4F8}" dt="2021-07-16T12:23:21.365" v="74" actId="20577"/>
          <ac:spMkLst>
            <pc:docMk/>
            <pc:sldMk cId="1269238688" sldId="335"/>
            <ac:spMk id="2" creationId="{00000000-0000-0000-0000-000000000000}"/>
          </ac:spMkLst>
        </pc:spChg>
      </pc:sldChg>
      <pc:sldChg chg="modSp">
        <pc:chgData name="Löfgren Maria M RK HÄLSO- OCH SJUKVÅRD" userId="S::maria.m.lofgren@regionhalland.se::4cb288e3-66af-4afa-86a0-760f13ac5b44" providerId="AD" clId="Web-{59514A59-D00D-4F86-85DC-CEC0CDFBB4F8}" dt="2021-07-16T12:23:17.630" v="73" actId="20577"/>
        <pc:sldMkLst>
          <pc:docMk/>
          <pc:sldMk cId="142519832" sldId="337"/>
        </pc:sldMkLst>
        <pc:spChg chg="mod">
          <ac:chgData name="Löfgren Maria M RK HÄLSO- OCH SJUKVÅRD" userId="S::maria.m.lofgren@regionhalland.se::4cb288e3-66af-4afa-86a0-760f13ac5b44" providerId="AD" clId="Web-{59514A59-D00D-4F86-85DC-CEC0CDFBB4F8}" dt="2021-07-16T12:23:17.630" v="73" actId="20577"/>
          <ac:spMkLst>
            <pc:docMk/>
            <pc:sldMk cId="142519832" sldId="337"/>
            <ac:spMk id="3" creationId="{00000000-0000-0000-0000-000000000000}"/>
          </ac:spMkLst>
        </pc:spChg>
      </pc:sldChg>
      <pc:sldChg chg="modSp">
        <pc:chgData name="Löfgren Maria M RK HÄLSO- OCH SJUKVÅRD" userId="S::maria.m.lofgren@regionhalland.se::4cb288e3-66af-4afa-86a0-760f13ac5b44" providerId="AD" clId="Web-{59514A59-D00D-4F86-85DC-CEC0CDFBB4F8}" dt="2021-07-16T12:23:37.272" v="78" actId="20577"/>
        <pc:sldMkLst>
          <pc:docMk/>
          <pc:sldMk cId="1666783753" sldId="348"/>
        </pc:sldMkLst>
        <pc:spChg chg="mod">
          <ac:chgData name="Löfgren Maria M RK HÄLSO- OCH SJUKVÅRD" userId="S::maria.m.lofgren@regionhalland.se::4cb288e3-66af-4afa-86a0-760f13ac5b44" providerId="AD" clId="Web-{59514A59-D00D-4F86-85DC-CEC0CDFBB4F8}" dt="2021-07-16T12:23:37.272" v="78" actId="20577"/>
          <ac:spMkLst>
            <pc:docMk/>
            <pc:sldMk cId="1666783753" sldId="348"/>
            <ac:spMk id="3" creationId="{F637E1A1-AE4C-410A-B5AC-9592202BBAFA}"/>
          </ac:spMkLst>
        </pc:spChg>
      </pc:sldChg>
      <pc:sldChg chg="addSp delSp modSp new addAnim modAnim">
        <pc:chgData name="Löfgren Maria M RK HÄLSO- OCH SJUKVÅRD" userId="S::maria.m.lofgren@regionhalland.se::4cb288e3-66af-4afa-86a0-760f13ac5b44" providerId="AD" clId="Web-{59514A59-D00D-4F86-85DC-CEC0CDFBB4F8}" dt="2021-07-16T12:44:17.018" v="376"/>
        <pc:sldMkLst>
          <pc:docMk/>
          <pc:sldMk cId="2350818493" sldId="353"/>
        </pc:sldMkLst>
        <pc:spChg chg="mod">
          <ac:chgData name="Löfgren Maria M RK HÄLSO- OCH SJUKVÅRD" userId="S::maria.m.lofgren@regionhalland.se::4cb288e3-66af-4afa-86a0-760f13ac5b44" providerId="AD" clId="Web-{59514A59-D00D-4F86-85DC-CEC0CDFBB4F8}" dt="2021-07-16T12:42:14.843" v="361" actId="20577"/>
          <ac:spMkLst>
            <pc:docMk/>
            <pc:sldMk cId="2350818493" sldId="353"/>
            <ac:spMk id="2" creationId="{4DDF50C4-1028-4B14-88C9-E41E5CB4D481}"/>
          </ac:spMkLst>
        </pc:spChg>
        <pc:spChg chg="del">
          <ac:chgData name="Löfgren Maria M RK HÄLSO- OCH SJUKVÅRD" userId="S::maria.m.lofgren@regionhalland.se::4cb288e3-66af-4afa-86a0-760f13ac5b44" providerId="AD" clId="Web-{59514A59-D00D-4F86-85DC-CEC0CDFBB4F8}" dt="2021-07-16T12:42:57.516" v="362"/>
          <ac:spMkLst>
            <pc:docMk/>
            <pc:sldMk cId="2350818493" sldId="353"/>
            <ac:spMk id="3" creationId="{3CF50183-4A0F-4BA0-97CA-210B8D96F83A}"/>
          </ac:spMkLst>
        </pc:spChg>
        <pc:spChg chg="add mod">
          <ac:chgData name="Löfgren Maria M RK HÄLSO- OCH SJUKVÅRD" userId="S::maria.m.lofgren@regionhalland.se::4cb288e3-66af-4afa-86a0-760f13ac5b44" providerId="AD" clId="Web-{59514A59-D00D-4F86-85DC-CEC0CDFBB4F8}" dt="2021-07-16T12:44:06.674" v="372" actId="1076"/>
          <ac:spMkLst>
            <pc:docMk/>
            <pc:sldMk cId="2350818493" sldId="353"/>
            <ac:spMk id="9" creationId="{CEFD64BB-58D5-4EEF-B553-C3C39E79EC85}"/>
          </ac:spMkLst>
        </pc:spChg>
        <pc:picChg chg="add mod ord">
          <ac:chgData name="Löfgren Maria M RK HÄLSO- OCH SJUKVÅRD" userId="S::maria.m.lofgren@regionhalland.se::4cb288e3-66af-4afa-86a0-760f13ac5b44" providerId="AD" clId="Web-{59514A59-D00D-4F86-85DC-CEC0CDFBB4F8}" dt="2021-07-16T12:43:00.829" v="364" actId="1076"/>
          <ac:picMkLst>
            <pc:docMk/>
            <pc:sldMk cId="2350818493" sldId="353"/>
            <ac:picMk id="7" creationId="{3708E311-C77A-4008-8126-5FB7347FF6B7}"/>
          </ac:picMkLst>
        </pc:picChg>
        <pc:picChg chg="add mod">
          <ac:chgData name="Löfgren Maria M RK HÄLSO- OCH SJUKVÅRD" userId="S::maria.m.lofgren@regionhalland.se::4cb288e3-66af-4afa-86a0-760f13ac5b44" providerId="AD" clId="Web-{59514A59-D00D-4F86-85DC-CEC0CDFBB4F8}" dt="2021-07-16T12:43:36.283" v="368" actId="14100"/>
          <ac:picMkLst>
            <pc:docMk/>
            <pc:sldMk cId="2350818493" sldId="353"/>
            <ac:picMk id="8" creationId="{999AB88C-C1B5-4E32-9871-20C6E1BB5E01}"/>
          </ac:picMkLst>
        </pc:picChg>
      </pc:sldChg>
    </pc:docChg>
  </pc:docChgLst>
  <pc:docChgLst>
    <pc:chgData name="Carlsson Anna I RK STAB" userId="S::anna.i.carlsson@regionhalland.se::56d5b8f8-bafe-464c-b18f-338cb02ad156" providerId="AD" clId="Web-{60FD4B51-FF7C-43F2-AB75-592D1AD00770}"/>
    <pc:docChg chg="modSld">
      <pc:chgData name="Carlsson Anna I RK STAB" userId="S::anna.i.carlsson@regionhalland.se::56d5b8f8-bafe-464c-b18f-338cb02ad156" providerId="AD" clId="Web-{60FD4B51-FF7C-43F2-AB75-592D1AD00770}" dt="2020-09-28T07:56:03.269" v="8" actId="20577"/>
      <pc:docMkLst>
        <pc:docMk/>
      </pc:docMkLst>
      <pc:sldChg chg="modSp">
        <pc:chgData name="Carlsson Anna I RK STAB" userId="S::anna.i.carlsson@regionhalland.se::56d5b8f8-bafe-464c-b18f-338cb02ad156" providerId="AD" clId="Web-{60FD4B51-FF7C-43F2-AB75-592D1AD00770}" dt="2020-09-28T07:55:31.003" v="4" actId="20577"/>
        <pc:sldMkLst>
          <pc:docMk/>
          <pc:sldMk cId="1035291700" sldId="329"/>
        </pc:sldMkLst>
        <pc:spChg chg="mod">
          <ac:chgData name="Carlsson Anna I RK STAB" userId="S::anna.i.carlsson@regionhalland.se::56d5b8f8-bafe-464c-b18f-338cb02ad156" providerId="AD" clId="Web-{60FD4B51-FF7C-43F2-AB75-592D1AD00770}" dt="2020-09-28T07:55:31.003" v="4" actId="20577"/>
          <ac:spMkLst>
            <pc:docMk/>
            <pc:sldMk cId="1035291700" sldId="329"/>
            <ac:spMk id="3" creationId="{00000000-0000-0000-0000-000000000000}"/>
          </ac:spMkLst>
        </pc:spChg>
      </pc:sldChg>
      <pc:sldChg chg="modSp">
        <pc:chgData name="Carlsson Anna I RK STAB" userId="S::anna.i.carlsson@regionhalland.se::56d5b8f8-bafe-464c-b18f-338cb02ad156" providerId="AD" clId="Web-{60FD4B51-FF7C-43F2-AB75-592D1AD00770}" dt="2020-09-28T07:55:39.831" v="7" actId="20577"/>
        <pc:sldMkLst>
          <pc:docMk/>
          <pc:sldMk cId="2547322818" sldId="331"/>
        </pc:sldMkLst>
        <pc:spChg chg="mod">
          <ac:chgData name="Carlsson Anna I RK STAB" userId="S::anna.i.carlsson@regionhalland.se::56d5b8f8-bafe-464c-b18f-338cb02ad156" providerId="AD" clId="Web-{60FD4B51-FF7C-43F2-AB75-592D1AD00770}" dt="2020-09-28T07:55:39.831" v="7" actId="20577"/>
          <ac:spMkLst>
            <pc:docMk/>
            <pc:sldMk cId="2547322818" sldId="331"/>
            <ac:spMk id="3" creationId="{00000000-0000-0000-0000-000000000000}"/>
          </ac:spMkLst>
        </pc:spChg>
      </pc:sldChg>
      <pc:sldChg chg="modSp">
        <pc:chgData name="Carlsson Anna I RK STAB" userId="S::anna.i.carlsson@regionhalland.se::56d5b8f8-bafe-464c-b18f-338cb02ad156" providerId="AD" clId="Web-{60FD4B51-FF7C-43F2-AB75-592D1AD00770}" dt="2020-09-28T07:56:03.269" v="8" actId="20577"/>
        <pc:sldMkLst>
          <pc:docMk/>
          <pc:sldMk cId="1230754969" sldId="343"/>
        </pc:sldMkLst>
        <pc:spChg chg="mod">
          <ac:chgData name="Carlsson Anna I RK STAB" userId="S::anna.i.carlsson@regionhalland.se::56d5b8f8-bafe-464c-b18f-338cb02ad156" providerId="AD" clId="Web-{60FD4B51-FF7C-43F2-AB75-592D1AD00770}" dt="2020-09-28T07:56:03.269" v="8" actId="20577"/>
          <ac:spMkLst>
            <pc:docMk/>
            <pc:sldMk cId="1230754969" sldId="343"/>
            <ac:spMk id="2" creationId="{00000000-0000-0000-0000-000000000000}"/>
          </ac:spMkLst>
        </pc:spChg>
      </pc:sldChg>
    </pc:docChg>
  </pc:docChgLst>
  <pc:docChgLst>
    <pc:chgData name="Löfgren Maria M RK HÄLSO- OCH SJUKVÅRD" userId="S::maria.m.lofgren@regionhalland.se::4cb288e3-66af-4afa-86a0-760f13ac5b44" providerId="AD" clId="Web-{E9EC3571-5EFB-492B-BE3D-6713852A3F06}"/>
    <pc:docChg chg="addSld delSld modSld sldOrd">
      <pc:chgData name="Löfgren Maria M RK HÄLSO- OCH SJUKVÅRD" userId="S::maria.m.lofgren@regionhalland.se::4cb288e3-66af-4afa-86a0-760f13ac5b44" providerId="AD" clId="Web-{E9EC3571-5EFB-492B-BE3D-6713852A3F06}" dt="2023-10-02T09:23:48.052" v="1687" actId="20577"/>
      <pc:docMkLst>
        <pc:docMk/>
      </pc:docMkLst>
      <pc:sldChg chg="modSp">
        <pc:chgData name="Löfgren Maria M RK HÄLSO- OCH SJUKVÅRD" userId="S::maria.m.lofgren@regionhalland.se::4cb288e3-66af-4afa-86a0-760f13ac5b44" providerId="AD" clId="Web-{E9EC3571-5EFB-492B-BE3D-6713852A3F06}" dt="2023-10-02T09:22:54.365" v="1677" actId="1076"/>
        <pc:sldMkLst>
          <pc:docMk/>
          <pc:sldMk cId="1499951276" sldId="313"/>
        </pc:sldMkLst>
        <pc:spChg chg="mod">
          <ac:chgData name="Löfgren Maria M RK HÄLSO- OCH SJUKVÅRD" userId="S::maria.m.lofgren@regionhalland.se::4cb288e3-66af-4afa-86a0-760f13ac5b44" providerId="AD" clId="Web-{E9EC3571-5EFB-492B-BE3D-6713852A3F06}" dt="2023-10-02T09:22:49.428" v="1676" actId="1076"/>
          <ac:spMkLst>
            <pc:docMk/>
            <pc:sldMk cId="1499951276" sldId="313"/>
            <ac:spMk id="2" creationId="{00000000-0000-0000-0000-000000000000}"/>
          </ac:spMkLst>
        </pc:spChg>
        <pc:spChg chg="mod">
          <ac:chgData name="Löfgren Maria M RK HÄLSO- OCH SJUKVÅRD" userId="S::maria.m.lofgren@regionhalland.se::4cb288e3-66af-4afa-86a0-760f13ac5b44" providerId="AD" clId="Web-{E9EC3571-5EFB-492B-BE3D-6713852A3F06}" dt="2023-10-02T09:22:54.365" v="1677" actId="1076"/>
          <ac:spMkLst>
            <pc:docMk/>
            <pc:sldMk cId="1499951276" sldId="313"/>
            <ac:spMk id="3" creationId="{00000000-0000-0000-0000-000000000000}"/>
          </ac:spMkLst>
        </pc:spChg>
      </pc:sldChg>
      <pc:sldChg chg="del">
        <pc:chgData name="Löfgren Maria M RK HÄLSO- OCH SJUKVÅRD" userId="S::maria.m.lofgren@regionhalland.se::4cb288e3-66af-4afa-86a0-760f13ac5b44" providerId="AD" clId="Web-{E9EC3571-5EFB-492B-BE3D-6713852A3F06}" dt="2023-10-02T08:07:15.190" v="250"/>
        <pc:sldMkLst>
          <pc:docMk/>
          <pc:sldMk cId="1308729766" sldId="319"/>
        </pc:sldMkLst>
      </pc:sldChg>
      <pc:sldChg chg="del">
        <pc:chgData name="Löfgren Maria M RK HÄLSO- OCH SJUKVÅRD" userId="S::maria.m.lofgren@regionhalland.se::4cb288e3-66af-4afa-86a0-760f13ac5b44" providerId="AD" clId="Web-{E9EC3571-5EFB-492B-BE3D-6713852A3F06}" dt="2023-10-02T07:55:42.897" v="163"/>
        <pc:sldMkLst>
          <pc:docMk/>
          <pc:sldMk cId="2856115056" sldId="322"/>
        </pc:sldMkLst>
      </pc:sldChg>
      <pc:sldChg chg="del">
        <pc:chgData name="Löfgren Maria M RK HÄLSO- OCH SJUKVÅRD" userId="S::maria.m.lofgren@regionhalland.se::4cb288e3-66af-4afa-86a0-760f13ac5b44" providerId="AD" clId="Web-{E9EC3571-5EFB-492B-BE3D-6713852A3F06}" dt="2023-10-02T07:55:39.866" v="162"/>
        <pc:sldMkLst>
          <pc:docMk/>
          <pc:sldMk cId="3957234251" sldId="323"/>
        </pc:sldMkLst>
      </pc:sldChg>
      <pc:sldChg chg="modNotes">
        <pc:chgData name="Löfgren Maria M RK HÄLSO- OCH SJUKVÅRD" userId="S::maria.m.lofgren@regionhalland.se::4cb288e3-66af-4afa-86a0-760f13ac5b44" providerId="AD" clId="Web-{E9EC3571-5EFB-492B-BE3D-6713852A3F06}" dt="2023-10-02T08:25:55.480" v="799"/>
        <pc:sldMkLst>
          <pc:docMk/>
          <pc:sldMk cId="452475041" sldId="342"/>
        </pc:sldMkLst>
      </pc:sldChg>
      <pc:sldChg chg="modSp modNotes">
        <pc:chgData name="Löfgren Maria M RK HÄLSO- OCH SJUKVÅRD" userId="S::maria.m.lofgren@regionhalland.se::4cb288e3-66af-4afa-86a0-760f13ac5b44" providerId="AD" clId="Web-{E9EC3571-5EFB-492B-BE3D-6713852A3F06}" dt="2023-10-02T09:12:51.509" v="1494"/>
        <pc:sldMkLst>
          <pc:docMk/>
          <pc:sldMk cId="1230754969" sldId="343"/>
        </pc:sldMkLst>
        <pc:spChg chg="mod">
          <ac:chgData name="Löfgren Maria M RK HÄLSO- OCH SJUKVÅRD" userId="S::maria.m.lofgren@regionhalland.se::4cb288e3-66af-4afa-86a0-760f13ac5b44" providerId="AD" clId="Web-{E9EC3571-5EFB-492B-BE3D-6713852A3F06}" dt="2023-10-02T09:12:44.447" v="1490" actId="20577"/>
          <ac:spMkLst>
            <pc:docMk/>
            <pc:sldMk cId="1230754969" sldId="343"/>
            <ac:spMk id="3" creationId="{00000000-0000-0000-0000-000000000000}"/>
          </ac:spMkLst>
        </pc:spChg>
      </pc:sldChg>
      <pc:sldChg chg="addSp delSp modSp modNotes">
        <pc:chgData name="Löfgren Maria M RK HÄLSO- OCH SJUKVÅRD" userId="S::maria.m.lofgren@regionhalland.se::4cb288e3-66af-4afa-86a0-760f13ac5b44" providerId="AD" clId="Web-{E9EC3571-5EFB-492B-BE3D-6713852A3F06}" dt="2023-10-02T07:54:43.241" v="159"/>
        <pc:sldMkLst>
          <pc:docMk/>
          <pc:sldMk cId="1320384305" sldId="346"/>
        </pc:sldMkLst>
        <pc:spChg chg="mod">
          <ac:chgData name="Löfgren Maria M RK HÄLSO- OCH SJUKVÅRD" userId="S::maria.m.lofgren@regionhalland.se::4cb288e3-66af-4afa-86a0-760f13ac5b44" providerId="AD" clId="Web-{E9EC3571-5EFB-492B-BE3D-6713852A3F06}" dt="2023-10-02T07:53:07.758" v="87"/>
          <ac:spMkLst>
            <pc:docMk/>
            <pc:sldMk cId="1320384305" sldId="346"/>
            <ac:spMk id="2" creationId="{00000000-0000-0000-0000-000000000000}"/>
          </ac:spMkLst>
        </pc:spChg>
        <pc:spChg chg="mod">
          <ac:chgData name="Löfgren Maria M RK HÄLSO- OCH SJUKVÅRD" userId="S::maria.m.lofgren@regionhalland.se::4cb288e3-66af-4afa-86a0-760f13ac5b44" providerId="AD" clId="Web-{E9EC3571-5EFB-492B-BE3D-6713852A3F06}" dt="2023-10-02T07:54:34.585" v="153" actId="20577"/>
          <ac:spMkLst>
            <pc:docMk/>
            <pc:sldMk cId="1320384305" sldId="346"/>
            <ac:spMk id="3" creationId="{00000000-0000-0000-0000-000000000000}"/>
          </ac:spMkLst>
        </pc:spChg>
        <pc:spChg chg="add del mod">
          <ac:chgData name="Löfgren Maria M RK HÄLSO- OCH SJUKVÅRD" userId="S::maria.m.lofgren@regionhalland.se::4cb288e3-66af-4afa-86a0-760f13ac5b44" providerId="AD" clId="Web-{E9EC3571-5EFB-492B-BE3D-6713852A3F06}" dt="2023-10-02T07:54:43.241" v="159"/>
          <ac:spMkLst>
            <pc:docMk/>
            <pc:sldMk cId="1320384305" sldId="346"/>
            <ac:spMk id="8" creationId="{04ABFA1D-3995-A709-FBB4-C40A5453182D}"/>
          </ac:spMkLst>
        </pc:spChg>
        <pc:picChg chg="add mod ord">
          <ac:chgData name="Löfgren Maria M RK HÄLSO- OCH SJUKVÅRD" userId="S::maria.m.lofgren@regionhalland.se::4cb288e3-66af-4afa-86a0-760f13ac5b44" providerId="AD" clId="Web-{E9EC3571-5EFB-492B-BE3D-6713852A3F06}" dt="2023-10-02T07:53:17.633" v="88" actId="14100"/>
          <ac:picMkLst>
            <pc:docMk/>
            <pc:sldMk cId="1320384305" sldId="346"/>
            <ac:picMk id="4" creationId="{F828138A-AA05-33EE-6A6E-6928A5AB599C}"/>
          </ac:picMkLst>
        </pc:picChg>
        <pc:picChg chg="del">
          <ac:chgData name="Löfgren Maria M RK HÄLSO- OCH SJUKVÅRD" userId="S::maria.m.lofgren@regionhalland.se::4cb288e3-66af-4afa-86a0-760f13ac5b44" providerId="AD" clId="Web-{E9EC3571-5EFB-492B-BE3D-6713852A3F06}" dt="2023-10-02T07:49:34.915" v="44"/>
          <ac:picMkLst>
            <pc:docMk/>
            <pc:sldMk cId="1320384305" sldId="346"/>
            <ac:picMk id="10" creationId="{4849F8CF-7A4A-9499-1780-4D99272D4F5E}"/>
          </ac:picMkLst>
        </pc:picChg>
      </pc:sldChg>
      <pc:sldChg chg="addSp delSp modSp">
        <pc:chgData name="Löfgren Maria M RK HÄLSO- OCH SJUKVÅRD" userId="S::maria.m.lofgren@regionhalland.se::4cb288e3-66af-4afa-86a0-760f13ac5b44" providerId="AD" clId="Web-{E9EC3571-5EFB-492B-BE3D-6713852A3F06}" dt="2023-10-02T07:49:08.978" v="43" actId="20577"/>
        <pc:sldMkLst>
          <pc:docMk/>
          <pc:sldMk cId="2350818493" sldId="353"/>
        </pc:sldMkLst>
        <pc:spChg chg="mod">
          <ac:chgData name="Löfgren Maria M RK HÄLSO- OCH SJUKVÅRD" userId="S::maria.m.lofgren@regionhalland.se::4cb288e3-66af-4afa-86a0-760f13ac5b44" providerId="AD" clId="Web-{E9EC3571-5EFB-492B-BE3D-6713852A3F06}" dt="2023-10-02T07:49:08.978" v="43" actId="20577"/>
          <ac:spMkLst>
            <pc:docMk/>
            <pc:sldMk cId="2350818493" sldId="353"/>
            <ac:spMk id="2" creationId="{4DDF50C4-1028-4B14-88C9-E41E5CB4D481}"/>
          </ac:spMkLst>
        </pc:spChg>
        <pc:spChg chg="del">
          <ac:chgData name="Löfgren Maria M RK HÄLSO- OCH SJUKVÅRD" userId="S::maria.m.lofgren@regionhalland.se::4cb288e3-66af-4afa-86a0-760f13ac5b44" providerId="AD" clId="Web-{E9EC3571-5EFB-492B-BE3D-6713852A3F06}" dt="2023-10-02T07:25:48.002" v="8"/>
          <ac:spMkLst>
            <pc:docMk/>
            <pc:sldMk cId="2350818493" sldId="353"/>
            <ac:spMk id="3" creationId="{F6023117-289D-4230-9BAD-016DE7C81456}"/>
          </ac:spMkLst>
        </pc:spChg>
        <pc:spChg chg="add del mod">
          <ac:chgData name="Löfgren Maria M RK HÄLSO- OCH SJUKVÅRD" userId="S::maria.m.lofgren@regionhalland.se::4cb288e3-66af-4afa-86a0-760f13ac5b44" providerId="AD" clId="Web-{E9EC3571-5EFB-492B-BE3D-6713852A3F06}" dt="2023-10-02T07:26:03.533" v="10"/>
          <ac:spMkLst>
            <pc:docMk/>
            <pc:sldMk cId="2350818493" sldId="353"/>
            <ac:spMk id="8" creationId="{384986A7-956A-9B79-8CD4-E8E1CA4475AF}"/>
          </ac:spMkLst>
        </pc:spChg>
        <pc:spChg chg="del mod">
          <ac:chgData name="Löfgren Maria M RK HÄLSO- OCH SJUKVÅRD" userId="S::maria.m.lofgren@regionhalland.se::4cb288e3-66af-4afa-86a0-760f13ac5b44" providerId="AD" clId="Web-{E9EC3571-5EFB-492B-BE3D-6713852A3F06}" dt="2023-10-02T07:25:50.971" v="9"/>
          <ac:spMkLst>
            <pc:docMk/>
            <pc:sldMk cId="2350818493" sldId="353"/>
            <ac:spMk id="12" creationId="{5A00B76D-3E96-C2F7-C125-33568ABCB657}"/>
          </ac:spMkLst>
        </pc:spChg>
        <pc:picChg chg="add mod ord">
          <ac:chgData name="Löfgren Maria M RK HÄLSO- OCH SJUKVÅRD" userId="S::maria.m.lofgren@regionhalland.se::4cb288e3-66af-4afa-86a0-760f13ac5b44" providerId="AD" clId="Web-{E9EC3571-5EFB-492B-BE3D-6713852A3F06}" dt="2023-10-02T07:26:07.049" v="11" actId="14100"/>
          <ac:picMkLst>
            <pc:docMk/>
            <pc:sldMk cId="2350818493" sldId="353"/>
            <ac:picMk id="9" creationId="{E25FADBA-5E97-2982-C0AE-ACFF01E271F1}"/>
          </ac:picMkLst>
        </pc:picChg>
        <pc:picChg chg="del">
          <ac:chgData name="Löfgren Maria M RK HÄLSO- OCH SJUKVÅRD" userId="S::maria.m.lofgren@regionhalland.se::4cb288e3-66af-4afa-86a0-760f13ac5b44" providerId="AD" clId="Web-{E9EC3571-5EFB-492B-BE3D-6713852A3F06}" dt="2023-10-02T07:25:36.971" v="5"/>
          <ac:picMkLst>
            <pc:docMk/>
            <pc:sldMk cId="2350818493" sldId="353"/>
            <ac:picMk id="14" creationId="{DAF85691-67E4-012C-6553-9A2313BBE41F}"/>
          </ac:picMkLst>
        </pc:picChg>
      </pc:sldChg>
      <pc:sldChg chg="modSp">
        <pc:chgData name="Löfgren Maria M RK HÄLSO- OCH SJUKVÅRD" userId="S::maria.m.lofgren@regionhalland.se::4cb288e3-66af-4afa-86a0-760f13ac5b44" providerId="AD" clId="Web-{E9EC3571-5EFB-492B-BE3D-6713852A3F06}" dt="2023-10-02T08:21:56.434" v="687" actId="20577"/>
        <pc:sldMkLst>
          <pc:docMk/>
          <pc:sldMk cId="3796326738" sldId="357"/>
        </pc:sldMkLst>
        <pc:spChg chg="mod">
          <ac:chgData name="Löfgren Maria M RK HÄLSO- OCH SJUKVÅRD" userId="S::maria.m.lofgren@regionhalland.se::4cb288e3-66af-4afa-86a0-760f13ac5b44" providerId="AD" clId="Web-{E9EC3571-5EFB-492B-BE3D-6713852A3F06}" dt="2023-10-02T08:21:50.763" v="686" actId="20577"/>
          <ac:spMkLst>
            <pc:docMk/>
            <pc:sldMk cId="3796326738" sldId="357"/>
            <ac:spMk id="2" creationId="{41E4E601-D964-4560-9799-6666B36DA75F}"/>
          </ac:spMkLst>
        </pc:spChg>
        <pc:spChg chg="mod">
          <ac:chgData name="Löfgren Maria M RK HÄLSO- OCH SJUKVÅRD" userId="S::maria.m.lofgren@regionhalland.se::4cb288e3-66af-4afa-86a0-760f13ac5b44" providerId="AD" clId="Web-{E9EC3571-5EFB-492B-BE3D-6713852A3F06}" dt="2023-10-02T08:21:56.434" v="687" actId="20577"/>
          <ac:spMkLst>
            <pc:docMk/>
            <pc:sldMk cId="3796326738" sldId="357"/>
            <ac:spMk id="3" creationId="{0521BC9A-DFD7-4B29-A0DF-019C774A8B56}"/>
          </ac:spMkLst>
        </pc:spChg>
      </pc:sldChg>
      <pc:sldChg chg="modSp">
        <pc:chgData name="Löfgren Maria M RK HÄLSO- OCH SJUKVÅRD" userId="S::maria.m.lofgren@regionhalland.se::4cb288e3-66af-4afa-86a0-760f13ac5b44" providerId="AD" clId="Web-{E9EC3571-5EFB-492B-BE3D-6713852A3F06}" dt="2023-10-02T09:10:31.495" v="1398" actId="20577"/>
        <pc:sldMkLst>
          <pc:docMk/>
          <pc:sldMk cId="4292998512" sldId="359"/>
        </pc:sldMkLst>
        <pc:spChg chg="mod">
          <ac:chgData name="Löfgren Maria M RK HÄLSO- OCH SJUKVÅRD" userId="S::maria.m.lofgren@regionhalland.se::4cb288e3-66af-4afa-86a0-760f13ac5b44" providerId="AD" clId="Web-{E9EC3571-5EFB-492B-BE3D-6713852A3F06}" dt="2023-10-02T09:10:31.495" v="1398" actId="20577"/>
          <ac:spMkLst>
            <pc:docMk/>
            <pc:sldMk cId="4292998512" sldId="359"/>
            <ac:spMk id="3" creationId="{A38849AC-8132-44E1-AD1B-71ECA962137B}"/>
          </ac:spMkLst>
        </pc:spChg>
      </pc:sldChg>
      <pc:sldChg chg="ord">
        <pc:chgData name="Löfgren Maria M RK HÄLSO- OCH SJUKVÅRD" userId="S::maria.m.lofgren@regionhalland.se::4cb288e3-66af-4afa-86a0-760f13ac5b44" providerId="AD" clId="Web-{E9EC3571-5EFB-492B-BE3D-6713852A3F06}" dt="2023-10-02T08:21:14.732" v="680"/>
        <pc:sldMkLst>
          <pc:docMk/>
          <pc:sldMk cId="736658174" sldId="363"/>
        </pc:sldMkLst>
      </pc:sldChg>
      <pc:sldChg chg="modSp ord">
        <pc:chgData name="Löfgren Maria M RK HÄLSO- OCH SJUKVÅRD" userId="S::maria.m.lofgren@regionhalland.se::4cb288e3-66af-4afa-86a0-760f13ac5b44" providerId="AD" clId="Web-{E9EC3571-5EFB-492B-BE3D-6713852A3F06}" dt="2023-10-02T07:52:13.383" v="86" actId="20577"/>
        <pc:sldMkLst>
          <pc:docMk/>
          <pc:sldMk cId="2893224967" sldId="381"/>
        </pc:sldMkLst>
        <pc:spChg chg="mod">
          <ac:chgData name="Löfgren Maria M RK HÄLSO- OCH SJUKVÅRD" userId="S::maria.m.lofgren@regionhalland.se::4cb288e3-66af-4afa-86a0-760f13ac5b44" providerId="AD" clId="Web-{E9EC3571-5EFB-492B-BE3D-6713852A3F06}" dt="2023-10-02T07:52:13.383" v="86" actId="20577"/>
          <ac:spMkLst>
            <pc:docMk/>
            <pc:sldMk cId="2893224967" sldId="381"/>
            <ac:spMk id="5" creationId="{E3BF681F-D770-4E11-C41E-AAAFF0AD9C13}"/>
          </ac:spMkLst>
        </pc:spChg>
        <pc:spChg chg="mod">
          <ac:chgData name="Löfgren Maria M RK HÄLSO- OCH SJUKVÅRD" userId="S::maria.m.lofgren@regionhalland.se::4cb288e3-66af-4afa-86a0-760f13ac5b44" providerId="AD" clId="Web-{E9EC3571-5EFB-492B-BE3D-6713852A3F06}" dt="2023-10-02T07:52:10.977" v="82" actId="20577"/>
          <ac:spMkLst>
            <pc:docMk/>
            <pc:sldMk cId="2893224967" sldId="381"/>
            <ac:spMk id="3079" creationId="{A3057C03-BCD0-37A0-019D-ACC325F4DBB8}"/>
          </ac:spMkLst>
        </pc:spChg>
      </pc:sldChg>
      <pc:sldChg chg="delSp modSp">
        <pc:chgData name="Löfgren Maria M RK HÄLSO- OCH SJUKVÅRD" userId="S::maria.m.lofgren@regionhalland.se::4cb288e3-66af-4afa-86a0-760f13ac5b44" providerId="AD" clId="Web-{E9EC3571-5EFB-492B-BE3D-6713852A3F06}" dt="2023-10-02T08:18:38.701" v="638" actId="20577"/>
        <pc:sldMkLst>
          <pc:docMk/>
          <pc:sldMk cId="862078477" sldId="387"/>
        </pc:sldMkLst>
        <pc:spChg chg="mod">
          <ac:chgData name="Löfgren Maria M RK HÄLSO- OCH SJUKVÅRD" userId="S::maria.m.lofgren@regionhalland.se::4cb288e3-66af-4afa-86a0-760f13ac5b44" providerId="AD" clId="Web-{E9EC3571-5EFB-492B-BE3D-6713852A3F06}" dt="2023-10-02T08:17:22.483" v="575" actId="20577"/>
          <ac:spMkLst>
            <pc:docMk/>
            <pc:sldMk cId="862078477" sldId="387"/>
            <ac:spMk id="2" creationId="{00000000-0000-0000-0000-000000000000}"/>
          </ac:spMkLst>
        </pc:spChg>
        <pc:spChg chg="mod">
          <ac:chgData name="Löfgren Maria M RK HÄLSO- OCH SJUKVÅRD" userId="S::maria.m.lofgren@regionhalland.se::4cb288e3-66af-4afa-86a0-760f13ac5b44" providerId="AD" clId="Web-{E9EC3571-5EFB-492B-BE3D-6713852A3F06}" dt="2023-10-02T08:18:38.701" v="638" actId="20577"/>
          <ac:spMkLst>
            <pc:docMk/>
            <pc:sldMk cId="862078477" sldId="387"/>
            <ac:spMk id="3" creationId="{00000000-0000-0000-0000-000000000000}"/>
          </ac:spMkLst>
        </pc:spChg>
        <pc:spChg chg="mod">
          <ac:chgData name="Löfgren Maria M RK HÄLSO- OCH SJUKVÅRD" userId="S::maria.m.lofgren@regionhalland.se::4cb288e3-66af-4afa-86a0-760f13ac5b44" providerId="AD" clId="Web-{E9EC3571-5EFB-492B-BE3D-6713852A3F06}" dt="2023-10-02T08:17:11.671" v="548" actId="20577"/>
          <ac:spMkLst>
            <pc:docMk/>
            <pc:sldMk cId="862078477" sldId="387"/>
            <ac:spMk id="5" creationId="{00000000-0000-0000-0000-000000000000}"/>
          </ac:spMkLst>
        </pc:spChg>
        <pc:spChg chg="del mod">
          <ac:chgData name="Löfgren Maria M RK HÄLSO- OCH SJUKVÅRD" userId="S::maria.m.lofgren@regionhalland.se::4cb288e3-66af-4afa-86a0-760f13ac5b44" providerId="AD" clId="Web-{E9EC3571-5EFB-492B-BE3D-6713852A3F06}" dt="2023-10-02T08:16:22.780" v="498"/>
          <ac:spMkLst>
            <pc:docMk/>
            <pc:sldMk cId="862078477" sldId="387"/>
            <ac:spMk id="8" creationId="{5CB3BE1B-B868-06A0-4A84-0F6B27DF237D}"/>
          </ac:spMkLst>
        </pc:spChg>
        <pc:picChg chg="del">
          <ac:chgData name="Löfgren Maria M RK HÄLSO- OCH SJUKVÅRD" userId="S::maria.m.lofgren@regionhalland.se::4cb288e3-66af-4afa-86a0-760f13ac5b44" providerId="AD" clId="Web-{E9EC3571-5EFB-492B-BE3D-6713852A3F06}" dt="2023-10-02T08:14:22.390" v="482"/>
          <ac:picMkLst>
            <pc:docMk/>
            <pc:sldMk cId="862078477" sldId="387"/>
            <ac:picMk id="8194" creationId="{E9596B50-3D0C-0F17-B84D-6180CEE065BD}"/>
          </ac:picMkLst>
        </pc:picChg>
      </pc:sldChg>
      <pc:sldChg chg="del">
        <pc:chgData name="Löfgren Maria M RK HÄLSO- OCH SJUKVÅRD" userId="S::maria.m.lofgren@regionhalland.se::4cb288e3-66af-4afa-86a0-760f13ac5b44" providerId="AD" clId="Web-{E9EC3571-5EFB-492B-BE3D-6713852A3F06}" dt="2023-10-02T08:07:00.627" v="248"/>
        <pc:sldMkLst>
          <pc:docMk/>
          <pc:sldMk cId="3615479922" sldId="389"/>
        </pc:sldMkLst>
      </pc:sldChg>
      <pc:sldChg chg="addSp delSp modSp del mod modClrScheme chgLayout">
        <pc:chgData name="Löfgren Maria M RK HÄLSO- OCH SJUKVÅRD" userId="S::maria.m.lofgren@regionhalland.se::4cb288e3-66af-4afa-86a0-760f13ac5b44" providerId="AD" clId="Web-{E9EC3571-5EFB-492B-BE3D-6713852A3F06}" dt="2023-10-02T08:02:41.645" v="228"/>
        <pc:sldMkLst>
          <pc:docMk/>
          <pc:sldMk cId="1751143666" sldId="390"/>
        </pc:sldMkLst>
        <pc:spChg chg="mod">
          <ac:chgData name="Löfgren Maria M RK HÄLSO- OCH SJUKVÅRD" userId="S::maria.m.lofgren@regionhalland.se::4cb288e3-66af-4afa-86a0-760f13ac5b44" providerId="AD" clId="Web-{E9EC3571-5EFB-492B-BE3D-6713852A3F06}" dt="2023-10-02T08:01:12.895" v="218"/>
          <ac:spMkLst>
            <pc:docMk/>
            <pc:sldMk cId="1751143666" sldId="390"/>
            <ac:spMk id="2" creationId="{7FE9DA17-C582-BFBF-7C9F-D161BF92C4C7}"/>
          </ac:spMkLst>
        </pc:spChg>
        <pc:spChg chg="add del mod">
          <ac:chgData name="Löfgren Maria M RK HÄLSO- OCH SJUKVÅRD" userId="S::maria.m.lofgren@regionhalland.se::4cb288e3-66af-4afa-86a0-760f13ac5b44" providerId="AD" clId="Web-{E9EC3571-5EFB-492B-BE3D-6713852A3F06}" dt="2023-10-02T08:01:16.926" v="220" actId="20577"/>
          <ac:spMkLst>
            <pc:docMk/>
            <pc:sldMk cId="1751143666" sldId="390"/>
            <ac:spMk id="3" creationId="{7EB587EA-7EAA-8225-D5F3-48456C1E0E10}"/>
          </ac:spMkLst>
        </pc:spChg>
        <pc:spChg chg="add del mod">
          <ac:chgData name="Löfgren Maria M RK HÄLSO- OCH SJUKVÅRD" userId="S::maria.m.lofgren@regionhalland.se::4cb288e3-66af-4afa-86a0-760f13ac5b44" providerId="AD" clId="Web-{E9EC3571-5EFB-492B-BE3D-6713852A3F06}" dt="2023-10-02T08:01:23.270" v="224"/>
          <ac:spMkLst>
            <pc:docMk/>
            <pc:sldMk cId="1751143666" sldId="390"/>
            <ac:spMk id="6" creationId="{24E66237-B2FD-00AA-766E-B4DC716F7AC6}"/>
          </ac:spMkLst>
        </pc:spChg>
        <pc:spChg chg="add del mod">
          <ac:chgData name="Löfgren Maria M RK HÄLSO- OCH SJUKVÅRD" userId="S::maria.m.lofgren@regionhalland.se::4cb288e3-66af-4afa-86a0-760f13ac5b44" providerId="AD" clId="Web-{E9EC3571-5EFB-492B-BE3D-6713852A3F06}" dt="2023-10-02T08:00:29.333" v="211"/>
          <ac:spMkLst>
            <pc:docMk/>
            <pc:sldMk cId="1751143666" sldId="390"/>
            <ac:spMk id="8" creationId="{FBD57B7B-5404-6110-65EA-E49C8316973C}"/>
          </ac:spMkLst>
        </pc:spChg>
        <pc:picChg chg="add del">
          <ac:chgData name="Löfgren Maria M RK HÄLSO- OCH SJUKVÅRD" userId="S::maria.m.lofgren@regionhalland.se::4cb288e3-66af-4afa-86a0-760f13ac5b44" providerId="AD" clId="Web-{E9EC3571-5EFB-492B-BE3D-6713852A3F06}" dt="2023-10-02T08:01:23.270" v="224"/>
          <ac:picMkLst>
            <pc:docMk/>
            <pc:sldMk cId="1751143666" sldId="390"/>
            <ac:picMk id="4" creationId="{5F1E699B-05E2-84B8-28B6-A3AE33183347}"/>
          </ac:picMkLst>
        </pc:picChg>
      </pc:sldChg>
      <pc:sldChg chg="addSp delSp modSp">
        <pc:chgData name="Löfgren Maria M RK HÄLSO- OCH SJUKVÅRD" userId="S::maria.m.lofgren@regionhalland.se::4cb288e3-66af-4afa-86a0-760f13ac5b44" providerId="AD" clId="Web-{E9EC3571-5EFB-492B-BE3D-6713852A3F06}" dt="2023-10-02T08:41:07.287" v="1142" actId="20577"/>
        <pc:sldMkLst>
          <pc:docMk/>
          <pc:sldMk cId="3186089457" sldId="391"/>
        </pc:sldMkLst>
        <pc:spChg chg="add del mod">
          <ac:chgData name="Löfgren Maria M RK HÄLSO- OCH SJUKVÅRD" userId="S::maria.m.lofgren@regionhalland.se::4cb288e3-66af-4afa-86a0-760f13ac5b44" providerId="AD" clId="Web-{E9EC3571-5EFB-492B-BE3D-6713852A3F06}" dt="2023-10-02T08:41:07.287" v="1142" actId="20577"/>
          <ac:spMkLst>
            <pc:docMk/>
            <pc:sldMk cId="3186089457" sldId="391"/>
            <ac:spMk id="3" creationId="{8215D5B2-9ABC-F11A-75C5-EA2F66AD95A3}"/>
          </ac:spMkLst>
        </pc:spChg>
        <pc:spChg chg="add del mod">
          <ac:chgData name="Löfgren Maria M RK HÄLSO- OCH SJUKVÅRD" userId="S::maria.m.lofgren@regionhalland.se::4cb288e3-66af-4afa-86a0-760f13ac5b44" providerId="AD" clId="Web-{E9EC3571-5EFB-492B-BE3D-6713852A3F06}" dt="2023-10-02T08:37:55.257" v="1001"/>
          <ac:spMkLst>
            <pc:docMk/>
            <pc:sldMk cId="3186089457" sldId="391"/>
            <ac:spMk id="5" creationId="{B8D6EA97-1DAC-A19F-068E-E3A913BCC35E}"/>
          </ac:spMkLst>
        </pc:spChg>
      </pc:sldChg>
      <pc:sldChg chg="modSp del">
        <pc:chgData name="Löfgren Maria M RK HÄLSO- OCH SJUKVÅRD" userId="S::maria.m.lofgren@regionhalland.se::4cb288e3-66af-4afa-86a0-760f13ac5b44" providerId="AD" clId="Web-{E9EC3571-5EFB-492B-BE3D-6713852A3F06}" dt="2023-10-02T07:51:34.180" v="56"/>
        <pc:sldMkLst>
          <pc:docMk/>
          <pc:sldMk cId="2656762197" sldId="395"/>
        </pc:sldMkLst>
        <pc:spChg chg="mod">
          <ac:chgData name="Löfgren Maria M RK HÄLSO- OCH SJUKVÅRD" userId="S::maria.m.lofgren@regionhalland.se::4cb288e3-66af-4afa-86a0-760f13ac5b44" providerId="AD" clId="Web-{E9EC3571-5EFB-492B-BE3D-6713852A3F06}" dt="2023-10-02T07:51:33.274" v="55" actId="20577"/>
          <ac:spMkLst>
            <pc:docMk/>
            <pc:sldMk cId="2656762197" sldId="395"/>
            <ac:spMk id="14" creationId="{CF65258B-F725-A5A2-7F82-24B1965892B2}"/>
          </ac:spMkLst>
        </pc:spChg>
      </pc:sldChg>
      <pc:sldChg chg="modSp ord modNotes">
        <pc:chgData name="Löfgren Maria M RK HÄLSO- OCH SJUKVÅRD" userId="S::maria.m.lofgren@regionhalland.se::4cb288e3-66af-4afa-86a0-760f13ac5b44" providerId="AD" clId="Web-{E9EC3571-5EFB-492B-BE3D-6713852A3F06}" dt="2023-10-02T08:09:46.439" v="302"/>
        <pc:sldMkLst>
          <pc:docMk/>
          <pc:sldMk cId="3912249886" sldId="396"/>
        </pc:sldMkLst>
        <pc:spChg chg="mod">
          <ac:chgData name="Löfgren Maria M RK HÄLSO- OCH SJUKVÅRD" userId="S::maria.m.lofgren@regionhalland.se::4cb288e3-66af-4afa-86a0-760f13ac5b44" providerId="AD" clId="Web-{E9EC3571-5EFB-492B-BE3D-6713852A3F06}" dt="2023-10-02T08:09:32.783" v="280" actId="20577"/>
          <ac:spMkLst>
            <pc:docMk/>
            <pc:sldMk cId="3912249886" sldId="396"/>
            <ac:spMk id="3" creationId="{7F60E7B5-9715-7F03-1DED-D6F3BC84F11F}"/>
          </ac:spMkLst>
        </pc:spChg>
      </pc:sldChg>
      <pc:sldChg chg="modSp modNotes">
        <pc:chgData name="Löfgren Maria M RK HÄLSO- OCH SJUKVÅRD" userId="S::maria.m.lofgren@regionhalland.se::4cb288e3-66af-4afa-86a0-760f13ac5b44" providerId="AD" clId="Web-{E9EC3571-5EFB-492B-BE3D-6713852A3F06}" dt="2023-10-02T08:40:55.490" v="1140" actId="20577"/>
        <pc:sldMkLst>
          <pc:docMk/>
          <pc:sldMk cId="2677715204" sldId="397"/>
        </pc:sldMkLst>
        <pc:spChg chg="mod">
          <ac:chgData name="Löfgren Maria M RK HÄLSO- OCH SJUKVÅRD" userId="S::maria.m.lofgren@regionhalland.se::4cb288e3-66af-4afa-86a0-760f13ac5b44" providerId="AD" clId="Web-{E9EC3571-5EFB-492B-BE3D-6713852A3F06}" dt="2023-10-02T08:40:55.490" v="1140" actId="20577"/>
          <ac:spMkLst>
            <pc:docMk/>
            <pc:sldMk cId="2677715204" sldId="397"/>
            <ac:spMk id="3" creationId="{A16C1BB7-F731-3A8D-9069-B30EBDB22185}"/>
          </ac:spMkLst>
        </pc:spChg>
      </pc:sldChg>
      <pc:sldChg chg="modSp">
        <pc:chgData name="Löfgren Maria M RK HÄLSO- OCH SJUKVÅRD" userId="S::maria.m.lofgren@regionhalland.se::4cb288e3-66af-4afa-86a0-760f13ac5b44" providerId="AD" clId="Web-{E9EC3571-5EFB-492B-BE3D-6713852A3F06}" dt="2023-10-02T08:33:24.946" v="961" actId="20577"/>
        <pc:sldMkLst>
          <pc:docMk/>
          <pc:sldMk cId="2623304424" sldId="398"/>
        </pc:sldMkLst>
        <pc:spChg chg="mod">
          <ac:chgData name="Löfgren Maria M RK HÄLSO- OCH SJUKVÅRD" userId="S::maria.m.lofgren@regionhalland.se::4cb288e3-66af-4afa-86a0-760f13ac5b44" providerId="AD" clId="Web-{E9EC3571-5EFB-492B-BE3D-6713852A3F06}" dt="2023-10-02T08:33:24.946" v="961" actId="20577"/>
          <ac:spMkLst>
            <pc:docMk/>
            <pc:sldMk cId="2623304424" sldId="398"/>
            <ac:spMk id="3" creationId="{97AEF490-E9A2-1CA0-1284-8DFFF945A581}"/>
          </ac:spMkLst>
        </pc:spChg>
      </pc:sldChg>
      <pc:sldChg chg="del">
        <pc:chgData name="Löfgren Maria M RK HÄLSO- OCH SJUKVÅRD" userId="S::maria.m.lofgren@regionhalland.se::4cb288e3-66af-4afa-86a0-760f13ac5b44" providerId="AD" clId="Web-{E9EC3571-5EFB-492B-BE3D-6713852A3F06}" dt="2023-10-02T08:32:45.430" v="944"/>
        <pc:sldMkLst>
          <pc:docMk/>
          <pc:sldMk cId="1458317477" sldId="399"/>
        </pc:sldMkLst>
      </pc:sldChg>
      <pc:sldChg chg="modSp">
        <pc:chgData name="Löfgren Maria M RK HÄLSO- OCH SJUKVÅRD" userId="S::maria.m.lofgren@regionhalland.se::4cb288e3-66af-4afa-86a0-760f13ac5b44" providerId="AD" clId="Web-{E9EC3571-5EFB-492B-BE3D-6713852A3F06}" dt="2023-10-02T07:56:41.756" v="179" actId="14100"/>
        <pc:sldMkLst>
          <pc:docMk/>
          <pc:sldMk cId="2825112593" sldId="400"/>
        </pc:sldMkLst>
        <pc:spChg chg="mod">
          <ac:chgData name="Löfgren Maria M RK HÄLSO- OCH SJUKVÅRD" userId="S::maria.m.lofgren@regionhalland.se::4cb288e3-66af-4afa-86a0-760f13ac5b44" providerId="AD" clId="Web-{E9EC3571-5EFB-492B-BE3D-6713852A3F06}" dt="2023-10-02T07:56:41.756" v="179" actId="14100"/>
          <ac:spMkLst>
            <pc:docMk/>
            <pc:sldMk cId="2825112593" sldId="400"/>
            <ac:spMk id="2" creationId="{34DF7C2B-C024-4C6B-AFCD-F81D8001A936}"/>
          </ac:spMkLst>
        </pc:spChg>
      </pc:sldChg>
      <pc:sldChg chg="modSp">
        <pc:chgData name="Löfgren Maria M RK HÄLSO- OCH SJUKVÅRD" userId="S::maria.m.lofgren@regionhalland.se::4cb288e3-66af-4afa-86a0-760f13ac5b44" providerId="AD" clId="Web-{E9EC3571-5EFB-492B-BE3D-6713852A3F06}" dt="2023-10-02T09:10:10.245" v="1396" actId="20577"/>
        <pc:sldMkLst>
          <pc:docMk/>
          <pc:sldMk cId="1460911113" sldId="401"/>
        </pc:sldMkLst>
        <pc:spChg chg="mod">
          <ac:chgData name="Löfgren Maria M RK HÄLSO- OCH SJUKVÅRD" userId="S::maria.m.lofgren@regionhalland.se::4cb288e3-66af-4afa-86a0-760f13ac5b44" providerId="AD" clId="Web-{E9EC3571-5EFB-492B-BE3D-6713852A3F06}" dt="2023-10-02T09:10:10.245" v="1396" actId="20577"/>
          <ac:spMkLst>
            <pc:docMk/>
            <pc:sldMk cId="1460911113" sldId="401"/>
            <ac:spMk id="3" creationId="{00000000-0000-0000-0000-000000000000}"/>
          </ac:spMkLst>
        </pc:spChg>
      </pc:sldChg>
      <pc:sldChg chg="del">
        <pc:chgData name="Löfgren Maria M RK HÄLSO- OCH SJUKVÅRD" userId="S::maria.m.lofgren@regionhalland.se::4cb288e3-66af-4afa-86a0-760f13ac5b44" providerId="AD" clId="Web-{E9EC3571-5EFB-492B-BE3D-6713852A3F06}" dt="2023-10-02T09:19:03.648" v="1542"/>
        <pc:sldMkLst>
          <pc:docMk/>
          <pc:sldMk cId="3051232123" sldId="410"/>
        </pc:sldMkLst>
      </pc:sldChg>
      <pc:sldChg chg="modSp del">
        <pc:chgData name="Löfgren Maria M RK HÄLSO- OCH SJUKVÅRD" userId="S::maria.m.lofgren@regionhalland.se::4cb288e3-66af-4afa-86a0-760f13ac5b44" providerId="AD" clId="Web-{E9EC3571-5EFB-492B-BE3D-6713852A3F06}" dt="2023-10-02T09:18:51.429" v="1541"/>
        <pc:sldMkLst>
          <pc:docMk/>
          <pc:sldMk cId="1528601421" sldId="414"/>
        </pc:sldMkLst>
        <pc:spChg chg="mod">
          <ac:chgData name="Löfgren Maria M RK HÄLSO- OCH SJUKVÅRD" userId="S::maria.m.lofgren@regionhalland.se::4cb288e3-66af-4afa-86a0-760f13ac5b44" providerId="AD" clId="Web-{E9EC3571-5EFB-492B-BE3D-6713852A3F06}" dt="2023-10-02T09:18:50.414" v="1540" actId="20577"/>
          <ac:spMkLst>
            <pc:docMk/>
            <pc:sldMk cId="1528601421" sldId="414"/>
            <ac:spMk id="3" creationId="{FC7922FB-9A28-972D-F0E5-1591C5008053}"/>
          </ac:spMkLst>
        </pc:spChg>
      </pc:sldChg>
      <pc:sldChg chg="modSp modNotes">
        <pc:chgData name="Löfgren Maria M RK HÄLSO- OCH SJUKVÅRD" userId="S::maria.m.lofgren@regionhalland.se::4cb288e3-66af-4afa-86a0-760f13ac5b44" providerId="AD" clId="Web-{E9EC3571-5EFB-492B-BE3D-6713852A3F06}" dt="2023-10-02T09:11:30.588" v="1431"/>
        <pc:sldMkLst>
          <pc:docMk/>
          <pc:sldMk cId="3810582189" sldId="421"/>
        </pc:sldMkLst>
        <pc:spChg chg="mod">
          <ac:chgData name="Löfgren Maria M RK HÄLSO- OCH SJUKVÅRD" userId="S::maria.m.lofgren@regionhalland.se::4cb288e3-66af-4afa-86a0-760f13ac5b44" providerId="AD" clId="Web-{E9EC3571-5EFB-492B-BE3D-6713852A3F06}" dt="2023-10-02T09:11:13.979" v="1410" actId="20577"/>
          <ac:spMkLst>
            <pc:docMk/>
            <pc:sldMk cId="3810582189" sldId="421"/>
            <ac:spMk id="3" creationId="{5E38A59B-CA14-E6E5-1CBD-4F1EC2C8DB31}"/>
          </ac:spMkLst>
        </pc:spChg>
      </pc:sldChg>
      <pc:sldChg chg="modSp">
        <pc:chgData name="Löfgren Maria M RK HÄLSO- OCH SJUKVÅRD" userId="S::maria.m.lofgren@regionhalland.se::4cb288e3-66af-4afa-86a0-760f13ac5b44" providerId="AD" clId="Web-{E9EC3571-5EFB-492B-BE3D-6713852A3F06}" dt="2023-10-02T09:17:44.914" v="1532" actId="20577"/>
        <pc:sldMkLst>
          <pc:docMk/>
          <pc:sldMk cId="3111667625" sldId="422"/>
        </pc:sldMkLst>
        <pc:spChg chg="mod">
          <ac:chgData name="Löfgren Maria M RK HÄLSO- OCH SJUKVÅRD" userId="S::maria.m.lofgren@regionhalland.se::4cb288e3-66af-4afa-86a0-760f13ac5b44" providerId="AD" clId="Web-{E9EC3571-5EFB-492B-BE3D-6713852A3F06}" dt="2023-10-02T09:15:52.180" v="1516" actId="20577"/>
          <ac:spMkLst>
            <pc:docMk/>
            <pc:sldMk cId="3111667625" sldId="422"/>
            <ac:spMk id="2" creationId="{513D41F2-4BFF-179D-0464-C011143B7EF4}"/>
          </ac:spMkLst>
        </pc:spChg>
        <pc:spChg chg="mod">
          <ac:chgData name="Löfgren Maria M RK HÄLSO- OCH SJUKVÅRD" userId="S::maria.m.lofgren@regionhalland.se::4cb288e3-66af-4afa-86a0-760f13ac5b44" providerId="AD" clId="Web-{E9EC3571-5EFB-492B-BE3D-6713852A3F06}" dt="2023-10-02T09:17:31.758" v="1525" actId="20577"/>
          <ac:spMkLst>
            <pc:docMk/>
            <pc:sldMk cId="3111667625" sldId="422"/>
            <ac:spMk id="3" creationId="{B67C17F6-8A01-918A-D356-05B2A0DFF465}"/>
          </ac:spMkLst>
        </pc:spChg>
        <pc:spChg chg="mod">
          <ac:chgData name="Löfgren Maria M RK HÄLSO- OCH SJUKVÅRD" userId="S::maria.m.lofgren@regionhalland.se::4cb288e3-66af-4afa-86a0-760f13ac5b44" providerId="AD" clId="Web-{E9EC3571-5EFB-492B-BE3D-6713852A3F06}" dt="2023-10-02T09:17:44.914" v="1532" actId="20577"/>
          <ac:spMkLst>
            <pc:docMk/>
            <pc:sldMk cId="3111667625" sldId="422"/>
            <ac:spMk id="9" creationId="{90002A4F-9E34-A19F-D24A-6EA88B0266C1}"/>
          </ac:spMkLst>
        </pc:spChg>
      </pc:sldChg>
      <pc:sldChg chg="del">
        <pc:chgData name="Löfgren Maria M RK HÄLSO- OCH SJUKVÅRD" userId="S::maria.m.lofgren@regionhalland.se::4cb288e3-66af-4afa-86a0-760f13ac5b44" providerId="AD" clId="Web-{E9EC3571-5EFB-492B-BE3D-6713852A3F06}" dt="2023-10-02T07:55:44.428" v="164"/>
        <pc:sldMkLst>
          <pc:docMk/>
          <pc:sldMk cId="3654298644" sldId="423"/>
        </pc:sldMkLst>
      </pc:sldChg>
      <pc:sldChg chg="del">
        <pc:chgData name="Löfgren Maria M RK HÄLSO- OCH SJUKVÅRD" userId="S::maria.m.lofgren@regionhalland.se::4cb288e3-66af-4afa-86a0-760f13ac5b44" providerId="AD" clId="Web-{E9EC3571-5EFB-492B-BE3D-6713852A3F06}" dt="2023-10-02T07:55:30.725" v="161"/>
        <pc:sldMkLst>
          <pc:docMk/>
          <pc:sldMk cId="2743807149" sldId="424"/>
        </pc:sldMkLst>
      </pc:sldChg>
      <pc:sldChg chg="addSp delSp modSp">
        <pc:chgData name="Löfgren Maria M RK HÄLSO- OCH SJUKVÅRD" userId="S::maria.m.lofgren@regionhalland.se::4cb288e3-66af-4afa-86a0-760f13ac5b44" providerId="AD" clId="Web-{E9EC3571-5EFB-492B-BE3D-6713852A3F06}" dt="2023-10-02T07:49:03.493" v="42" actId="20577"/>
        <pc:sldMkLst>
          <pc:docMk/>
          <pc:sldMk cId="862586703" sldId="426"/>
        </pc:sldMkLst>
        <pc:spChg chg="del">
          <ac:chgData name="Löfgren Maria M RK HÄLSO- OCH SJUKVÅRD" userId="S::maria.m.lofgren@regionhalland.se::4cb288e3-66af-4afa-86a0-760f13ac5b44" providerId="AD" clId="Web-{E9EC3571-5EFB-492B-BE3D-6713852A3F06}" dt="2023-10-02T07:48:53.478" v="31"/>
          <ac:spMkLst>
            <pc:docMk/>
            <pc:sldMk cId="862586703" sldId="426"/>
            <ac:spMk id="2" creationId="{AD605C68-BC0F-164F-FAEC-1994CC8F2EAD}"/>
          </ac:spMkLst>
        </pc:spChg>
        <pc:spChg chg="mod">
          <ac:chgData name="Löfgren Maria M RK HÄLSO- OCH SJUKVÅRD" userId="S::maria.m.lofgren@regionhalland.se::4cb288e3-66af-4afa-86a0-760f13ac5b44" providerId="AD" clId="Web-{E9EC3571-5EFB-492B-BE3D-6713852A3F06}" dt="2023-10-02T07:48:53.478" v="31"/>
          <ac:spMkLst>
            <pc:docMk/>
            <pc:sldMk cId="862586703" sldId="426"/>
            <ac:spMk id="4" creationId="{CBC273D4-2FD8-7493-9EAD-A5FF73FA3E08}"/>
          </ac:spMkLst>
        </pc:spChg>
        <pc:spChg chg="mod">
          <ac:chgData name="Löfgren Maria M RK HÄLSO- OCH SJUKVÅRD" userId="S::maria.m.lofgren@regionhalland.se::4cb288e3-66af-4afa-86a0-760f13ac5b44" providerId="AD" clId="Web-{E9EC3571-5EFB-492B-BE3D-6713852A3F06}" dt="2023-10-02T07:48:53.478" v="31"/>
          <ac:spMkLst>
            <pc:docMk/>
            <pc:sldMk cId="862586703" sldId="426"/>
            <ac:spMk id="5" creationId="{20572594-EAAB-5B07-F401-BCBC3E96CA5B}"/>
          </ac:spMkLst>
        </pc:spChg>
        <pc:spChg chg="mod">
          <ac:chgData name="Löfgren Maria M RK HÄLSO- OCH SJUKVÅRD" userId="S::maria.m.lofgren@regionhalland.se::4cb288e3-66af-4afa-86a0-760f13ac5b44" providerId="AD" clId="Web-{E9EC3571-5EFB-492B-BE3D-6713852A3F06}" dt="2023-10-02T07:48:53.478" v="31"/>
          <ac:spMkLst>
            <pc:docMk/>
            <pc:sldMk cId="862586703" sldId="426"/>
            <ac:spMk id="6" creationId="{6C61DF45-938E-81F9-AECB-07A7FFCE5A8B}"/>
          </ac:spMkLst>
        </pc:spChg>
        <pc:spChg chg="add del mod">
          <ac:chgData name="Löfgren Maria M RK HÄLSO- OCH SJUKVÅRD" userId="S::maria.m.lofgren@regionhalland.se::4cb288e3-66af-4afa-86a0-760f13ac5b44" providerId="AD" clId="Web-{E9EC3571-5EFB-492B-BE3D-6713852A3F06}" dt="2023-10-02T07:47:17.525" v="28"/>
          <ac:spMkLst>
            <pc:docMk/>
            <pc:sldMk cId="862586703" sldId="426"/>
            <ac:spMk id="7" creationId="{337991CE-B842-A9AC-693B-DA50AF615DBC}"/>
          </ac:spMkLst>
        </pc:spChg>
        <pc:spChg chg="add del mod">
          <ac:chgData name="Löfgren Maria M RK HÄLSO- OCH SJUKVÅRD" userId="S::maria.m.lofgren@regionhalland.se::4cb288e3-66af-4afa-86a0-760f13ac5b44" providerId="AD" clId="Web-{E9EC3571-5EFB-492B-BE3D-6713852A3F06}" dt="2023-10-02T07:48:48.775" v="30"/>
          <ac:spMkLst>
            <pc:docMk/>
            <pc:sldMk cId="862586703" sldId="426"/>
            <ac:spMk id="10" creationId="{3A544A6A-A2B3-7EFB-A864-75CCF149CFF4}"/>
          </ac:spMkLst>
        </pc:spChg>
        <pc:spChg chg="add mod">
          <ac:chgData name="Löfgren Maria M RK HÄLSO- OCH SJUKVÅRD" userId="S::maria.m.lofgren@regionhalland.se::4cb288e3-66af-4afa-86a0-760f13ac5b44" providerId="AD" clId="Web-{E9EC3571-5EFB-492B-BE3D-6713852A3F06}" dt="2023-10-02T07:49:03.493" v="42" actId="20577"/>
          <ac:spMkLst>
            <pc:docMk/>
            <pc:sldMk cId="862586703" sldId="426"/>
            <ac:spMk id="16" creationId="{8EDAE863-1AB7-59E1-0849-4C395D10D34A}"/>
          </ac:spMkLst>
        </pc:spChg>
        <pc:picChg chg="add del">
          <ac:chgData name="Löfgren Maria M RK HÄLSO- OCH SJUKVÅRD" userId="S::maria.m.lofgren@regionhalland.se::4cb288e3-66af-4afa-86a0-760f13ac5b44" providerId="AD" clId="Web-{E9EC3571-5EFB-492B-BE3D-6713852A3F06}" dt="2023-10-02T07:48:46.681" v="29"/>
          <ac:picMkLst>
            <pc:docMk/>
            <pc:sldMk cId="862586703" sldId="426"/>
            <ac:picMk id="8" creationId="{AA783F24-5C95-120C-2EBF-ABFC47F12372}"/>
          </ac:picMkLst>
        </pc:picChg>
        <pc:picChg chg="add mod ord">
          <ac:chgData name="Löfgren Maria M RK HÄLSO- OCH SJUKVÅRD" userId="S::maria.m.lofgren@regionhalland.se::4cb288e3-66af-4afa-86a0-760f13ac5b44" providerId="AD" clId="Web-{E9EC3571-5EFB-492B-BE3D-6713852A3F06}" dt="2023-10-02T07:48:53.478" v="31"/>
          <ac:picMkLst>
            <pc:docMk/>
            <pc:sldMk cId="862586703" sldId="426"/>
            <ac:picMk id="11" creationId="{8B6BBF33-272B-2307-DA75-A9000A61B239}"/>
          </ac:picMkLst>
        </pc:picChg>
      </pc:sldChg>
      <pc:sldChg chg="addSp delSp modSp">
        <pc:chgData name="Löfgren Maria M RK HÄLSO- OCH SJUKVÅRD" userId="S::maria.m.lofgren@regionhalland.se::4cb288e3-66af-4afa-86a0-760f13ac5b44" providerId="AD" clId="Web-{E9EC3571-5EFB-492B-BE3D-6713852A3F06}" dt="2023-10-02T07:18:18.036" v="4" actId="14100"/>
        <pc:sldMkLst>
          <pc:docMk/>
          <pc:sldMk cId="251436141" sldId="428"/>
        </pc:sldMkLst>
        <pc:spChg chg="mod">
          <ac:chgData name="Löfgren Maria M RK HÄLSO- OCH SJUKVÅRD" userId="S::maria.m.lofgren@regionhalland.se::4cb288e3-66af-4afa-86a0-760f13ac5b44" providerId="AD" clId="Web-{E9EC3571-5EFB-492B-BE3D-6713852A3F06}" dt="2023-10-02T07:18:02.599" v="3"/>
          <ac:spMkLst>
            <pc:docMk/>
            <pc:sldMk cId="251436141" sldId="428"/>
            <ac:spMk id="2" creationId="{73E08E04-1FDB-069A-8F1D-C9D5E021496A}"/>
          </ac:spMkLst>
        </pc:spChg>
        <pc:spChg chg="del mod">
          <ac:chgData name="Löfgren Maria M RK HÄLSO- OCH SJUKVÅRD" userId="S::maria.m.lofgren@regionhalland.se::4cb288e3-66af-4afa-86a0-760f13ac5b44" providerId="AD" clId="Web-{E9EC3571-5EFB-492B-BE3D-6713852A3F06}" dt="2023-10-02T07:18:02.599" v="3"/>
          <ac:spMkLst>
            <pc:docMk/>
            <pc:sldMk cId="251436141" sldId="428"/>
            <ac:spMk id="3" creationId="{43471DCE-2E2E-456F-BF35-7484A4EE9868}"/>
          </ac:spMkLst>
        </pc:spChg>
        <pc:spChg chg="mod">
          <ac:chgData name="Löfgren Maria M RK HÄLSO- OCH SJUKVÅRD" userId="S::maria.m.lofgren@regionhalland.se::4cb288e3-66af-4afa-86a0-760f13ac5b44" providerId="AD" clId="Web-{E9EC3571-5EFB-492B-BE3D-6713852A3F06}" dt="2023-10-02T07:18:02.599" v="3"/>
          <ac:spMkLst>
            <pc:docMk/>
            <pc:sldMk cId="251436141" sldId="428"/>
            <ac:spMk id="4" creationId="{B1243697-5E11-F61F-68D4-7A2D854B62CF}"/>
          </ac:spMkLst>
        </pc:spChg>
        <pc:spChg chg="mod">
          <ac:chgData name="Löfgren Maria M RK HÄLSO- OCH SJUKVÅRD" userId="S::maria.m.lofgren@regionhalland.se::4cb288e3-66af-4afa-86a0-760f13ac5b44" providerId="AD" clId="Web-{E9EC3571-5EFB-492B-BE3D-6713852A3F06}" dt="2023-10-02T07:18:02.599" v="3"/>
          <ac:spMkLst>
            <pc:docMk/>
            <pc:sldMk cId="251436141" sldId="428"/>
            <ac:spMk id="5" creationId="{410D5016-C4D7-31E7-90F6-55F4E9E8F9C3}"/>
          </ac:spMkLst>
        </pc:spChg>
        <pc:spChg chg="mod">
          <ac:chgData name="Löfgren Maria M RK HÄLSO- OCH SJUKVÅRD" userId="S::maria.m.lofgren@regionhalland.se::4cb288e3-66af-4afa-86a0-760f13ac5b44" providerId="AD" clId="Web-{E9EC3571-5EFB-492B-BE3D-6713852A3F06}" dt="2023-10-02T07:18:02.599" v="3"/>
          <ac:spMkLst>
            <pc:docMk/>
            <pc:sldMk cId="251436141" sldId="428"/>
            <ac:spMk id="6" creationId="{FB08B337-B71A-4D10-82B9-7E4922EB5B6D}"/>
          </ac:spMkLst>
        </pc:spChg>
        <pc:picChg chg="add mod ord">
          <ac:chgData name="Löfgren Maria M RK HÄLSO- OCH SJUKVÅRD" userId="S::maria.m.lofgren@regionhalland.se::4cb288e3-66af-4afa-86a0-760f13ac5b44" providerId="AD" clId="Web-{E9EC3571-5EFB-492B-BE3D-6713852A3F06}" dt="2023-10-02T07:18:18.036" v="4" actId="14100"/>
          <ac:picMkLst>
            <pc:docMk/>
            <pc:sldMk cId="251436141" sldId="428"/>
            <ac:picMk id="7" creationId="{5E742776-7017-FBDE-50CB-52169176F18A}"/>
          </ac:picMkLst>
        </pc:picChg>
      </pc:sldChg>
      <pc:sldChg chg="del">
        <pc:chgData name="Löfgren Maria M RK HÄLSO- OCH SJUKVÅRD" userId="S::maria.m.lofgren@regionhalland.se::4cb288e3-66af-4afa-86a0-760f13ac5b44" providerId="AD" clId="Web-{E9EC3571-5EFB-492B-BE3D-6713852A3F06}" dt="2023-10-02T08:07:39.643" v="251"/>
        <pc:sldMkLst>
          <pc:docMk/>
          <pc:sldMk cId="1787357726" sldId="431"/>
        </pc:sldMkLst>
      </pc:sldChg>
      <pc:sldChg chg="del">
        <pc:chgData name="Löfgren Maria M RK HÄLSO- OCH SJUKVÅRD" userId="S::maria.m.lofgren@regionhalland.se::4cb288e3-66af-4afa-86a0-760f13ac5b44" providerId="AD" clId="Web-{E9EC3571-5EFB-492B-BE3D-6713852A3F06}" dt="2023-10-02T08:07:39.643" v="252"/>
        <pc:sldMkLst>
          <pc:docMk/>
          <pc:sldMk cId="3574946700" sldId="432"/>
        </pc:sldMkLst>
      </pc:sldChg>
      <pc:sldChg chg="del">
        <pc:chgData name="Löfgren Maria M RK HÄLSO- OCH SJUKVÅRD" userId="S::maria.m.lofgren@regionhalland.se::4cb288e3-66af-4afa-86a0-760f13ac5b44" providerId="AD" clId="Web-{E9EC3571-5EFB-492B-BE3D-6713852A3F06}" dt="2023-10-02T08:07:39.658" v="253"/>
        <pc:sldMkLst>
          <pc:docMk/>
          <pc:sldMk cId="829385423" sldId="433"/>
        </pc:sldMkLst>
      </pc:sldChg>
      <pc:sldChg chg="del">
        <pc:chgData name="Löfgren Maria M RK HÄLSO- OCH SJUKVÅRD" userId="S::maria.m.lofgren@regionhalland.se::4cb288e3-66af-4afa-86a0-760f13ac5b44" providerId="AD" clId="Web-{E9EC3571-5EFB-492B-BE3D-6713852A3F06}" dt="2023-10-02T08:07:39.658" v="254"/>
        <pc:sldMkLst>
          <pc:docMk/>
          <pc:sldMk cId="269807746" sldId="434"/>
        </pc:sldMkLst>
      </pc:sldChg>
      <pc:sldChg chg="delSp modSp modNotes">
        <pc:chgData name="Löfgren Maria M RK HÄLSO- OCH SJUKVÅRD" userId="S::maria.m.lofgren@regionhalland.se::4cb288e3-66af-4afa-86a0-760f13ac5b44" providerId="AD" clId="Web-{E9EC3571-5EFB-492B-BE3D-6713852A3F06}" dt="2023-10-02T08:41:54.302" v="1155"/>
        <pc:sldMkLst>
          <pc:docMk/>
          <pc:sldMk cId="1093438308" sldId="436"/>
        </pc:sldMkLst>
        <pc:spChg chg="del mod">
          <ac:chgData name="Löfgren Maria M RK HÄLSO- OCH SJUKVÅRD" userId="S::maria.m.lofgren@regionhalland.se::4cb288e3-66af-4afa-86a0-760f13ac5b44" providerId="AD" clId="Web-{E9EC3571-5EFB-492B-BE3D-6713852A3F06}" dt="2023-10-02T08:41:50.693" v="1154"/>
          <ac:spMkLst>
            <pc:docMk/>
            <pc:sldMk cId="1093438308" sldId="436"/>
            <ac:spMk id="2" creationId="{107CC77F-84E7-2714-9F9D-734EF7FECC27}"/>
          </ac:spMkLst>
        </pc:spChg>
        <pc:spChg chg="del">
          <ac:chgData name="Löfgren Maria M RK HÄLSO- OCH SJUKVÅRD" userId="S::maria.m.lofgren@regionhalland.se::4cb288e3-66af-4afa-86a0-760f13ac5b44" providerId="AD" clId="Web-{E9EC3571-5EFB-492B-BE3D-6713852A3F06}" dt="2023-10-02T08:41:54.302" v="1155"/>
          <ac:spMkLst>
            <pc:docMk/>
            <pc:sldMk cId="1093438308" sldId="436"/>
            <ac:spMk id="3" creationId="{A047ABBF-2013-8A12-A9B7-14677F2B16F6}"/>
          </ac:spMkLst>
        </pc:spChg>
      </pc:sldChg>
      <pc:sldChg chg="del">
        <pc:chgData name="Löfgren Maria M RK HÄLSO- OCH SJUKVÅRD" userId="S::maria.m.lofgren@regionhalland.se::4cb288e3-66af-4afa-86a0-760f13ac5b44" providerId="AD" clId="Web-{E9EC3571-5EFB-492B-BE3D-6713852A3F06}" dt="2023-10-02T07:55:05.397" v="160"/>
        <pc:sldMkLst>
          <pc:docMk/>
          <pc:sldMk cId="2711865147" sldId="437"/>
        </pc:sldMkLst>
      </pc:sldChg>
      <pc:sldChg chg="delSp modSp new">
        <pc:chgData name="Löfgren Maria M RK HÄLSO- OCH SJUKVÅRD" userId="S::maria.m.lofgren@regionhalland.se::4cb288e3-66af-4afa-86a0-760f13ac5b44" providerId="AD" clId="Web-{E9EC3571-5EFB-492B-BE3D-6713852A3F06}" dt="2023-10-02T08:05:11.847" v="244" actId="20577"/>
        <pc:sldMkLst>
          <pc:docMk/>
          <pc:sldMk cId="2518438946" sldId="439"/>
        </pc:sldMkLst>
        <pc:spChg chg="del">
          <ac:chgData name="Löfgren Maria M RK HÄLSO- OCH SJUKVÅRD" userId="S::maria.m.lofgren@regionhalland.se::4cb288e3-66af-4afa-86a0-760f13ac5b44" providerId="AD" clId="Web-{E9EC3571-5EFB-492B-BE3D-6713852A3F06}" dt="2023-10-02T08:04:50.566" v="241"/>
          <ac:spMkLst>
            <pc:docMk/>
            <pc:sldMk cId="2518438946" sldId="439"/>
            <ac:spMk id="2" creationId="{ACC532E9-2F3E-B9F1-EF51-DBBA5624424D}"/>
          </ac:spMkLst>
        </pc:spChg>
        <pc:spChg chg="mod">
          <ac:chgData name="Löfgren Maria M RK HÄLSO- OCH SJUKVÅRD" userId="S::maria.m.lofgren@regionhalland.se::4cb288e3-66af-4afa-86a0-760f13ac5b44" providerId="AD" clId="Web-{E9EC3571-5EFB-492B-BE3D-6713852A3F06}" dt="2023-10-02T08:05:11.847" v="244" actId="20577"/>
          <ac:spMkLst>
            <pc:docMk/>
            <pc:sldMk cId="2518438946" sldId="439"/>
            <ac:spMk id="3" creationId="{C3EC2EE9-877E-4317-FEF8-FF683DA0B839}"/>
          </ac:spMkLst>
        </pc:spChg>
      </pc:sldChg>
      <pc:sldChg chg="delSp modSp new">
        <pc:chgData name="Löfgren Maria M RK HÄLSO- OCH SJUKVÅRD" userId="S::maria.m.lofgren@regionhalland.se::4cb288e3-66af-4afa-86a0-760f13ac5b44" providerId="AD" clId="Web-{E9EC3571-5EFB-492B-BE3D-6713852A3F06}" dt="2023-10-02T08:05:19.191" v="245" actId="20577"/>
        <pc:sldMkLst>
          <pc:docMk/>
          <pc:sldMk cId="3453637477" sldId="440"/>
        </pc:sldMkLst>
        <pc:spChg chg="del">
          <ac:chgData name="Löfgren Maria M RK HÄLSO- OCH SJUKVÅRD" userId="S::maria.m.lofgren@regionhalland.se::4cb288e3-66af-4afa-86a0-760f13ac5b44" providerId="AD" clId="Web-{E9EC3571-5EFB-492B-BE3D-6713852A3F06}" dt="2023-10-02T08:03:42.582" v="232"/>
          <ac:spMkLst>
            <pc:docMk/>
            <pc:sldMk cId="3453637477" sldId="440"/>
            <ac:spMk id="2" creationId="{A86C27CA-962C-53A9-2EC1-9744534019EB}"/>
          </ac:spMkLst>
        </pc:spChg>
        <pc:spChg chg="mod">
          <ac:chgData name="Löfgren Maria M RK HÄLSO- OCH SJUKVÅRD" userId="S::maria.m.lofgren@regionhalland.se::4cb288e3-66af-4afa-86a0-760f13ac5b44" providerId="AD" clId="Web-{E9EC3571-5EFB-492B-BE3D-6713852A3F06}" dt="2023-10-02T08:05:19.191" v="245" actId="20577"/>
          <ac:spMkLst>
            <pc:docMk/>
            <pc:sldMk cId="3453637477" sldId="440"/>
            <ac:spMk id="3" creationId="{EE2FA624-44EC-60A6-E69E-FCFFBBE6A0A3}"/>
          </ac:spMkLst>
        </pc:spChg>
      </pc:sldChg>
      <pc:sldChg chg="add replId modNotes">
        <pc:chgData name="Löfgren Maria M RK HÄLSO- OCH SJUKVÅRD" userId="S::maria.m.lofgren@regionhalland.se::4cb288e3-66af-4afa-86a0-760f13ac5b44" providerId="AD" clId="Web-{E9EC3571-5EFB-492B-BE3D-6713852A3F06}" dt="2023-10-02T08:10:38.189" v="408"/>
        <pc:sldMkLst>
          <pc:docMk/>
          <pc:sldMk cId="2361730609" sldId="441"/>
        </pc:sldMkLst>
      </pc:sldChg>
      <pc:sldChg chg="modSp add replId">
        <pc:chgData name="Löfgren Maria M RK HÄLSO- OCH SJUKVÅRD" userId="S::maria.m.lofgren@regionhalland.se::4cb288e3-66af-4afa-86a0-760f13ac5b44" providerId="AD" clId="Web-{E9EC3571-5EFB-492B-BE3D-6713852A3F06}" dt="2023-10-02T08:12:56.157" v="461" actId="20577"/>
        <pc:sldMkLst>
          <pc:docMk/>
          <pc:sldMk cId="4226672251" sldId="442"/>
        </pc:sldMkLst>
        <pc:spChg chg="mod">
          <ac:chgData name="Löfgren Maria M RK HÄLSO- OCH SJUKVÅRD" userId="S::maria.m.lofgren@regionhalland.se::4cb288e3-66af-4afa-86a0-760f13ac5b44" providerId="AD" clId="Web-{E9EC3571-5EFB-492B-BE3D-6713852A3F06}" dt="2023-10-02T08:12:56.157" v="461" actId="20577"/>
          <ac:spMkLst>
            <pc:docMk/>
            <pc:sldMk cId="4226672251" sldId="442"/>
            <ac:spMk id="3" creationId="{50644808-546D-46E9-9852-2EF4745C7388}"/>
          </ac:spMkLst>
        </pc:spChg>
      </pc:sldChg>
      <pc:sldChg chg="add">
        <pc:chgData name="Löfgren Maria M RK HÄLSO- OCH SJUKVÅRD" userId="S::maria.m.lofgren@regionhalland.se::4cb288e3-66af-4afa-86a0-760f13ac5b44" providerId="AD" clId="Web-{E9EC3571-5EFB-492B-BE3D-6713852A3F06}" dt="2023-10-02T08:08:01.908" v="255"/>
        <pc:sldMkLst>
          <pc:docMk/>
          <pc:sldMk cId="344389145" sldId="443"/>
        </pc:sldMkLst>
      </pc:sldChg>
      <pc:sldChg chg="add">
        <pc:chgData name="Löfgren Maria M RK HÄLSO- OCH SJUKVÅRD" userId="S::maria.m.lofgren@regionhalland.se::4cb288e3-66af-4afa-86a0-760f13ac5b44" providerId="AD" clId="Web-{E9EC3571-5EFB-492B-BE3D-6713852A3F06}" dt="2023-10-02T08:08:01.986" v="256"/>
        <pc:sldMkLst>
          <pc:docMk/>
          <pc:sldMk cId="1180235897" sldId="444"/>
        </pc:sldMkLst>
      </pc:sldChg>
      <pc:sldChg chg="add">
        <pc:chgData name="Löfgren Maria M RK HÄLSO- OCH SJUKVÅRD" userId="S::maria.m.lofgren@regionhalland.se::4cb288e3-66af-4afa-86a0-760f13ac5b44" providerId="AD" clId="Web-{E9EC3571-5EFB-492B-BE3D-6713852A3F06}" dt="2023-10-02T08:08:02.080" v="257"/>
        <pc:sldMkLst>
          <pc:docMk/>
          <pc:sldMk cId="2024213836" sldId="445"/>
        </pc:sldMkLst>
      </pc:sldChg>
      <pc:sldChg chg="add">
        <pc:chgData name="Löfgren Maria M RK HÄLSO- OCH SJUKVÅRD" userId="S::maria.m.lofgren@regionhalland.se::4cb288e3-66af-4afa-86a0-760f13ac5b44" providerId="AD" clId="Web-{E9EC3571-5EFB-492B-BE3D-6713852A3F06}" dt="2023-10-02T08:08:02.205" v="258"/>
        <pc:sldMkLst>
          <pc:docMk/>
          <pc:sldMk cId="2708147553" sldId="446"/>
        </pc:sldMkLst>
      </pc:sldChg>
      <pc:sldChg chg="addSp delSp modSp new">
        <pc:chgData name="Löfgren Maria M RK HÄLSO- OCH SJUKVÅRD" userId="S::maria.m.lofgren@regionhalland.se::4cb288e3-66af-4afa-86a0-760f13ac5b44" providerId="AD" clId="Web-{E9EC3571-5EFB-492B-BE3D-6713852A3F06}" dt="2023-10-02T08:25:42.402" v="796" actId="20577"/>
        <pc:sldMkLst>
          <pc:docMk/>
          <pc:sldMk cId="3283575890" sldId="447"/>
        </pc:sldMkLst>
        <pc:spChg chg="mod">
          <ac:chgData name="Löfgren Maria M RK HÄLSO- OCH SJUKVÅRD" userId="S::maria.m.lofgren@regionhalland.se::4cb288e3-66af-4afa-86a0-760f13ac5b44" providerId="AD" clId="Web-{E9EC3571-5EFB-492B-BE3D-6713852A3F06}" dt="2023-10-02T08:19:45.217" v="654" actId="20577"/>
          <ac:spMkLst>
            <pc:docMk/>
            <pc:sldMk cId="3283575890" sldId="447"/>
            <ac:spMk id="2" creationId="{1EC4114E-6DBA-898F-B0A9-AA00F22C8C2D}"/>
          </ac:spMkLst>
        </pc:spChg>
        <pc:spChg chg="del mod">
          <ac:chgData name="Löfgren Maria M RK HÄLSO- OCH SJUKVÅRD" userId="S::maria.m.lofgren@regionhalland.se::4cb288e3-66af-4afa-86a0-760f13ac5b44" providerId="AD" clId="Web-{E9EC3571-5EFB-492B-BE3D-6713852A3F06}" dt="2023-10-02T08:16:01.921" v="495"/>
          <ac:spMkLst>
            <pc:docMk/>
            <pc:sldMk cId="3283575890" sldId="447"/>
            <ac:spMk id="3" creationId="{E8577C2D-ECC6-DD82-0392-015B242A181E}"/>
          </ac:spMkLst>
        </pc:spChg>
        <pc:spChg chg="add del mod">
          <ac:chgData name="Löfgren Maria M RK HÄLSO- OCH SJUKVÅRD" userId="S::maria.m.lofgren@regionhalland.se::4cb288e3-66af-4afa-86a0-760f13ac5b44" providerId="AD" clId="Web-{E9EC3571-5EFB-492B-BE3D-6713852A3F06}" dt="2023-10-02T08:14:58.031" v="487"/>
          <ac:spMkLst>
            <pc:docMk/>
            <pc:sldMk cId="3283575890" sldId="447"/>
            <ac:spMk id="4" creationId="{BEEDFAF1-4A81-350F-5CC8-8E378FABD24C}"/>
          </ac:spMkLst>
        </pc:spChg>
        <pc:spChg chg="add mod">
          <ac:chgData name="Löfgren Maria M RK HÄLSO- OCH SJUKVÅRD" userId="S::maria.m.lofgren@regionhalland.se::4cb288e3-66af-4afa-86a0-760f13ac5b44" providerId="AD" clId="Web-{E9EC3571-5EFB-492B-BE3D-6713852A3F06}" dt="2023-10-02T08:25:42.402" v="796" actId="20577"/>
          <ac:spMkLst>
            <pc:docMk/>
            <pc:sldMk cId="3283575890" sldId="447"/>
            <ac:spMk id="6" creationId="{5835A405-BF3A-6410-CDBB-97D4C34CD1D5}"/>
          </ac:spMkLst>
        </pc:spChg>
      </pc:sldChg>
      <pc:sldChg chg="modSp new">
        <pc:chgData name="Löfgren Maria M RK HÄLSO- OCH SJUKVÅRD" userId="S::maria.m.lofgren@regionhalland.se::4cb288e3-66af-4afa-86a0-760f13ac5b44" providerId="AD" clId="Web-{E9EC3571-5EFB-492B-BE3D-6713852A3F06}" dt="2023-10-02T08:25:19.605" v="787" actId="20577"/>
        <pc:sldMkLst>
          <pc:docMk/>
          <pc:sldMk cId="409927971" sldId="448"/>
        </pc:sldMkLst>
        <pc:spChg chg="mod">
          <ac:chgData name="Löfgren Maria M RK HÄLSO- OCH SJUKVÅRD" userId="S::maria.m.lofgren@regionhalland.se::4cb288e3-66af-4afa-86a0-760f13ac5b44" providerId="AD" clId="Web-{E9EC3571-5EFB-492B-BE3D-6713852A3F06}" dt="2023-10-02T08:23:20.434" v="708" actId="20577"/>
          <ac:spMkLst>
            <pc:docMk/>
            <pc:sldMk cId="409927971" sldId="448"/>
            <ac:spMk id="2" creationId="{1C50DFAB-6BE2-8053-2705-7D53AB32A4F4}"/>
          </ac:spMkLst>
        </pc:spChg>
        <pc:spChg chg="mod">
          <ac:chgData name="Löfgren Maria M RK HÄLSO- OCH SJUKVÅRD" userId="S::maria.m.lofgren@regionhalland.se::4cb288e3-66af-4afa-86a0-760f13ac5b44" providerId="AD" clId="Web-{E9EC3571-5EFB-492B-BE3D-6713852A3F06}" dt="2023-10-02T08:25:19.605" v="787" actId="20577"/>
          <ac:spMkLst>
            <pc:docMk/>
            <pc:sldMk cId="409927971" sldId="448"/>
            <ac:spMk id="3" creationId="{95CF22C1-F02E-AEE8-A9AF-A11DCA78E47A}"/>
          </ac:spMkLst>
        </pc:spChg>
      </pc:sldChg>
      <pc:sldChg chg="modSp new modNotes">
        <pc:chgData name="Löfgren Maria M RK HÄLSO- OCH SJUKVÅRD" userId="S::maria.m.lofgren@regionhalland.se::4cb288e3-66af-4afa-86a0-760f13ac5b44" providerId="AD" clId="Web-{E9EC3571-5EFB-492B-BE3D-6713852A3F06}" dt="2023-10-02T09:08:26.199" v="1393" actId="20577"/>
        <pc:sldMkLst>
          <pc:docMk/>
          <pc:sldMk cId="1898483009" sldId="449"/>
        </pc:sldMkLst>
        <pc:spChg chg="mod">
          <ac:chgData name="Löfgren Maria M RK HÄLSO- OCH SJUKVÅRD" userId="S::maria.m.lofgren@regionhalland.se::4cb288e3-66af-4afa-86a0-760f13ac5b44" providerId="AD" clId="Web-{E9EC3571-5EFB-492B-BE3D-6713852A3F06}" dt="2023-10-02T09:08:16.292" v="1392" actId="1076"/>
          <ac:spMkLst>
            <pc:docMk/>
            <pc:sldMk cId="1898483009" sldId="449"/>
            <ac:spMk id="2" creationId="{C5732AB8-9555-E209-C85B-90A8D2FB9158}"/>
          </ac:spMkLst>
        </pc:spChg>
        <pc:spChg chg="mod">
          <ac:chgData name="Löfgren Maria M RK HÄLSO- OCH SJUKVÅRD" userId="S::maria.m.lofgren@regionhalland.se::4cb288e3-66af-4afa-86a0-760f13ac5b44" providerId="AD" clId="Web-{E9EC3571-5EFB-492B-BE3D-6713852A3F06}" dt="2023-10-02T09:08:26.199" v="1393" actId="20577"/>
          <ac:spMkLst>
            <pc:docMk/>
            <pc:sldMk cId="1898483009" sldId="449"/>
            <ac:spMk id="3" creationId="{FE1BB919-33DA-76BB-EE8E-8E9D3ECB0452}"/>
          </ac:spMkLst>
        </pc:spChg>
      </pc:sldChg>
      <pc:sldChg chg="addSp delSp modSp new">
        <pc:chgData name="Löfgren Maria M RK HÄLSO- OCH SJUKVÅRD" userId="S::maria.m.lofgren@regionhalland.se::4cb288e3-66af-4afa-86a0-760f13ac5b44" providerId="AD" clId="Web-{E9EC3571-5EFB-492B-BE3D-6713852A3F06}" dt="2023-10-02T09:08:42.089" v="1394" actId="20577"/>
        <pc:sldMkLst>
          <pc:docMk/>
          <pc:sldMk cId="645412746" sldId="450"/>
        </pc:sldMkLst>
        <pc:spChg chg="mod">
          <ac:chgData name="Löfgren Maria M RK HÄLSO- OCH SJUKVÅRD" userId="S::maria.m.lofgren@regionhalland.se::4cb288e3-66af-4afa-86a0-760f13ac5b44" providerId="AD" clId="Web-{E9EC3571-5EFB-492B-BE3D-6713852A3F06}" dt="2023-10-02T08:50:04.533" v="1385" actId="20577"/>
          <ac:spMkLst>
            <pc:docMk/>
            <pc:sldMk cId="645412746" sldId="450"/>
            <ac:spMk id="2" creationId="{0B95A76D-120C-0F09-D9A5-895F7DCFBE2C}"/>
          </ac:spMkLst>
        </pc:spChg>
        <pc:spChg chg="mod">
          <ac:chgData name="Löfgren Maria M RK HÄLSO- OCH SJUKVÅRD" userId="S::maria.m.lofgren@regionhalland.se::4cb288e3-66af-4afa-86a0-760f13ac5b44" providerId="AD" clId="Web-{E9EC3571-5EFB-492B-BE3D-6713852A3F06}" dt="2023-10-02T09:08:42.089" v="1394" actId="20577"/>
          <ac:spMkLst>
            <pc:docMk/>
            <pc:sldMk cId="645412746" sldId="450"/>
            <ac:spMk id="3" creationId="{BF4744D4-00E4-5BE3-B7CF-AB558CB1D100}"/>
          </ac:spMkLst>
        </pc:spChg>
        <pc:spChg chg="add del mod">
          <ac:chgData name="Löfgren Maria M RK HÄLSO- OCH SJUKVÅRD" userId="S::maria.m.lofgren@regionhalland.se::4cb288e3-66af-4afa-86a0-760f13ac5b44" providerId="AD" clId="Web-{E9EC3571-5EFB-492B-BE3D-6713852A3F06}" dt="2023-10-02T08:47:51.503" v="1285"/>
          <ac:spMkLst>
            <pc:docMk/>
            <pc:sldMk cId="645412746" sldId="450"/>
            <ac:spMk id="7" creationId="{5904D317-5165-7972-4AF8-52B0F5CCA28A}"/>
          </ac:spMkLst>
        </pc:spChg>
      </pc:sldChg>
      <pc:sldChg chg="addSp modSp new">
        <pc:chgData name="Löfgren Maria M RK HÄLSO- OCH SJUKVÅRD" userId="S::maria.m.lofgren@regionhalland.se::4cb288e3-66af-4afa-86a0-760f13ac5b44" providerId="AD" clId="Web-{E9EC3571-5EFB-492B-BE3D-6713852A3F06}" dt="2023-10-02T09:23:48.052" v="1687" actId="20577"/>
        <pc:sldMkLst>
          <pc:docMk/>
          <pc:sldMk cId="4073551139" sldId="451"/>
        </pc:sldMkLst>
        <pc:spChg chg="mod">
          <ac:chgData name="Löfgren Maria M RK HÄLSO- OCH SJUKVÅRD" userId="S::maria.m.lofgren@regionhalland.se::4cb288e3-66af-4afa-86a0-760f13ac5b44" providerId="AD" clId="Web-{E9EC3571-5EFB-492B-BE3D-6713852A3F06}" dt="2023-10-02T09:23:48.052" v="1687" actId="20577"/>
          <ac:spMkLst>
            <pc:docMk/>
            <pc:sldMk cId="4073551139" sldId="451"/>
            <ac:spMk id="3" creationId="{EF3B83C0-8702-108E-467D-A395BF0AF6A6}"/>
          </ac:spMkLst>
        </pc:spChg>
        <pc:picChg chg="add mod">
          <ac:chgData name="Löfgren Maria M RK HÄLSO- OCH SJUKVÅRD" userId="S::maria.m.lofgren@regionhalland.se::4cb288e3-66af-4afa-86a0-760f13ac5b44" providerId="AD" clId="Web-{E9EC3571-5EFB-492B-BE3D-6713852A3F06}" dt="2023-10-02T09:23:43.755" v="1681"/>
          <ac:picMkLst>
            <pc:docMk/>
            <pc:sldMk cId="4073551139" sldId="451"/>
            <ac:picMk id="7" creationId="{3B8F1E6F-CD45-953E-F70A-A0989FBE30B2}"/>
          </ac:picMkLst>
        </pc:picChg>
      </pc:sldChg>
    </pc:docChg>
  </pc:docChgLst>
  <pc:docChgLst>
    <pc:chgData name="Löfgren Maria M RK HÄLSO- OCH SJUKVÅRD" userId="S::maria.m.lofgren@regionhalland.se::4cb288e3-66af-4afa-86a0-760f13ac5b44" providerId="AD" clId="Web-{1EC5F9D5-DED9-44D9-958C-150510999819}"/>
    <pc:docChg chg="modSld">
      <pc:chgData name="Löfgren Maria M RK HÄLSO- OCH SJUKVÅRD" userId="S::maria.m.lofgren@regionhalland.se::4cb288e3-66af-4afa-86a0-760f13ac5b44" providerId="AD" clId="Web-{1EC5F9D5-DED9-44D9-958C-150510999819}" dt="2021-08-23T12:36:35.748" v="52" actId="20577"/>
      <pc:docMkLst>
        <pc:docMk/>
      </pc:docMkLst>
      <pc:sldChg chg="modSp">
        <pc:chgData name="Löfgren Maria M RK HÄLSO- OCH SJUKVÅRD" userId="S::maria.m.lofgren@regionhalland.se::4cb288e3-66af-4afa-86a0-760f13ac5b44" providerId="AD" clId="Web-{1EC5F9D5-DED9-44D9-958C-150510999819}" dt="2021-08-23T12:34:05.082" v="39" actId="20577"/>
        <pc:sldMkLst>
          <pc:docMk/>
          <pc:sldMk cId="3681305250" sldId="304"/>
        </pc:sldMkLst>
        <pc:spChg chg="mod">
          <ac:chgData name="Löfgren Maria M RK HÄLSO- OCH SJUKVÅRD" userId="S::maria.m.lofgren@regionhalland.se::4cb288e3-66af-4afa-86a0-760f13ac5b44" providerId="AD" clId="Web-{1EC5F9D5-DED9-44D9-958C-150510999819}" dt="2021-08-23T12:34:05.082" v="39" actId="20577"/>
          <ac:spMkLst>
            <pc:docMk/>
            <pc:sldMk cId="3681305250" sldId="304"/>
            <ac:spMk id="3" creationId="{00000000-0000-0000-0000-000000000000}"/>
          </ac:spMkLst>
        </pc:spChg>
      </pc:sldChg>
      <pc:sldChg chg="modSp">
        <pc:chgData name="Löfgren Maria M RK HÄLSO- OCH SJUKVÅRD" userId="S::maria.m.lofgren@regionhalland.se::4cb288e3-66af-4afa-86a0-760f13ac5b44" providerId="AD" clId="Web-{1EC5F9D5-DED9-44D9-958C-150510999819}" dt="2021-08-23T12:31:12.305" v="37" actId="20577"/>
        <pc:sldMkLst>
          <pc:docMk/>
          <pc:sldMk cId="2141031877" sldId="326"/>
        </pc:sldMkLst>
        <pc:spChg chg="mod">
          <ac:chgData name="Löfgren Maria M RK HÄLSO- OCH SJUKVÅRD" userId="S::maria.m.lofgren@regionhalland.se::4cb288e3-66af-4afa-86a0-760f13ac5b44" providerId="AD" clId="Web-{1EC5F9D5-DED9-44D9-958C-150510999819}" dt="2021-08-23T12:31:12.305" v="37" actId="20577"/>
          <ac:spMkLst>
            <pc:docMk/>
            <pc:sldMk cId="2141031877" sldId="326"/>
            <ac:spMk id="3" creationId="{00000000-0000-0000-0000-000000000000}"/>
          </ac:spMkLst>
        </pc:spChg>
      </pc:sldChg>
      <pc:sldChg chg="modSp">
        <pc:chgData name="Löfgren Maria M RK HÄLSO- OCH SJUKVÅRD" userId="S::maria.m.lofgren@regionhalland.se::4cb288e3-66af-4afa-86a0-760f13ac5b44" providerId="AD" clId="Web-{1EC5F9D5-DED9-44D9-958C-150510999819}" dt="2021-08-23T12:30:42.616" v="34" actId="20577"/>
        <pc:sldMkLst>
          <pc:docMk/>
          <pc:sldMk cId="1712468732" sldId="328"/>
        </pc:sldMkLst>
        <pc:spChg chg="mod">
          <ac:chgData name="Löfgren Maria M RK HÄLSO- OCH SJUKVÅRD" userId="S::maria.m.lofgren@regionhalland.se::4cb288e3-66af-4afa-86a0-760f13ac5b44" providerId="AD" clId="Web-{1EC5F9D5-DED9-44D9-958C-150510999819}" dt="2021-08-23T12:30:42.616" v="34" actId="20577"/>
          <ac:spMkLst>
            <pc:docMk/>
            <pc:sldMk cId="1712468732" sldId="328"/>
            <ac:spMk id="3" creationId="{00000000-0000-0000-0000-000000000000}"/>
          </ac:spMkLst>
        </pc:spChg>
      </pc:sldChg>
      <pc:sldChg chg="modSp">
        <pc:chgData name="Löfgren Maria M RK HÄLSO- OCH SJUKVÅRD" userId="S::maria.m.lofgren@regionhalland.se::4cb288e3-66af-4afa-86a0-760f13ac5b44" providerId="AD" clId="Web-{1EC5F9D5-DED9-44D9-958C-150510999819}" dt="2021-08-23T12:22:49.507" v="27" actId="20577"/>
        <pc:sldMkLst>
          <pc:docMk/>
          <pc:sldMk cId="142519832" sldId="337"/>
        </pc:sldMkLst>
        <pc:spChg chg="mod">
          <ac:chgData name="Löfgren Maria M RK HÄLSO- OCH SJUKVÅRD" userId="S::maria.m.lofgren@regionhalland.se::4cb288e3-66af-4afa-86a0-760f13ac5b44" providerId="AD" clId="Web-{1EC5F9D5-DED9-44D9-958C-150510999819}" dt="2021-08-23T12:22:49.507" v="27" actId="20577"/>
          <ac:spMkLst>
            <pc:docMk/>
            <pc:sldMk cId="142519832" sldId="337"/>
            <ac:spMk id="3" creationId="{00000000-0000-0000-0000-000000000000}"/>
          </ac:spMkLst>
        </pc:spChg>
      </pc:sldChg>
      <pc:sldChg chg="modSp">
        <pc:chgData name="Löfgren Maria M RK HÄLSO- OCH SJUKVÅRD" userId="S::maria.m.lofgren@regionhalland.se::4cb288e3-66af-4afa-86a0-760f13ac5b44" providerId="AD" clId="Web-{1EC5F9D5-DED9-44D9-958C-150510999819}" dt="2021-08-23T12:35:31.135" v="45" actId="20577"/>
        <pc:sldMkLst>
          <pc:docMk/>
          <pc:sldMk cId="1230754969" sldId="343"/>
        </pc:sldMkLst>
        <pc:spChg chg="mod">
          <ac:chgData name="Löfgren Maria M RK HÄLSO- OCH SJUKVÅRD" userId="S::maria.m.lofgren@regionhalland.se::4cb288e3-66af-4afa-86a0-760f13ac5b44" providerId="AD" clId="Web-{1EC5F9D5-DED9-44D9-958C-150510999819}" dt="2021-08-23T12:35:31.135" v="45" actId="20577"/>
          <ac:spMkLst>
            <pc:docMk/>
            <pc:sldMk cId="1230754969" sldId="343"/>
            <ac:spMk id="3" creationId="{00000000-0000-0000-0000-000000000000}"/>
          </ac:spMkLst>
        </pc:spChg>
      </pc:sldChg>
      <pc:sldChg chg="modSp">
        <pc:chgData name="Löfgren Maria M RK HÄLSO- OCH SJUKVÅRD" userId="S::maria.m.lofgren@regionhalland.se::4cb288e3-66af-4afa-86a0-760f13ac5b44" providerId="AD" clId="Web-{1EC5F9D5-DED9-44D9-958C-150510999819}" dt="2021-08-23T12:36:35.748" v="52" actId="20577"/>
        <pc:sldMkLst>
          <pc:docMk/>
          <pc:sldMk cId="1545176091" sldId="347"/>
        </pc:sldMkLst>
        <pc:spChg chg="mod">
          <ac:chgData name="Löfgren Maria M RK HÄLSO- OCH SJUKVÅRD" userId="S::maria.m.lofgren@regionhalland.se::4cb288e3-66af-4afa-86a0-760f13ac5b44" providerId="AD" clId="Web-{1EC5F9D5-DED9-44D9-958C-150510999819}" dt="2021-08-23T12:36:35.748" v="52" actId="20577"/>
          <ac:spMkLst>
            <pc:docMk/>
            <pc:sldMk cId="1545176091" sldId="347"/>
            <ac:spMk id="3" creationId="{4554384F-39BB-4937-8481-A3E265951FCB}"/>
          </ac:spMkLst>
        </pc:spChg>
      </pc:sldChg>
      <pc:sldChg chg="modSp">
        <pc:chgData name="Löfgren Maria M RK HÄLSO- OCH SJUKVÅRD" userId="S::maria.m.lofgren@regionhalland.se::4cb288e3-66af-4afa-86a0-760f13ac5b44" providerId="AD" clId="Web-{1EC5F9D5-DED9-44D9-958C-150510999819}" dt="2021-08-23T12:22:08.645" v="26" actId="20577"/>
        <pc:sldMkLst>
          <pc:docMk/>
          <pc:sldMk cId="1666783753" sldId="348"/>
        </pc:sldMkLst>
        <pc:spChg chg="mod">
          <ac:chgData name="Löfgren Maria M RK HÄLSO- OCH SJUKVÅRD" userId="S::maria.m.lofgren@regionhalland.se::4cb288e3-66af-4afa-86a0-760f13ac5b44" providerId="AD" clId="Web-{1EC5F9D5-DED9-44D9-958C-150510999819}" dt="2021-08-23T12:22:08.645" v="26" actId="20577"/>
          <ac:spMkLst>
            <pc:docMk/>
            <pc:sldMk cId="1666783753" sldId="348"/>
            <ac:spMk id="3" creationId="{F637E1A1-AE4C-410A-B5AC-9592202BBAFA}"/>
          </ac:spMkLst>
        </pc:spChg>
      </pc:sldChg>
    </pc:docChg>
  </pc:docChgLst>
  <pc:docChgLst>
    <pc:chgData name="Carlsson Anna I RK STAB" userId="S::anna.i.carlsson@regionhalland.se::56d5b8f8-bafe-464c-b18f-338cb02ad156" providerId="AD" clId="Web-{F0218F6F-1B04-46D8-88E7-2D7602D61498}"/>
    <pc:docChg chg="modSld">
      <pc:chgData name="Carlsson Anna I RK STAB" userId="S::anna.i.carlsson@regionhalland.se::56d5b8f8-bafe-464c-b18f-338cb02ad156" providerId="AD" clId="Web-{F0218F6F-1B04-46D8-88E7-2D7602D61498}" dt="2021-09-15T12:50:04.999" v="115" actId="20577"/>
      <pc:docMkLst>
        <pc:docMk/>
      </pc:docMkLst>
      <pc:sldChg chg="modSp">
        <pc:chgData name="Carlsson Anna I RK STAB" userId="S::anna.i.carlsson@regionhalland.se::56d5b8f8-bafe-464c-b18f-338cb02ad156" providerId="AD" clId="Web-{F0218F6F-1B04-46D8-88E7-2D7602D61498}" dt="2021-09-15T12:48:55.794" v="3" actId="20577"/>
        <pc:sldMkLst>
          <pc:docMk/>
          <pc:sldMk cId="885101545" sldId="334"/>
        </pc:sldMkLst>
        <pc:spChg chg="mod">
          <ac:chgData name="Carlsson Anna I RK STAB" userId="S::anna.i.carlsson@regionhalland.se::56d5b8f8-bafe-464c-b18f-338cb02ad156" providerId="AD" clId="Web-{F0218F6F-1B04-46D8-88E7-2D7602D61498}" dt="2021-09-15T12:48:55.794" v="3" actId="20577"/>
          <ac:spMkLst>
            <pc:docMk/>
            <pc:sldMk cId="885101545" sldId="334"/>
            <ac:spMk id="3" creationId="{00000000-0000-0000-0000-000000000000}"/>
          </ac:spMkLst>
        </pc:spChg>
      </pc:sldChg>
      <pc:sldChg chg="modSp">
        <pc:chgData name="Carlsson Anna I RK STAB" userId="S::anna.i.carlsson@regionhalland.se::56d5b8f8-bafe-464c-b18f-338cb02ad156" providerId="AD" clId="Web-{F0218F6F-1B04-46D8-88E7-2D7602D61498}" dt="2021-09-15T12:50:04.999" v="115" actId="20577"/>
        <pc:sldMkLst>
          <pc:docMk/>
          <pc:sldMk cId="142519832" sldId="337"/>
        </pc:sldMkLst>
        <pc:spChg chg="mod">
          <ac:chgData name="Carlsson Anna I RK STAB" userId="S::anna.i.carlsson@regionhalland.se::56d5b8f8-bafe-464c-b18f-338cb02ad156" providerId="AD" clId="Web-{F0218F6F-1B04-46D8-88E7-2D7602D61498}" dt="2021-09-15T12:50:04.999" v="115" actId="20577"/>
          <ac:spMkLst>
            <pc:docMk/>
            <pc:sldMk cId="142519832" sldId="337"/>
            <ac:spMk id="3" creationId="{00000000-0000-0000-0000-000000000000}"/>
          </ac:spMkLst>
        </pc:spChg>
      </pc:sldChg>
    </pc:docChg>
  </pc:docChgLst>
  <pc:docChgLst>
    <pc:chgData name="Hiljemark Åsa RK HÄLSO- OCH SJUKVÅRD" userId="S::asa.hiljemark@regionhalland.se::53999acd-ccc3-4474-8eb8-087ca392302e" providerId="AD" clId="Web-{454EDE05-AAAF-45E4-9CD3-967CEA75B03F}"/>
    <pc:docChg chg="delSld modSld">
      <pc:chgData name="Hiljemark Åsa RK HÄLSO- OCH SJUKVÅRD" userId="S::asa.hiljemark@regionhalland.se::53999acd-ccc3-4474-8eb8-087ca392302e" providerId="AD" clId="Web-{454EDE05-AAAF-45E4-9CD3-967CEA75B03F}" dt="2022-10-11T14:08:58.161" v="80"/>
      <pc:docMkLst>
        <pc:docMk/>
      </pc:docMkLst>
      <pc:sldChg chg="addSp delSp modSp">
        <pc:chgData name="Hiljemark Åsa RK HÄLSO- OCH SJUKVÅRD" userId="S::asa.hiljemark@regionhalland.se::53999acd-ccc3-4474-8eb8-087ca392302e" providerId="AD" clId="Web-{454EDE05-AAAF-45E4-9CD3-967CEA75B03F}" dt="2022-10-11T14:08:10.629" v="77"/>
        <pc:sldMkLst>
          <pc:docMk/>
          <pc:sldMk cId="2846854999" sldId="309"/>
        </pc:sldMkLst>
        <pc:spChg chg="mod">
          <ac:chgData name="Hiljemark Åsa RK HÄLSO- OCH SJUKVÅRD" userId="S::asa.hiljemark@regionhalland.se::53999acd-ccc3-4474-8eb8-087ca392302e" providerId="AD" clId="Web-{454EDE05-AAAF-45E4-9CD3-967CEA75B03F}" dt="2022-10-11T14:08:10.629" v="77"/>
          <ac:spMkLst>
            <pc:docMk/>
            <pc:sldMk cId="2846854999" sldId="309"/>
            <ac:spMk id="2" creationId="{00000000-0000-0000-0000-000000000000}"/>
          </ac:spMkLst>
        </pc:spChg>
        <pc:spChg chg="mod">
          <ac:chgData name="Hiljemark Åsa RK HÄLSO- OCH SJUKVÅRD" userId="S::asa.hiljemark@regionhalland.se::53999acd-ccc3-4474-8eb8-087ca392302e" providerId="AD" clId="Web-{454EDE05-AAAF-45E4-9CD3-967CEA75B03F}" dt="2022-10-11T14:08:10.629" v="77"/>
          <ac:spMkLst>
            <pc:docMk/>
            <pc:sldMk cId="2846854999" sldId="309"/>
            <ac:spMk id="4" creationId="{00000000-0000-0000-0000-000000000000}"/>
          </ac:spMkLst>
        </pc:spChg>
        <pc:spChg chg="mod">
          <ac:chgData name="Hiljemark Åsa RK HÄLSO- OCH SJUKVÅRD" userId="S::asa.hiljemark@regionhalland.se::53999acd-ccc3-4474-8eb8-087ca392302e" providerId="AD" clId="Web-{454EDE05-AAAF-45E4-9CD3-967CEA75B03F}" dt="2022-10-11T14:08:10.629" v="77"/>
          <ac:spMkLst>
            <pc:docMk/>
            <pc:sldMk cId="2846854999" sldId="309"/>
            <ac:spMk id="5" creationId="{00000000-0000-0000-0000-000000000000}"/>
          </ac:spMkLst>
        </pc:spChg>
        <pc:spChg chg="mod">
          <ac:chgData name="Hiljemark Åsa RK HÄLSO- OCH SJUKVÅRD" userId="S::asa.hiljemark@regionhalland.se::53999acd-ccc3-4474-8eb8-087ca392302e" providerId="AD" clId="Web-{454EDE05-AAAF-45E4-9CD3-967CEA75B03F}" dt="2022-10-11T14:08:10.629" v="77"/>
          <ac:spMkLst>
            <pc:docMk/>
            <pc:sldMk cId="2846854999" sldId="309"/>
            <ac:spMk id="6" creationId="{00000000-0000-0000-0000-000000000000}"/>
          </ac:spMkLst>
        </pc:spChg>
        <pc:spChg chg="del">
          <ac:chgData name="Hiljemark Åsa RK HÄLSO- OCH SJUKVÅRD" userId="S::asa.hiljemark@regionhalland.se::53999acd-ccc3-4474-8eb8-087ca392302e" providerId="AD" clId="Web-{454EDE05-AAAF-45E4-9CD3-967CEA75B03F}" dt="2022-10-11T14:08:03.394" v="76"/>
          <ac:spMkLst>
            <pc:docMk/>
            <pc:sldMk cId="2846854999" sldId="309"/>
            <ac:spMk id="7" creationId="{037A2B00-4671-BB78-9240-52D6BB8EAA58}"/>
          </ac:spMkLst>
        </pc:spChg>
        <pc:picChg chg="add mod ord">
          <ac:chgData name="Hiljemark Åsa RK HÄLSO- OCH SJUKVÅRD" userId="S::asa.hiljemark@regionhalland.se::53999acd-ccc3-4474-8eb8-087ca392302e" providerId="AD" clId="Web-{454EDE05-AAAF-45E4-9CD3-967CEA75B03F}" dt="2022-10-11T14:08:10.629" v="77"/>
          <ac:picMkLst>
            <pc:docMk/>
            <pc:sldMk cId="2846854999" sldId="309"/>
            <ac:picMk id="3" creationId="{AC1F45F7-DD35-7727-5F2C-16384B63C07B}"/>
          </ac:picMkLst>
        </pc:picChg>
      </pc:sldChg>
      <pc:sldChg chg="addSp modSp del">
        <pc:chgData name="Hiljemark Åsa RK HÄLSO- OCH SJUKVÅRD" userId="S::asa.hiljemark@regionhalland.se::53999acd-ccc3-4474-8eb8-087ca392302e" providerId="AD" clId="Web-{454EDE05-AAAF-45E4-9CD3-967CEA75B03F}" dt="2022-10-11T14:08:58.161" v="80"/>
        <pc:sldMkLst>
          <pc:docMk/>
          <pc:sldMk cId="2510790813" sldId="393"/>
        </pc:sldMkLst>
        <pc:spChg chg="ord">
          <ac:chgData name="Hiljemark Åsa RK HÄLSO- OCH SJUKVÅRD" userId="S::asa.hiljemark@regionhalland.se::53999acd-ccc3-4474-8eb8-087ca392302e" providerId="AD" clId="Web-{454EDE05-AAAF-45E4-9CD3-967CEA75B03F}" dt="2022-10-11T14:08:48.442" v="79"/>
          <ac:spMkLst>
            <pc:docMk/>
            <pc:sldMk cId="2510790813" sldId="393"/>
            <ac:spMk id="4" creationId="{1E7D8F12-F64D-853B-5AC7-5130648D7AB9}"/>
          </ac:spMkLst>
        </pc:spChg>
        <pc:spChg chg="mod">
          <ac:chgData name="Hiljemark Åsa RK HÄLSO- OCH SJUKVÅRD" userId="S::asa.hiljemark@regionhalland.se::53999acd-ccc3-4474-8eb8-087ca392302e" providerId="AD" clId="Web-{454EDE05-AAAF-45E4-9CD3-967CEA75B03F}" dt="2022-10-11T14:08:48.442" v="79"/>
          <ac:spMkLst>
            <pc:docMk/>
            <pc:sldMk cId="2510790813" sldId="393"/>
            <ac:spMk id="5" creationId="{6401F6E0-1C94-44D4-3D38-65C0EF87C1A8}"/>
          </ac:spMkLst>
        </pc:spChg>
        <pc:spChg chg="add">
          <ac:chgData name="Hiljemark Åsa RK HÄLSO- OCH SJUKVÅRD" userId="S::asa.hiljemark@regionhalland.se::53999acd-ccc3-4474-8eb8-087ca392302e" providerId="AD" clId="Web-{454EDE05-AAAF-45E4-9CD3-967CEA75B03F}" dt="2022-10-11T14:08:48.442" v="79"/>
          <ac:spMkLst>
            <pc:docMk/>
            <pc:sldMk cId="2510790813" sldId="393"/>
            <ac:spMk id="13" creationId="{D9FA3B88-985A-FF79-AEA2-A7CF94D31E37}"/>
          </ac:spMkLst>
        </pc:spChg>
        <pc:spChg chg="add">
          <ac:chgData name="Hiljemark Åsa RK HÄLSO- OCH SJUKVÅRD" userId="S::asa.hiljemark@regionhalland.se::53999acd-ccc3-4474-8eb8-087ca392302e" providerId="AD" clId="Web-{454EDE05-AAAF-45E4-9CD3-967CEA75B03F}" dt="2022-10-11T14:08:48.442" v="79"/>
          <ac:spMkLst>
            <pc:docMk/>
            <pc:sldMk cId="2510790813" sldId="393"/>
            <ac:spMk id="15" creationId="{086BF91D-14B7-8423-5E85-138C582216F4}"/>
          </ac:spMkLst>
        </pc:spChg>
        <pc:spChg chg="add">
          <ac:chgData name="Hiljemark Åsa RK HÄLSO- OCH SJUKVÅRD" userId="S::asa.hiljemark@regionhalland.se::53999acd-ccc3-4474-8eb8-087ca392302e" providerId="AD" clId="Web-{454EDE05-AAAF-45E4-9CD3-967CEA75B03F}" dt="2022-10-11T14:08:48.442" v="79"/>
          <ac:spMkLst>
            <pc:docMk/>
            <pc:sldMk cId="2510790813" sldId="393"/>
            <ac:spMk id="17" creationId="{126FA2B9-25DE-ED0B-8E5A-FDA654DB7941}"/>
          </ac:spMkLst>
        </pc:spChg>
        <pc:picChg chg="mod">
          <ac:chgData name="Hiljemark Åsa RK HÄLSO- OCH SJUKVÅRD" userId="S::asa.hiljemark@regionhalland.se::53999acd-ccc3-4474-8eb8-087ca392302e" providerId="AD" clId="Web-{454EDE05-AAAF-45E4-9CD3-967CEA75B03F}" dt="2022-10-11T14:08:48.442" v="79"/>
          <ac:picMkLst>
            <pc:docMk/>
            <pc:sldMk cId="2510790813" sldId="393"/>
            <ac:picMk id="8" creationId="{76E3E590-309C-8632-267E-2BFE266FE24C}"/>
          </ac:picMkLst>
        </pc:picChg>
      </pc:sldChg>
      <pc:sldChg chg="addSp modSp mod modClrScheme chgLayout">
        <pc:chgData name="Hiljemark Åsa RK HÄLSO- OCH SJUKVÅRD" userId="S::asa.hiljemark@regionhalland.se::53999acd-ccc3-4474-8eb8-087ca392302e" providerId="AD" clId="Web-{454EDE05-AAAF-45E4-9CD3-967CEA75B03F}" dt="2022-10-11T09:47:10.822" v="65"/>
        <pc:sldMkLst>
          <pc:docMk/>
          <pc:sldMk cId="4045412452" sldId="394"/>
        </pc:sldMkLst>
        <pc:spChg chg="mod">
          <ac:chgData name="Hiljemark Åsa RK HÄLSO- OCH SJUKVÅRD" userId="S::asa.hiljemark@regionhalland.se::53999acd-ccc3-4474-8eb8-087ca392302e" providerId="AD" clId="Web-{454EDE05-AAAF-45E4-9CD3-967CEA75B03F}" dt="2022-10-11T09:47:10.822" v="65"/>
          <ac:spMkLst>
            <pc:docMk/>
            <pc:sldMk cId="4045412452" sldId="394"/>
            <ac:spMk id="2" creationId="{1A7B7762-0CD7-B02F-1AB7-84CF1A403DB0}"/>
          </ac:spMkLst>
        </pc:spChg>
        <pc:spChg chg="mod">
          <ac:chgData name="Hiljemark Åsa RK HÄLSO- OCH SJUKVÅRD" userId="S::asa.hiljemark@regionhalland.se::53999acd-ccc3-4474-8eb8-087ca392302e" providerId="AD" clId="Web-{454EDE05-AAAF-45E4-9CD3-967CEA75B03F}" dt="2022-10-11T09:47:10.822" v="65"/>
          <ac:spMkLst>
            <pc:docMk/>
            <pc:sldMk cId="4045412452" sldId="394"/>
            <ac:spMk id="3" creationId="{B28AD1F6-29F3-60A7-B70D-A5EF4FE07525}"/>
          </ac:spMkLst>
        </pc:spChg>
        <pc:spChg chg="mod">
          <ac:chgData name="Hiljemark Åsa RK HÄLSO- OCH SJUKVÅRD" userId="S::asa.hiljemark@regionhalland.se::53999acd-ccc3-4474-8eb8-087ca392302e" providerId="AD" clId="Web-{454EDE05-AAAF-45E4-9CD3-967CEA75B03F}" dt="2022-10-11T09:47:10.822" v="65"/>
          <ac:spMkLst>
            <pc:docMk/>
            <pc:sldMk cId="4045412452" sldId="394"/>
            <ac:spMk id="4" creationId="{AB8C9CCE-E617-AA48-559A-2CB68B1AD6B6}"/>
          </ac:spMkLst>
        </pc:spChg>
        <pc:spChg chg="mod">
          <ac:chgData name="Hiljemark Åsa RK HÄLSO- OCH SJUKVÅRD" userId="S::asa.hiljemark@regionhalland.se::53999acd-ccc3-4474-8eb8-087ca392302e" providerId="AD" clId="Web-{454EDE05-AAAF-45E4-9CD3-967CEA75B03F}" dt="2022-10-11T09:47:10.822" v="65"/>
          <ac:spMkLst>
            <pc:docMk/>
            <pc:sldMk cId="4045412452" sldId="394"/>
            <ac:spMk id="5" creationId="{EBAA0F93-5A64-F781-C6B5-53EF27745B2D}"/>
          </ac:spMkLst>
        </pc:spChg>
        <pc:spChg chg="mod">
          <ac:chgData name="Hiljemark Åsa RK HÄLSO- OCH SJUKVÅRD" userId="S::asa.hiljemark@regionhalland.se::53999acd-ccc3-4474-8eb8-087ca392302e" providerId="AD" clId="Web-{454EDE05-AAAF-45E4-9CD3-967CEA75B03F}" dt="2022-10-11T09:47:10.822" v="65"/>
          <ac:spMkLst>
            <pc:docMk/>
            <pc:sldMk cId="4045412452" sldId="394"/>
            <ac:spMk id="6" creationId="{6EB62A95-DC7B-8F10-7BC5-AB7F8BA32B28}"/>
          </ac:spMkLst>
        </pc:spChg>
        <pc:picChg chg="add mod ord">
          <ac:chgData name="Hiljemark Åsa RK HÄLSO- OCH SJUKVÅRD" userId="S::asa.hiljemark@regionhalland.se::53999acd-ccc3-4474-8eb8-087ca392302e" providerId="AD" clId="Web-{454EDE05-AAAF-45E4-9CD3-967CEA75B03F}" dt="2022-10-11T09:47:10.822" v="65"/>
          <ac:picMkLst>
            <pc:docMk/>
            <pc:sldMk cId="4045412452" sldId="394"/>
            <ac:picMk id="7" creationId="{15FD119C-1B4F-6E34-FFA7-5773F386FD10}"/>
          </ac:picMkLst>
        </pc:picChg>
      </pc:sldChg>
      <pc:sldChg chg="addSp delSp modSp">
        <pc:chgData name="Hiljemark Åsa RK HÄLSO- OCH SJUKVÅRD" userId="S::asa.hiljemark@regionhalland.se::53999acd-ccc3-4474-8eb8-087ca392302e" providerId="AD" clId="Web-{454EDE05-AAAF-45E4-9CD3-967CEA75B03F}" dt="2022-10-11T14:06:42.518" v="75" actId="14100"/>
        <pc:sldMkLst>
          <pc:docMk/>
          <pc:sldMk cId="4077911388" sldId="417"/>
        </pc:sldMkLst>
        <pc:spChg chg="mod">
          <ac:chgData name="Hiljemark Åsa RK HÄLSO- OCH SJUKVÅRD" userId="S::asa.hiljemark@regionhalland.se::53999acd-ccc3-4474-8eb8-087ca392302e" providerId="AD" clId="Web-{454EDE05-AAAF-45E4-9CD3-967CEA75B03F}" dt="2022-10-11T14:06:27.486" v="72" actId="20577"/>
          <ac:spMkLst>
            <pc:docMk/>
            <pc:sldMk cId="4077911388" sldId="417"/>
            <ac:spMk id="2" creationId="{0E34DDD6-0BAB-3BE3-8E16-68BF31961C8C}"/>
          </ac:spMkLst>
        </pc:spChg>
        <pc:spChg chg="del">
          <ac:chgData name="Hiljemark Åsa RK HÄLSO- OCH SJUKVÅRD" userId="S::asa.hiljemark@regionhalland.se::53999acd-ccc3-4474-8eb8-087ca392302e" providerId="AD" clId="Web-{454EDE05-AAAF-45E4-9CD3-967CEA75B03F}" dt="2022-10-11T14:05:52.798" v="66"/>
          <ac:spMkLst>
            <pc:docMk/>
            <pc:sldMk cId="4077911388" sldId="417"/>
            <ac:spMk id="3" creationId="{BCF11D5D-3938-421E-636F-ED54D61677C1}"/>
          </ac:spMkLst>
        </pc:spChg>
        <pc:spChg chg="mod">
          <ac:chgData name="Hiljemark Åsa RK HÄLSO- OCH SJUKVÅRD" userId="S::asa.hiljemark@regionhalland.se::53999acd-ccc3-4474-8eb8-087ca392302e" providerId="AD" clId="Web-{454EDE05-AAAF-45E4-9CD3-967CEA75B03F}" dt="2022-10-11T14:05:59.642" v="67"/>
          <ac:spMkLst>
            <pc:docMk/>
            <pc:sldMk cId="4077911388" sldId="417"/>
            <ac:spMk id="4" creationId="{1A1B7581-9147-8092-9223-10380121B2FC}"/>
          </ac:spMkLst>
        </pc:spChg>
        <pc:spChg chg="mod">
          <ac:chgData name="Hiljemark Åsa RK HÄLSO- OCH SJUKVÅRD" userId="S::asa.hiljemark@regionhalland.se::53999acd-ccc3-4474-8eb8-087ca392302e" providerId="AD" clId="Web-{454EDE05-AAAF-45E4-9CD3-967CEA75B03F}" dt="2022-10-11T14:05:59.642" v="67"/>
          <ac:spMkLst>
            <pc:docMk/>
            <pc:sldMk cId="4077911388" sldId="417"/>
            <ac:spMk id="5" creationId="{E70B8D0E-11CF-B763-A717-896D80BCFFB4}"/>
          </ac:spMkLst>
        </pc:spChg>
        <pc:spChg chg="mod">
          <ac:chgData name="Hiljemark Åsa RK HÄLSO- OCH SJUKVÅRD" userId="S::asa.hiljemark@regionhalland.se::53999acd-ccc3-4474-8eb8-087ca392302e" providerId="AD" clId="Web-{454EDE05-AAAF-45E4-9CD3-967CEA75B03F}" dt="2022-10-11T14:05:59.642" v="67"/>
          <ac:spMkLst>
            <pc:docMk/>
            <pc:sldMk cId="4077911388" sldId="417"/>
            <ac:spMk id="6" creationId="{57940AEF-F7CC-FFFE-50C9-A9008B7632BB}"/>
          </ac:spMkLst>
        </pc:spChg>
        <pc:picChg chg="add mod ord">
          <ac:chgData name="Hiljemark Åsa RK HÄLSO- OCH SJUKVÅRD" userId="S::asa.hiljemark@regionhalland.se::53999acd-ccc3-4474-8eb8-087ca392302e" providerId="AD" clId="Web-{454EDE05-AAAF-45E4-9CD3-967CEA75B03F}" dt="2022-10-11T14:06:42.518" v="75" actId="14100"/>
          <ac:picMkLst>
            <pc:docMk/>
            <pc:sldMk cId="4077911388" sldId="417"/>
            <ac:picMk id="7" creationId="{7724011A-05E8-AEF2-CCD7-0FF19D68A369}"/>
          </ac:picMkLst>
        </pc:picChg>
      </pc:sldChg>
    </pc:docChg>
  </pc:docChgLst>
  <pc:docChgLst>
    <pc:chgData name="Löfgren Maria M RK HÄLSO- OCH SJUKVÅRD" userId="S::maria.m.lofgren@regionhalland.se::4cb288e3-66af-4afa-86a0-760f13ac5b44" providerId="AD" clId="Web-{BCF168F6-3916-4919-8B3A-5036998E3DF9}"/>
    <pc:docChg chg="modSld">
      <pc:chgData name="Löfgren Maria M RK HÄLSO- OCH SJUKVÅRD" userId="S::maria.m.lofgren@regionhalland.se::4cb288e3-66af-4afa-86a0-760f13ac5b44" providerId="AD" clId="Web-{BCF168F6-3916-4919-8B3A-5036998E3DF9}" dt="2021-09-16T08:49:55.141" v="79" actId="1076"/>
      <pc:docMkLst>
        <pc:docMk/>
      </pc:docMkLst>
      <pc:sldChg chg="modSp">
        <pc:chgData name="Löfgren Maria M RK HÄLSO- OCH SJUKVÅRD" userId="S::maria.m.lofgren@regionhalland.se::4cb288e3-66af-4afa-86a0-760f13ac5b44" providerId="AD" clId="Web-{BCF168F6-3916-4919-8B3A-5036998E3DF9}" dt="2021-09-16T08:49:55.141" v="79" actId="1076"/>
        <pc:sldMkLst>
          <pc:docMk/>
          <pc:sldMk cId="1114442192" sldId="310"/>
        </pc:sldMkLst>
        <pc:spChg chg="mod">
          <ac:chgData name="Löfgren Maria M RK HÄLSO- OCH SJUKVÅRD" userId="S::maria.m.lofgren@regionhalland.se::4cb288e3-66af-4afa-86a0-760f13ac5b44" providerId="AD" clId="Web-{BCF168F6-3916-4919-8B3A-5036998E3DF9}" dt="2021-09-16T08:49:52.297" v="78" actId="20577"/>
          <ac:spMkLst>
            <pc:docMk/>
            <pc:sldMk cId="1114442192" sldId="310"/>
            <ac:spMk id="3" creationId="{00000000-0000-0000-0000-000000000000}"/>
          </ac:spMkLst>
        </pc:spChg>
        <pc:picChg chg="mod">
          <ac:chgData name="Löfgren Maria M RK HÄLSO- OCH SJUKVÅRD" userId="S::maria.m.lofgren@regionhalland.se::4cb288e3-66af-4afa-86a0-760f13ac5b44" providerId="AD" clId="Web-{BCF168F6-3916-4919-8B3A-5036998E3DF9}" dt="2021-09-16T08:49:55.141" v="79" actId="1076"/>
          <ac:picMkLst>
            <pc:docMk/>
            <pc:sldMk cId="1114442192" sldId="310"/>
            <ac:picMk id="8" creationId="{95296E56-1EE5-46B1-A8C6-EA56533DAEB7}"/>
          </ac:picMkLst>
        </pc:picChg>
      </pc:sldChg>
      <pc:sldChg chg="modSp modNotes">
        <pc:chgData name="Löfgren Maria M RK HÄLSO- OCH SJUKVÅRD" userId="S::maria.m.lofgren@regionhalland.se::4cb288e3-66af-4afa-86a0-760f13ac5b44" providerId="AD" clId="Web-{BCF168F6-3916-4919-8B3A-5036998E3DF9}" dt="2021-09-16T08:45:05.790" v="47"/>
        <pc:sldMkLst>
          <pc:docMk/>
          <pc:sldMk cId="1321755360" sldId="324"/>
        </pc:sldMkLst>
        <pc:picChg chg="mod">
          <ac:chgData name="Löfgren Maria M RK HÄLSO- OCH SJUKVÅRD" userId="S::maria.m.lofgren@regionhalland.se::4cb288e3-66af-4afa-86a0-760f13ac5b44" providerId="AD" clId="Web-{BCF168F6-3916-4919-8B3A-5036998E3DF9}" dt="2021-09-16T08:40:24.533" v="26" actId="14100"/>
          <ac:picMkLst>
            <pc:docMk/>
            <pc:sldMk cId="1321755360" sldId="324"/>
            <ac:picMk id="8" creationId="{9130B2B6-A406-4D6C-BCD4-3A1A341335F1}"/>
          </ac:picMkLst>
        </pc:picChg>
      </pc:sldChg>
      <pc:sldChg chg="modSp">
        <pc:chgData name="Löfgren Maria M RK HÄLSO- OCH SJUKVÅRD" userId="S::maria.m.lofgren@regionhalland.se::4cb288e3-66af-4afa-86a0-760f13ac5b44" providerId="AD" clId="Web-{BCF168F6-3916-4919-8B3A-5036998E3DF9}" dt="2021-09-16T08:45:25.181" v="49" actId="20577"/>
        <pc:sldMkLst>
          <pc:docMk/>
          <pc:sldMk cId="3646177538" sldId="351"/>
        </pc:sldMkLst>
        <pc:spChg chg="mod">
          <ac:chgData name="Löfgren Maria M RK HÄLSO- OCH SJUKVÅRD" userId="S::maria.m.lofgren@regionhalland.se::4cb288e3-66af-4afa-86a0-760f13ac5b44" providerId="AD" clId="Web-{BCF168F6-3916-4919-8B3A-5036998E3DF9}" dt="2021-09-16T08:45:25.181" v="49" actId="20577"/>
          <ac:spMkLst>
            <pc:docMk/>
            <pc:sldMk cId="3646177538" sldId="351"/>
            <ac:spMk id="2" creationId="{4D193767-8F50-4DE6-B933-E65814B3AC9C}"/>
          </ac:spMkLst>
        </pc:spChg>
      </pc:sldChg>
      <pc:sldChg chg="modSp">
        <pc:chgData name="Löfgren Maria M RK HÄLSO- OCH SJUKVÅRD" userId="S::maria.m.lofgren@regionhalland.se::4cb288e3-66af-4afa-86a0-760f13ac5b44" providerId="AD" clId="Web-{BCF168F6-3916-4919-8B3A-5036998E3DF9}" dt="2021-09-16T08:48:51.280" v="54" actId="20577"/>
        <pc:sldMkLst>
          <pc:docMk/>
          <pc:sldMk cId="1326732682" sldId="352"/>
        </pc:sldMkLst>
        <pc:spChg chg="mod">
          <ac:chgData name="Löfgren Maria M RK HÄLSO- OCH SJUKVÅRD" userId="S::maria.m.lofgren@regionhalland.se::4cb288e3-66af-4afa-86a0-760f13ac5b44" providerId="AD" clId="Web-{BCF168F6-3916-4919-8B3A-5036998E3DF9}" dt="2021-09-16T08:48:51.280" v="54" actId="20577"/>
          <ac:spMkLst>
            <pc:docMk/>
            <pc:sldMk cId="1326732682" sldId="352"/>
            <ac:spMk id="2" creationId="{34DF7C2B-C024-4C6B-AFCD-F81D8001A936}"/>
          </ac:spMkLst>
        </pc:spChg>
      </pc:sldChg>
      <pc:sldChg chg="modNotes">
        <pc:chgData name="Löfgren Maria M RK HÄLSO- OCH SJUKVÅRD" userId="S::maria.m.lofgren@regionhalland.se::4cb288e3-66af-4afa-86a0-760f13ac5b44" providerId="AD" clId="Web-{BCF168F6-3916-4919-8B3A-5036998E3DF9}" dt="2021-09-16T08:37:13.809" v="24"/>
        <pc:sldMkLst>
          <pc:docMk/>
          <pc:sldMk cId="2350818493" sldId="353"/>
        </pc:sldMkLst>
      </pc:sldChg>
    </pc:docChg>
  </pc:docChgLst>
  <pc:docChgLst>
    <pc:chgData name="Garell Magnus NSVH LEDNING" userId="1327b74d-788b-4f8b-af6b-ce9d39062514" providerId="ADAL" clId="{6C813060-76F7-4EB2-B974-B770616EA441}"/>
    <pc:docChg chg="undo custSel modSld">
      <pc:chgData name="Garell Magnus NSVH LEDNING" userId="1327b74d-788b-4f8b-af6b-ce9d39062514" providerId="ADAL" clId="{6C813060-76F7-4EB2-B974-B770616EA441}" dt="2023-10-10T08:22:04.997" v="302" actId="1076"/>
      <pc:docMkLst>
        <pc:docMk/>
      </pc:docMkLst>
      <pc:sldChg chg="modNotesTx">
        <pc:chgData name="Garell Magnus NSVH LEDNING" userId="1327b74d-788b-4f8b-af6b-ce9d39062514" providerId="ADAL" clId="{6C813060-76F7-4EB2-B974-B770616EA441}" dt="2023-10-09T15:50:13.734" v="16" actId="20577"/>
        <pc:sldMkLst>
          <pc:docMk/>
          <pc:sldMk cId="3585569659" sldId="315"/>
        </pc:sldMkLst>
      </pc:sldChg>
      <pc:sldChg chg="modNotesTx">
        <pc:chgData name="Garell Magnus NSVH LEDNING" userId="1327b74d-788b-4f8b-af6b-ce9d39062514" providerId="ADAL" clId="{6C813060-76F7-4EB2-B974-B770616EA441}" dt="2023-10-10T07:32:21.501" v="37" actId="20577"/>
        <pc:sldMkLst>
          <pc:docMk/>
          <pc:sldMk cId="142519832" sldId="337"/>
        </pc:sldMkLst>
      </pc:sldChg>
      <pc:sldChg chg="modSp mod">
        <pc:chgData name="Garell Magnus NSVH LEDNING" userId="1327b74d-788b-4f8b-af6b-ce9d39062514" providerId="ADAL" clId="{6C813060-76F7-4EB2-B974-B770616EA441}" dt="2023-10-10T07:47:47.287" v="48" actId="167"/>
        <pc:sldMkLst>
          <pc:docMk/>
          <pc:sldMk cId="1320384305" sldId="346"/>
        </pc:sldMkLst>
        <pc:picChg chg="mod">
          <ac:chgData name="Garell Magnus NSVH LEDNING" userId="1327b74d-788b-4f8b-af6b-ce9d39062514" providerId="ADAL" clId="{6C813060-76F7-4EB2-B974-B770616EA441}" dt="2023-10-10T07:46:38.533" v="47" actId="14100"/>
          <ac:picMkLst>
            <pc:docMk/>
            <pc:sldMk cId="1320384305" sldId="346"/>
            <ac:picMk id="4" creationId="{F828138A-AA05-33EE-6A6E-6928A5AB599C}"/>
          </ac:picMkLst>
        </pc:picChg>
        <pc:picChg chg="ord">
          <ac:chgData name="Garell Magnus NSVH LEDNING" userId="1327b74d-788b-4f8b-af6b-ce9d39062514" providerId="ADAL" clId="{6C813060-76F7-4EB2-B974-B770616EA441}" dt="2023-10-10T07:47:47.287" v="48" actId="167"/>
          <ac:picMkLst>
            <pc:docMk/>
            <pc:sldMk cId="1320384305" sldId="346"/>
            <ac:picMk id="10" creationId="{3D675BB3-6344-FA80-833C-112C7B3CC7E4}"/>
          </ac:picMkLst>
        </pc:picChg>
      </pc:sldChg>
      <pc:sldChg chg="modNotesTx">
        <pc:chgData name="Garell Magnus NSVH LEDNING" userId="1327b74d-788b-4f8b-af6b-ce9d39062514" providerId="ADAL" clId="{6C813060-76F7-4EB2-B974-B770616EA441}" dt="2023-10-09T15:48:34.952" v="8" actId="790"/>
        <pc:sldMkLst>
          <pc:docMk/>
          <pc:sldMk cId="2361581713" sldId="358"/>
        </pc:sldMkLst>
      </pc:sldChg>
      <pc:sldChg chg="modNotesTx">
        <pc:chgData name="Garell Magnus NSVH LEDNING" userId="1327b74d-788b-4f8b-af6b-ce9d39062514" providerId="ADAL" clId="{6C813060-76F7-4EB2-B974-B770616EA441}" dt="2023-10-10T07:43:49.362" v="45" actId="20577"/>
        <pc:sldMkLst>
          <pc:docMk/>
          <pc:sldMk cId="2893224967" sldId="381"/>
        </pc:sldMkLst>
      </pc:sldChg>
      <pc:sldChg chg="modSp mod modNotesTx">
        <pc:chgData name="Garell Magnus NSVH LEDNING" userId="1327b74d-788b-4f8b-af6b-ce9d39062514" providerId="ADAL" clId="{6C813060-76F7-4EB2-B974-B770616EA441}" dt="2023-10-10T07:56:07.889" v="183" actId="20577"/>
        <pc:sldMkLst>
          <pc:docMk/>
          <pc:sldMk cId="862078477" sldId="387"/>
        </pc:sldMkLst>
        <pc:spChg chg="mod">
          <ac:chgData name="Garell Magnus NSVH LEDNING" userId="1327b74d-788b-4f8b-af6b-ce9d39062514" providerId="ADAL" clId="{6C813060-76F7-4EB2-B974-B770616EA441}" dt="2023-10-10T07:55:48.735" v="180" actId="1076"/>
          <ac:spMkLst>
            <pc:docMk/>
            <pc:sldMk cId="862078477" sldId="387"/>
            <ac:spMk id="5" creationId="{00000000-0000-0000-0000-000000000000}"/>
          </ac:spMkLst>
        </pc:spChg>
      </pc:sldChg>
      <pc:sldChg chg="modSp mod">
        <pc:chgData name="Garell Magnus NSVH LEDNING" userId="1327b74d-788b-4f8b-af6b-ce9d39062514" providerId="ADAL" clId="{6C813060-76F7-4EB2-B974-B770616EA441}" dt="2023-10-10T07:57:22.792" v="184" actId="790"/>
        <pc:sldMkLst>
          <pc:docMk/>
          <pc:sldMk cId="3186089457" sldId="391"/>
        </pc:sldMkLst>
        <pc:spChg chg="mod">
          <ac:chgData name="Garell Magnus NSVH LEDNING" userId="1327b74d-788b-4f8b-af6b-ce9d39062514" providerId="ADAL" clId="{6C813060-76F7-4EB2-B974-B770616EA441}" dt="2023-10-10T07:57:22.792" v="184" actId="790"/>
          <ac:spMkLst>
            <pc:docMk/>
            <pc:sldMk cId="3186089457" sldId="391"/>
            <ac:spMk id="3" creationId="{8215D5B2-9ABC-F11A-75C5-EA2F66AD95A3}"/>
          </ac:spMkLst>
        </pc:spChg>
      </pc:sldChg>
      <pc:sldChg chg="modNotesTx">
        <pc:chgData name="Garell Magnus NSVH LEDNING" userId="1327b74d-788b-4f8b-af6b-ce9d39062514" providerId="ADAL" clId="{6C813060-76F7-4EB2-B974-B770616EA441}" dt="2023-10-10T08:05:52.685" v="196" actId="20577"/>
        <pc:sldMkLst>
          <pc:docMk/>
          <pc:sldMk cId="2009214339" sldId="404"/>
        </pc:sldMkLst>
      </pc:sldChg>
      <pc:sldChg chg="modNotesTx">
        <pc:chgData name="Garell Magnus NSVH LEDNING" userId="1327b74d-788b-4f8b-af6b-ce9d39062514" providerId="ADAL" clId="{6C813060-76F7-4EB2-B974-B770616EA441}" dt="2023-10-09T15:49:24.391" v="10" actId="790"/>
        <pc:sldMkLst>
          <pc:docMk/>
          <pc:sldMk cId="754037465" sldId="407"/>
        </pc:sldMkLst>
      </pc:sldChg>
      <pc:sldChg chg="modSp mod">
        <pc:chgData name="Garell Magnus NSVH LEDNING" userId="1327b74d-788b-4f8b-af6b-ce9d39062514" providerId="ADAL" clId="{6C813060-76F7-4EB2-B974-B770616EA441}" dt="2023-10-10T08:15:41.701" v="291" actId="1076"/>
        <pc:sldMkLst>
          <pc:docMk/>
          <pc:sldMk cId="3396177954" sldId="408"/>
        </pc:sldMkLst>
        <pc:spChg chg="mod">
          <ac:chgData name="Garell Magnus NSVH LEDNING" userId="1327b74d-788b-4f8b-af6b-ce9d39062514" providerId="ADAL" clId="{6C813060-76F7-4EB2-B974-B770616EA441}" dt="2023-10-10T08:15:41.701" v="291" actId="1076"/>
          <ac:spMkLst>
            <pc:docMk/>
            <pc:sldMk cId="3396177954" sldId="408"/>
            <ac:spMk id="2" creationId="{34DF7C2B-C024-4C6B-AFCD-F81D8001A936}"/>
          </ac:spMkLst>
        </pc:spChg>
      </pc:sldChg>
      <pc:sldChg chg="modSp mod">
        <pc:chgData name="Garell Magnus NSVH LEDNING" userId="1327b74d-788b-4f8b-af6b-ce9d39062514" providerId="ADAL" clId="{6C813060-76F7-4EB2-B974-B770616EA441}" dt="2023-10-10T08:22:04.997" v="302" actId="1076"/>
        <pc:sldMkLst>
          <pc:docMk/>
          <pc:sldMk cId="849451166" sldId="409"/>
        </pc:sldMkLst>
        <pc:spChg chg="mod">
          <ac:chgData name="Garell Magnus NSVH LEDNING" userId="1327b74d-788b-4f8b-af6b-ce9d39062514" providerId="ADAL" clId="{6C813060-76F7-4EB2-B974-B770616EA441}" dt="2023-10-10T08:22:04.997" v="302" actId="1076"/>
          <ac:spMkLst>
            <pc:docMk/>
            <pc:sldMk cId="849451166" sldId="409"/>
            <ac:spMk id="2" creationId="{34DF7C2B-C024-4C6B-AFCD-F81D8001A936}"/>
          </ac:spMkLst>
        </pc:spChg>
      </pc:sldChg>
      <pc:sldChg chg="modNotesTx">
        <pc:chgData name="Garell Magnus NSVH LEDNING" userId="1327b74d-788b-4f8b-af6b-ce9d39062514" providerId="ADAL" clId="{6C813060-76F7-4EB2-B974-B770616EA441}" dt="2023-10-09T15:50:20.976" v="22" actId="20577"/>
        <pc:sldMkLst>
          <pc:docMk/>
          <pc:sldMk cId="241798960" sldId="435"/>
        </pc:sldMkLst>
      </pc:sldChg>
      <pc:sldChg chg="modNotesTx">
        <pc:chgData name="Garell Magnus NSVH LEDNING" userId="1327b74d-788b-4f8b-af6b-ce9d39062514" providerId="ADAL" clId="{6C813060-76F7-4EB2-B974-B770616EA441}" dt="2023-10-10T07:49:44.540" v="77" actId="20577"/>
        <pc:sldMkLst>
          <pc:docMk/>
          <pc:sldMk cId="573617044" sldId="438"/>
        </pc:sldMkLst>
      </pc:sldChg>
      <pc:sldChg chg="modNotesTx">
        <pc:chgData name="Garell Magnus NSVH LEDNING" userId="1327b74d-788b-4f8b-af6b-ce9d39062514" providerId="ADAL" clId="{6C813060-76F7-4EB2-B974-B770616EA441}" dt="2023-10-10T07:50:54.348" v="121" actId="20577"/>
        <pc:sldMkLst>
          <pc:docMk/>
          <pc:sldMk cId="2518438946" sldId="439"/>
        </pc:sldMkLst>
      </pc:sldChg>
      <pc:sldChg chg="modNotesTx">
        <pc:chgData name="Garell Magnus NSVH LEDNING" userId="1327b74d-788b-4f8b-af6b-ce9d39062514" providerId="ADAL" clId="{6C813060-76F7-4EB2-B974-B770616EA441}" dt="2023-10-10T07:53:45.715" v="178" actId="20577"/>
        <pc:sldMkLst>
          <pc:docMk/>
          <pc:sldMk cId="3453637477" sldId="440"/>
        </pc:sldMkLst>
      </pc:sldChg>
      <pc:sldChg chg="modSp mod">
        <pc:chgData name="Garell Magnus NSVH LEDNING" userId="1327b74d-788b-4f8b-af6b-ce9d39062514" providerId="ADAL" clId="{6C813060-76F7-4EB2-B974-B770616EA441}" dt="2023-10-10T07:55:34.338" v="179" actId="20577"/>
        <pc:sldMkLst>
          <pc:docMk/>
          <pc:sldMk cId="4226672251" sldId="442"/>
        </pc:sldMkLst>
        <pc:spChg chg="mod">
          <ac:chgData name="Garell Magnus NSVH LEDNING" userId="1327b74d-788b-4f8b-af6b-ce9d39062514" providerId="ADAL" clId="{6C813060-76F7-4EB2-B974-B770616EA441}" dt="2023-10-10T07:55:34.338" v="179" actId="20577"/>
          <ac:spMkLst>
            <pc:docMk/>
            <pc:sldMk cId="4226672251" sldId="442"/>
            <ac:spMk id="3" creationId="{50644808-546D-46E9-9852-2EF4745C7388}"/>
          </ac:spMkLst>
        </pc:spChg>
      </pc:sldChg>
      <pc:sldChg chg="modSp mod modClrScheme chgLayout">
        <pc:chgData name="Garell Magnus NSVH LEDNING" userId="1327b74d-788b-4f8b-af6b-ce9d39062514" providerId="ADAL" clId="{6C813060-76F7-4EB2-B974-B770616EA441}" dt="2023-10-10T08:15:01.297" v="289" actId="700"/>
        <pc:sldMkLst>
          <pc:docMk/>
          <pc:sldMk cId="2024213836" sldId="445"/>
        </pc:sldMkLst>
        <pc:spChg chg="mod ord">
          <ac:chgData name="Garell Magnus NSVH LEDNING" userId="1327b74d-788b-4f8b-af6b-ce9d39062514" providerId="ADAL" clId="{6C813060-76F7-4EB2-B974-B770616EA441}" dt="2023-10-10T08:15:01.297" v="289" actId="700"/>
          <ac:spMkLst>
            <pc:docMk/>
            <pc:sldMk cId="2024213836" sldId="445"/>
            <ac:spMk id="2" creationId="{1B0AD164-F1ED-3641-F4B9-65A5C1D17DEF}"/>
          </ac:spMkLst>
        </pc:spChg>
        <pc:spChg chg="mod">
          <ac:chgData name="Garell Magnus NSVH LEDNING" userId="1327b74d-788b-4f8b-af6b-ce9d39062514" providerId="ADAL" clId="{6C813060-76F7-4EB2-B974-B770616EA441}" dt="2023-10-10T08:14:44.824" v="287" actId="1036"/>
          <ac:spMkLst>
            <pc:docMk/>
            <pc:sldMk cId="2024213836" sldId="445"/>
            <ac:spMk id="5" creationId="{CE483650-B472-1F54-70F5-45D087048697}"/>
          </ac:spMkLst>
        </pc:spChg>
        <pc:spChg chg="mod">
          <ac:chgData name="Garell Magnus NSVH LEDNING" userId="1327b74d-788b-4f8b-af6b-ce9d39062514" providerId="ADAL" clId="{6C813060-76F7-4EB2-B974-B770616EA441}" dt="2023-10-10T08:14:44.824" v="287" actId="1036"/>
          <ac:spMkLst>
            <pc:docMk/>
            <pc:sldMk cId="2024213836" sldId="445"/>
            <ac:spMk id="6" creationId="{444E9B1F-998A-955A-2953-C495035E2231}"/>
          </ac:spMkLst>
        </pc:spChg>
        <pc:spChg chg="mod">
          <ac:chgData name="Garell Magnus NSVH LEDNING" userId="1327b74d-788b-4f8b-af6b-ce9d39062514" providerId="ADAL" clId="{6C813060-76F7-4EB2-B974-B770616EA441}" dt="2023-10-10T08:14:44.824" v="287" actId="1036"/>
          <ac:spMkLst>
            <pc:docMk/>
            <pc:sldMk cId="2024213836" sldId="445"/>
            <ac:spMk id="11" creationId="{31B12C7B-3E66-CB8F-812D-2639709EA0DE}"/>
          </ac:spMkLst>
        </pc:spChg>
        <pc:spChg chg="mod">
          <ac:chgData name="Garell Magnus NSVH LEDNING" userId="1327b74d-788b-4f8b-af6b-ce9d39062514" providerId="ADAL" clId="{6C813060-76F7-4EB2-B974-B770616EA441}" dt="2023-10-10T08:14:21.960" v="278" actId="1036"/>
          <ac:spMkLst>
            <pc:docMk/>
            <pc:sldMk cId="2024213836" sldId="445"/>
            <ac:spMk id="12" creationId="{5E8358C7-8701-152A-8867-81195C06AA3C}"/>
          </ac:spMkLst>
        </pc:spChg>
        <pc:spChg chg="mod">
          <ac:chgData name="Garell Magnus NSVH LEDNING" userId="1327b74d-788b-4f8b-af6b-ce9d39062514" providerId="ADAL" clId="{6C813060-76F7-4EB2-B974-B770616EA441}" dt="2023-10-10T08:14:21.960" v="278" actId="1036"/>
          <ac:spMkLst>
            <pc:docMk/>
            <pc:sldMk cId="2024213836" sldId="445"/>
            <ac:spMk id="13" creationId="{53078D8E-918F-974F-CE8F-39E2B30343D2}"/>
          </ac:spMkLst>
        </pc:spChg>
        <pc:spChg chg="mod">
          <ac:chgData name="Garell Magnus NSVH LEDNING" userId="1327b74d-788b-4f8b-af6b-ce9d39062514" providerId="ADAL" clId="{6C813060-76F7-4EB2-B974-B770616EA441}" dt="2023-10-10T08:14:21.960" v="278" actId="1036"/>
          <ac:spMkLst>
            <pc:docMk/>
            <pc:sldMk cId="2024213836" sldId="445"/>
            <ac:spMk id="32" creationId="{49A10F89-9B9B-0D4E-BB8E-BABA1847AE98}"/>
          </ac:spMkLst>
        </pc:spChg>
        <pc:spChg chg="mod">
          <ac:chgData name="Garell Magnus NSVH LEDNING" userId="1327b74d-788b-4f8b-af6b-ce9d39062514" providerId="ADAL" clId="{6C813060-76F7-4EB2-B974-B770616EA441}" dt="2023-10-10T08:14:21.960" v="278" actId="1036"/>
          <ac:spMkLst>
            <pc:docMk/>
            <pc:sldMk cId="2024213836" sldId="445"/>
            <ac:spMk id="33" creationId="{0175F0A3-DE60-5447-9B3D-8D0AECA49FB5}"/>
          </ac:spMkLst>
        </pc:spChg>
        <pc:spChg chg="mod">
          <ac:chgData name="Garell Magnus NSVH LEDNING" userId="1327b74d-788b-4f8b-af6b-ce9d39062514" providerId="ADAL" clId="{6C813060-76F7-4EB2-B974-B770616EA441}" dt="2023-10-10T08:14:21.960" v="278" actId="1036"/>
          <ac:spMkLst>
            <pc:docMk/>
            <pc:sldMk cId="2024213836" sldId="445"/>
            <ac:spMk id="35" creationId="{7A8147A1-7AEF-7B45-99ED-169534BF064D}"/>
          </ac:spMkLst>
        </pc:spChg>
        <pc:spChg chg="mod">
          <ac:chgData name="Garell Magnus NSVH LEDNING" userId="1327b74d-788b-4f8b-af6b-ce9d39062514" providerId="ADAL" clId="{6C813060-76F7-4EB2-B974-B770616EA441}" dt="2023-10-10T08:14:21.960" v="278" actId="1036"/>
          <ac:spMkLst>
            <pc:docMk/>
            <pc:sldMk cId="2024213836" sldId="445"/>
            <ac:spMk id="36" creationId="{4A908C77-118B-CB43-9554-B03023B6C513}"/>
          </ac:spMkLst>
        </pc:spChg>
      </pc:sldChg>
      <pc:sldChg chg="modSp mod">
        <pc:chgData name="Garell Magnus NSVH LEDNING" userId="1327b74d-788b-4f8b-af6b-ce9d39062514" providerId="ADAL" clId="{6C813060-76F7-4EB2-B974-B770616EA441}" dt="2023-10-10T08:13:10.144" v="222" actId="1035"/>
        <pc:sldMkLst>
          <pc:docMk/>
          <pc:sldMk cId="2708147553" sldId="446"/>
        </pc:sldMkLst>
        <pc:spChg chg="mod">
          <ac:chgData name="Garell Magnus NSVH LEDNING" userId="1327b74d-788b-4f8b-af6b-ce9d39062514" providerId="ADAL" clId="{6C813060-76F7-4EB2-B974-B770616EA441}" dt="2023-10-10T08:13:10.144" v="222" actId="1035"/>
          <ac:spMkLst>
            <pc:docMk/>
            <pc:sldMk cId="2708147553" sldId="446"/>
            <ac:spMk id="17" creationId="{3885618B-4ACE-ADFF-83FB-BEDD966DA468}"/>
          </ac:spMkLst>
        </pc:spChg>
        <pc:spChg chg="mod">
          <ac:chgData name="Garell Magnus NSVH LEDNING" userId="1327b74d-788b-4f8b-af6b-ce9d39062514" providerId="ADAL" clId="{6C813060-76F7-4EB2-B974-B770616EA441}" dt="2023-10-10T08:13:10.144" v="222" actId="1035"/>
          <ac:spMkLst>
            <pc:docMk/>
            <pc:sldMk cId="2708147553" sldId="446"/>
            <ac:spMk id="32" creationId="{49A10F89-9B9B-0D4E-BB8E-BABA1847AE98}"/>
          </ac:spMkLst>
        </pc:spChg>
        <pc:spChg chg="mod">
          <ac:chgData name="Garell Magnus NSVH LEDNING" userId="1327b74d-788b-4f8b-af6b-ce9d39062514" providerId="ADAL" clId="{6C813060-76F7-4EB2-B974-B770616EA441}" dt="2023-10-10T08:13:10.144" v="222" actId="1035"/>
          <ac:spMkLst>
            <pc:docMk/>
            <pc:sldMk cId="2708147553" sldId="446"/>
            <ac:spMk id="35" creationId="{7A8147A1-7AEF-7B45-99ED-169534BF064D}"/>
          </ac:spMkLst>
        </pc:spChg>
      </pc:sldChg>
      <pc:sldChg chg="modSp mod">
        <pc:chgData name="Garell Magnus NSVH LEDNING" userId="1327b74d-788b-4f8b-af6b-ce9d39062514" providerId="ADAL" clId="{6C813060-76F7-4EB2-B974-B770616EA441}" dt="2023-10-10T07:59:00.171" v="186" actId="14100"/>
        <pc:sldMkLst>
          <pc:docMk/>
          <pc:sldMk cId="1898483009" sldId="449"/>
        </pc:sldMkLst>
        <pc:spChg chg="mod">
          <ac:chgData name="Garell Magnus NSVH LEDNING" userId="1327b74d-788b-4f8b-af6b-ce9d39062514" providerId="ADAL" clId="{6C813060-76F7-4EB2-B974-B770616EA441}" dt="2023-10-10T07:59:00.171" v="186" actId="14100"/>
          <ac:spMkLst>
            <pc:docMk/>
            <pc:sldMk cId="1898483009" sldId="449"/>
            <ac:spMk id="3" creationId="{FE1BB919-33DA-76BB-EE8E-8E9D3ECB0452}"/>
          </ac:spMkLst>
        </pc:spChg>
      </pc:sldChg>
      <pc:sldChg chg="modNotesTx">
        <pc:chgData name="Garell Magnus NSVH LEDNING" userId="1327b74d-788b-4f8b-af6b-ce9d39062514" providerId="ADAL" clId="{6C813060-76F7-4EB2-B974-B770616EA441}" dt="2023-10-10T08:09:00.371" v="220" actId="20577"/>
        <pc:sldMkLst>
          <pc:docMk/>
          <pc:sldMk cId="3062453049" sldId="455"/>
        </pc:sldMkLst>
      </pc:sldChg>
      <pc:sldChg chg="modSp mod">
        <pc:chgData name="Garell Magnus NSVH LEDNING" userId="1327b74d-788b-4f8b-af6b-ce9d39062514" providerId="ADAL" clId="{6C813060-76F7-4EB2-B974-B770616EA441}" dt="2023-10-10T08:21:25.349" v="298" actId="14100"/>
        <pc:sldMkLst>
          <pc:docMk/>
          <pc:sldMk cId="2176256938" sldId="456"/>
        </pc:sldMkLst>
        <pc:spChg chg="mod">
          <ac:chgData name="Garell Magnus NSVH LEDNING" userId="1327b74d-788b-4f8b-af6b-ce9d39062514" providerId="ADAL" clId="{6C813060-76F7-4EB2-B974-B770616EA441}" dt="2023-10-10T08:21:25.349" v="298" actId="14100"/>
          <ac:spMkLst>
            <pc:docMk/>
            <pc:sldMk cId="2176256938" sldId="456"/>
            <ac:spMk id="3" creationId="{636FA8F2-DFBD-16D7-C944-4D4F9555611F}"/>
          </ac:spMkLst>
        </pc:spChg>
      </pc:sldChg>
      <pc:sldChg chg="modSp mod">
        <pc:chgData name="Garell Magnus NSVH LEDNING" userId="1327b74d-788b-4f8b-af6b-ce9d39062514" providerId="ADAL" clId="{6C813060-76F7-4EB2-B974-B770616EA441}" dt="2023-10-10T08:15:52.604" v="294" actId="1076"/>
        <pc:sldMkLst>
          <pc:docMk/>
          <pc:sldMk cId="115532792" sldId="459"/>
        </pc:sldMkLst>
        <pc:spChg chg="mod">
          <ac:chgData name="Garell Magnus NSVH LEDNING" userId="1327b74d-788b-4f8b-af6b-ce9d39062514" providerId="ADAL" clId="{6C813060-76F7-4EB2-B974-B770616EA441}" dt="2023-10-10T08:15:52.604" v="294" actId="1076"/>
          <ac:spMkLst>
            <pc:docMk/>
            <pc:sldMk cId="115532792" sldId="459"/>
            <ac:spMk id="2" creationId="{34DF7C2B-C024-4C6B-AFCD-F81D8001A936}"/>
          </ac:spMkLst>
        </pc:spChg>
      </pc:sldChg>
      <pc:sldChg chg="modSp mod">
        <pc:chgData name="Garell Magnus NSVH LEDNING" userId="1327b74d-788b-4f8b-af6b-ce9d39062514" providerId="ADAL" clId="{6C813060-76F7-4EB2-B974-B770616EA441}" dt="2023-10-10T08:17:09.911" v="297" actId="14100"/>
        <pc:sldMkLst>
          <pc:docMk/>
          <pc:sldMk cId="813843078" sldId="462"/>
        </pc:sldMkLst>
        <pc:spChg chg="mod">
          <ac:chgData name="Garell Magnus NSVH LEDNING" userId="1327b74d-788b-4f8b-af6b-ce9d39062514" providerId="ADAL" clId="{6C813060-76F7-4EB2-B974-B770616EA441}" dt="2023-10-10T08:17:09.911" v="297" actId="14100"/>
          <ac:spMkLst>
            <pc:docMk/>
            <pc:sldMk cId="813843078" sldId="462"/>
            <ac:spMk id="7" creationId="{05744E6F-C4A5-9D4F-8E0A-A662D0BF3142}"/>
          </ac:spMkLst>
        </pc:spChg>
      </pc:sldChg>
    </pc:docChg>
  </pc:docChgLst>
  <pc:docChgLst>
    <pc:chgData name="Löfgren Maria M HS INF" userId="S::maria.m.lofgren@regionhalland.se::4cb288e3-66af-4afa-86a0-760f13ac5b44" providerId="AD" clId="Web-{029ECDEB-3C91-44C1-9C2C-2F16AAA8A399}"/>
    <pc:docChg chg="modSld">
      <pc:chgData name="Löfgren Maria M HS INF" userId="S::maria.m.lofgren@regionhalland.se::4cb288e3-66af-4afa-86a0-760f13ac5b44" providerId="AD" clId="Web-{029ECDEB-3C91-44C1-9C2C-2F16AAA8A399}" dt="2020-09-24T14:41:32.248" v="77" actId="20577"/>
      <pc:docMkLst>
        <pc:docMk/>
      </pc:docMkLst>
      <pc:sldChg chg="modSp modNotes">
        <pc:chgData name="Löfgren Maria M HS INF" userId="S::maria.m.lofgren@regionhalland.se::4cb288e3-66af-4afa-86a0-760f13ac5b44" providerId="AD" clId="Web-{029ECDEB-3C91-44C1-9C2C-2F16AAA8A399}" dt="2020-09-24T14:41:32.248" v="77" actId="20577"/>
        <pc:sldMkLst>
          <pc:docMk/>
          <pc:sldMk cId="1499951276" sldId="313"/>
        </pc:sldMkLst>
        <pc:spChg chg="mod">
          <ac:chgData name="Löfgren Maria M HS INF" userId="S::maria.m.lofgren@regionhalland.se::4cb288e3-66af-4afa-86a0-760f13ac5b44" providerId="AD" clId="Web-{029ECDEB-3C91-44C1-9C2C-2F16AAA8A399}" dt="2020-09-24T14:41:32.248" v="77" actId="20577"/>
          <ac:spMkLst>
            <pc:docMk/>
            <pc:sldMk cId="1499951276" sldId="313"/>
            <ac:spMk id="3" creationId="{00000000-0000-0000-0000-000000000000}"/>
          </ac:spMkLst>
        </pc:spChg>
      </pc:sldChg>
      <pc:sldChg chg="modSp">
        <pc:chgData name="Löfgren Maria M HS INF" userId="S::maria.m.lofgren@regionhalland.se::4cb288e3-66af-4afa-86a0-760f13ac5b44" providerId="AD" clId="Web-{029ECDEB-3C91-44C1-9C2C-2F16AAA8A399}" dt="2020-09-24T14:35:48.807" v="34" actId="20577"/>
        <pc:sldMkLst>
          <pc:docMk/>
          <pc:sldMk cId="340732725" sldId="344"/>
        </pc:sldMkLst>
        <pc:spChg chg="mod">
          <ac:chgData name="Löfgren Maria M HS INF" userId="S::maria.m.lofgren@regionhalland.se::4cb288e3-66af-4afa-86a0-760f13ac5b44" providerId="AD" clId="Web-{029ECDEB-3C91-44C1-9C2C-2F16AAA8A399}" dt="2020-09-24T14:35:48.807" v="34" actId="20577"/>
          <ac:spMkLst>
            <pc:docMk/>
            <pc:sldMk cId="340732725" sldId="344"/>
            <ac:spMk id="3" creationId="{00000000-0000-0000-0000-000000000000}"/>
          </ac:spMkLst>
        </pc:spChg>
      </pc:sldChg>
    </pc:docChg>
  </pc:docChgLst>
  <pc:docChgLst>
    <pc:chgData name="Löfgren Maria M RK HÄLSO- OCH SJUKVÅRD" userId="S::maria.m.lofgren@regionhalland.se::4cb288e3-66af-4afa-86a0-760f13ac5b44" providerId="AD" clId="Web-{9B0B23DD-F2F8-4022-AD06-03915B988EF9}"/>
    <pc:docChg chg="modSld">
      <pc:chgData name="Löfgren Maria M RK HÄLSO- OCH SJUKVÅRD" userId="S::maria.m.lofgren@regionhalland.se::4cb288e3-66af-4afa-86a0-760f13ac5b44" providerId="AD" clId="Web-{9B0B23DD-F2F8-4022-AD06-03915B988EF9}" dt="2021-09-24T12:55:31.525" v="30" actId="20577"/>
      <pc:docMkLst>
        <pc:docMk/>
      </pc:docMkLst>
      <pc:sldChg chg="modSp">
        <pc:chgData name="Löfgren Maria M RK HÄLSO- OCH SJUKVÅRD" userId="S::maria.m.lofgren@regionhalland.se::4cb288e3-66af-4afa-86a0-760f13ac5b44" providerId="AD" clId="Web-{9B0B23DD-F2F8-4022-AD06-03915B988EF9}" dt="2021-09-24T12:55:31.525" v="30" actId="20577"/>
        <pc:sldMkLst>
          <pc:docMk/>
          <pc:sldMk cId="2141031877" sldId="326"/>
        </pc:sldMkLst>
        <pc:spChg chg="mod">
          <ac:chgData name="Löfgren Maria M RK HÄLSO- OCH SJUKVÅRD" userId="S::maria.m.lofgren@regionhalland.se::4cb288e3-66af-4afa-86a0-760f13ac5b44" providerId="AD" clId="Web-{9B0B23DD-F2F8-4022-AD06-03915B988EF9}" dt="2021-09-24T12:55:31.525" v="30" actId="20577"/>
          <ac:spMkLst>
            <pc:docMk/>
            <pc:sldMk cId="2141031877" sldId="326"/>
            <ac:spMk id="3" creationId="{00000000-0000-0000-0000-000000000000}"/>
          </ac:spMkLst>
        </pc:spChg>
      </pc:sldChg>
      <pc:sldChg chg="modSp">
        <pc:chgData name="Löfgren Maria M RK HÄLSO- OCH SJUKVÅRD" userId="S::maria.m.lofgren@regionhalland.se::4cb288e3-66af-4afa-86a0-760f13ac5b44" providerId="AD" clId="Web-{9B0B23DD-F2F8-4022-AD06-03915B988EF9}" dt="2021-09-24T12:55:05.868" v="28" actId="1076"/>
        <pc:sldMkLst>
          <pc:docMk/>
          <pc:sldMk cId="736658174" sldId="363"/>
        </pc:sldMkLst>
        <pc:spChg chg="mod">
          <ac:chgData name="Löfgren Maria M RK HÄLSO- OCH SJUKVÅRD" userId="S::maria.m.lofgren@regionhalland.se::4cb288e3-66af-4afa-86a0-760f13ac5b44" providerId="AD" clId="Web-{9B0B23DD-F2F8-4022-AD06-03915B988EF9}" dt="2021-09-24T12:55:00.320" v="27" actId="20577"/>
          <ac:spMkLst>
            <pc:docMk/>
            <pc:sldMk cId="736658174" sldId="363"/>
            <ac:spMk id="3" creationId="{5092325F-AC64-4C18-856C-9359408B214D}"/>
          </ac:spMkLst>
        </pc:spChg>
        <pc:picChg chg="mod">
          <ac:chgData name="Löfgren Maria M RK HÄLSO- OCH SJUKVÅRD" userId="S::maria.m.lofgren@regionhalland.se::4cb288e3-66af-4afa-86a0-760f13ac5b44" providerId="AD" clId="Web-{9B0B23DD-F2F8-4022-AD06-03915B988EF9}" dt="2021-09-24T12:55:05.868" v="28" actId="1076"/>
          <ac:picMkLst>
            <pc:docMk/>
            <pc:sldMk cId="736658174" sldId="363"/>
            <ac:picMk id="7" creationId="{3B93A634-597C-4285-8BC7-071BB6260E4E}"/>
          </ac:picMkLst>
        </pc:picChg>
      </pc:sldChg>
    </pc:docChg>
  </pc:docChgLst>
  <pc:docChgLst>
    <pc:chgData name="Löfgren Maria M RK HÄLSO- OCH SJUKVÅRD" userId="S::maria.m.lofgren@regionhalland.se::4cb288e3-66af-4afa-86a0-760f13ac5b44" providerId="AD" clId="Web-{9D465F24-876E-4FA4-BEEF-0D07E170C236}"/>
    <pc:docChg chg="addSld delSld modSld sldOrd">
      <pc:chgData name="Löfgren Maria M RK HÄLSO- OCH SJUKVÅRD" userId="S::maria.m.lofgren@regionhalland.se::4cb288e3-66af-4afa-86a0-760f13ac5b44" providerId="AD" clId="Web-{9D465F24-876E-4FA4-BEEF-0D07E170C236}" dt="2023-10-02T09:56:11.651" v="356" actId="20577"/>
      <pc:docMkLst>
        <pc:docMk/>
      </pc:docMkLst>
      <pc:sldChg chg="modSp">
        <pc:chgData name="Löfgren Maria M RK HÄLSO- OCH SJUKVÅRD" userId="S::maria.m.lofgren@regionhalland.se::4cb288e3-66af-4afa-86a0-760f13ac5b44" providerId="AD" clId="Web-{9D465F24-876E-4FA4-BEEF-0D07E170C236}" dt="2023-10-02T09:49:08.465" v="193" actId="20577"/>
        <pc:sldMkLst>
          <pc:docMk/>
          <pc:sldMk cId="2009214339" sldId="404"/>
        </pc:sldMkLst>
        <pc:spChg chg="mod">
          <ac:chgData name="Löfgren Maria M RK HÄLSO- OCH SJUKVÅRD" userId="S::maria.m.lofgren@regionhalland.se::4cb288e3-66af-4afa-86a0-760f13ac5b44" providerId="AD" clId="Web-{9D465F24-876E-4FA4-BEEF-0D07E170C236}" dt="2023-10-02T09:49:08.465" v="193" actId="20577"/>
          <ac:spMkLst>
            <pc:docMk/>
            <pc:sldMk cId="2009214339" sldId="404"/>
            <ac:spMk id="2" creationId="{34DF7C2B-C024-4C6B-AFCD-F81D8001A936}"/>
          </ac:spMkLst>
        </pc:spChg>
      </pc:sldChg>
      <pc:sldChg chg="ord">
        <pc:chgData name="Löfgren Maria M RK HÄLSO- OCH SJUKVÅRD" userId="S::maria.m.lofgren@regionhalland.se::4cb288e3-66af-4afa-86a0-760f13ac5b44" providerId="AD" clId="Web-{9D465F24-876E-4FA4-BEEF-0D07E170C236}" dt="2023-10-02T09:32:39.274" v="0"/>
        <pc:sldMkLst>
          <pc:docMk/>
          <pc:sldMk cId="3396177954" sldId="408"/>
        </pc:sldMkLst>
      </pc:sldChg>
      <pc:sldChg chg="del">
        <pc:chgData name="Löfgren Maria M RK HÄLSO- OCH SJUKVÅRD" userId="S::maria.m.lofgren@regionhalland.se::4cb288e3-66af-4afa-86a0-760f13ac5b44" providerId="AD" clId="Web-{9D465F24-876E-4FA4-BEEF-0D07E170C236}" dt="2023-10-02T09:35:42.046" v="12"/>
        <pc:sldMkLst>
          <pc:docMk/>
          <pc:sldMk cId="344389145" sldId="443"/>
        </pc:sldMkLst>
      </pc:sldChg>
      <pc:sldChg chg="del">
        <pc:chgData name="Löfgren Maria M RK HÄLSO- OCH SJUKVÅRD" userId="S::maria.m.lofgren@regionhalland.se::4cb288e3-66af-4afa-86a0-760f13ac5b44" providerId="AD" clId="Web-{9D465F24-876E-4FA4-BEEF-0D07E170C236}" dt="2023-10-02T09:35:52.609" v="13"/>
        <pc:sldMkLst>
          <pc:docMk/>
          <pc:sldMk cId="1180235897" sldId="444"/>
        </pc:sldMkLst>
      </pc:sldChg>
      <pc:sldChg chg="ord">
        <pc:chgData name="Löfgren Maria M RK HÄLSO- OCH SJUKVÅRD" userId="S::maria.m.lofgren@regionhalland.se::4cb288e3-66af-4afa-86a0-760f13ac5b44" providerId="AD" clId="Web-{9D465F24-876E-4FA4-BEEF-0D07E170C236}" dt="2023-10-02T09:35:04.170" v="11"/>
        <pc:sldMkLst>
          <pc:docMk/>
          <pc:sldMk cId="2024213836" sldId="445"/>
        </pc:sldMkLst>
      </pc:sldChg>
      <pc:sldChg chg="ord">
        <pc:chgData name="Löfgren Maria M RK HÄLSO- OCH SJUKVÅRD" userId="S::maria.m.lofgren@regionhalland.se::4cb288e3-66af-4afa-86a0-760f13ac5b44" providerId="AD" clId="Web-{9D465F24-876E-4FA4-BEEF-0D07E170C236}" dt="2023-10-02T09:33:14.213" v="10"/>
        <pc:sldMkLst>
          <pc:docMk/>
          <pc:sldMk cId="2708147553" sldId="446"/>
        </pc:sldMkLst>
      </pc:sldChg>
      <pc:sldChg chg="modSp">
        <pc:chgData name="Löfgren Maria M RK HÄLSO- OCH SJUKVÅRD" userId="S::maria.m.lofgren@regionhalland.se::4cb288e3-66af-4afa-86a0-760f13ac5b44" providerId="AD" clId="Web-{9D465F24-876E-4FA4-BEEF-0D07E170C236}" dt="2023-10-02T09:32:44.790" v="9" actId="20577"/>
        <pc:sldMkLst>
          <pc:docMk/>
          <pc:sldMk cId="2887617019" sldId="453"/>
        </pc:sldMkLst>
        <pc:spChg chg="mod">
          <ac:chgData name="Löfgren Maria M RK HÄLSO- OCH SJUKVÅRD" userId="S::maria.m.lofgren@regionhalland.se::4cb288e3-66af-4afa-86a0-760f13ac5b44" providerId="AD" clId="Web-{9D465F24-876E-4FA4-BEEF-0D07E170C236}" dt="2023-10-02T09:32:44.790" v="9" actId="20577"/>
          <ac:spMkLst>
            <pc:docMk/>
            <pc:sldMk cId="2887617019" sldId="453"/>
            <ac:spMk id="2" creationId="{9301C7C1-B1B9-2E60-DD23-3E8E603CE531}"/>
          </ac:spMkLst>
        </pc:spChg>
      </pc:sldChg>
      <pc:sldChg chg="modSp new">
        <pc:chgData name="Löfgren Maria M RK HÄLSO- OCH SJUKVÅRD" userId="S::maria.m.lofgren@regionhalland.se::4cb288e3-66af-4afa-86a0-760f13ac5b44" providerId="AD" clId="Web-{9D465F24-876E-4FA4-BEEF-0D07E170C236}" dt="2023-10-02T09:44:20.861" v="180" actId="20577"/>
        <pc:sldMkLst>
          <pc:docMk/>
          <pc:sldMk cId="152586095" sldId="454"/>
        </pc:sldMkLst>
        <pc:spChg chg="mod">
          <ac:chgData name="Löfgren Maria M RK HÄLSO- OCH SJUKVÅRD" userId="S::maria.m.lofgren@regionhalland.se::4cb288e3-66af-4afa-86a0-760f13ac5b44" providerId="AD" clId="Web-{9D465F24-876E-4FA4-BEEF-0D07E170C236}" dt="2023-10-02T09:36:31.704" v="31" actId="20577"/>
          <ac:spMkLst>
            <pc:docMk/>
            <pc:sldMk cId="152586095" sldId="454"/>
            <ac:spMk id="2" creationId="{F8A0ED96-DC8C-0E6E-C8E1-76D5FAA0242B}"/>
          </ac:spMkLst>
        </pc:spChg>
        <pc:spChg chg="mod">
          <ac:chgData name="Löfgren Maria M RK HÄLSO- OCH SJUKVÅRD" userId="S::maria.m.lofgren@regionhalland.se::4cb288e3-66af-4afa-86a0-760f13ac5b44" providerId="AD" clId="Web-{9D465F24-876E-4FA4-BEEF-0D07E170C236}" dt="2023-10-02T09:44:20.861" v="180" actId="20577"/>
          <ac:spMkLst>
            <pc:docMk/>
            <pc:sldMk cId="152586095" sldId="454"/>
            <ac:spMk id="3" creationId="{2C3724E1-933F-B106-ECE2-519839DC0A4D}"/>
          </ac:spMkLst>
        </pc:spChg>
      </pc:sldChg>
      <pc:sldChg chg="new del">
        <pc:chgData name="Löfgren Maria M RK HÄLSO- OCH SJUKVÅRD" userId="S::maria.m.lofgren@regionhalland.se::4cb288e3-66af-4afa-86a0-760f13ac5b44" providerId="AD" clId="Web-{9D465F24-876E-4FA4-BEEF-0D07E170C236}" dt="2023-10-02T09:36:07.407" v="15"/>
        <pc:sldMkLst>
          <pc:docMk/>
          <pc:sldMk cId="2180184739" sldId="454"/>
        </pc:sldMkLst>
      </pc:sldChg>
      <pc:sldChg chg="new del">
        <pc:chgData name="Löfgren Maria M RK HÄLSO- OCH SJUKVÅRD" userId="S::maria.m.lofgren@regionhalland.se::4cb288e3-66af-4afa-86a0-760f13ac5b44" providerId="AD" clId="Web-{9D465F24-876E-4FA4-BEEF-0D07E170C236}" dt="2023-10-02T09:36:16.251" v="17"/>
        <pc:sldMkLst>
          <pc:docMk/>
          <pc:sldMk cId="2292210901" sldId="454"/>
        </pc:sldMkLst>
      </pc:sldChg>
      <pc:sldChg chg="addSp modSp new mod modClrScheme chgLayout">
        <pc:chgData name="Löfgren Maria M RK HÄLSO- OCH SJUKVÅRD" userId="S::maria.m.lofgren@regionhalland.se::4cb288e3-66af-4afa-86a0-760f13ac5b44" providerId="AD" clId="Web-{9D465F24-876E-4FA4-BEEF-0D07E170C236}" dt="2023-10-02T09:56:11.651" v="356" actId="20577"/>
        <pc:sldMkLst>
          <pc:docMk/>
          <pc:sldMk cId="3062453049" sldId="455"/>
        </pc:sldMkLst>
        <pc:spChg chg="mod">
          <ac:chgData name="Löfgren Maria M RK HÄLSO- OCH SJUKVÅRD" userId="S::maria.m.lofgren@regionhalland.se::4cb288e3-66af-4afa-86a0-760f13ac5b44" providerId="AD" clId="Web-{9D465F24-876E-4FA4-BEEF-0D07E170C236}" dt="2023-10-02T09:54:53.914" v="323" actId="20577"/>
          <ac:spMkLst>
            <pc:docMk/>
            <pc:sldMk cId="3062453049" sldId="455"/>
            <ac:spMk id="2" creationId="{757E8DE4-61A2-7AE7-53DB-E696EF9EE6DA}"/>
          </ac:spMkLst>
        </pc:spChg>
        <pc:spChg chg="mod">
          <ac:chgData name="Löfgren Maria M RK HÄLSO- OCH SJUKVÅRD" userId="S::maria.m.lofgren@regionhalland.se::4cb288e3-66af-4afa-86a0-760f13ac5b44" providerId="AD" clId="Web-{9D465F24-876E-4FA4-BEEF-0D07E170C236}" dt="2023-10-02T09:56:11.651" v="356" actId="20577"/>
          <ac:spMkLst>
            <pc:docMk/>
            <pc:sldMk cId="3062453049" sldId="455"/>
            <ac:spMk id="3" creationId="{ECDC1D92-9F55-57E0-E68D-CB88B39C4D7D}"/>
          </ac:spMkLst>
        </pc:spChg>
        <pc:spChg chg="mod">
          <ac:chgData name="Löfgren Maria M RK HÄLSO- OCH SJUKVÅRD" userId="S::maria.m.lofgren@regionhalland.se::4cb288e3-66af-4afa-86a0-760f13ac5b44" providerId="AD" clId="Web-{9D465F24-876E-4FA4-BEEF-0D07E170C236}" dt="2023-10-02T09:54:44.945" v="305"/>
          <ac:spMkLst>
            <pc:docMk/>
            <pc:sldMk cId="3062453049" sldId="455"/>
            <ac:spMk id="4" creationId="{5E82630C-5B2A-2FBC-8D6F-BC11BF9C6370}"/>
          </ac:spMkLst>
        </pc:spChg>
        <pc:spChg chg="mod">
          <ac:chgData name="Löfgren Maria M RK HÄLSO- OCH SJUKVÅRD" userId="S::maria.m.lofgren@regionhalland.se::4cb288e3-66af-4afa-86a0-760f13ac5b44" providerId="AD" clId="Web-{9D465F24-876E-4FA4-BEEF-0D07E170C236}" dt="2023-10-02T09:54:44.945" v="305"/>
          <ac:spMkLst>
            <pc:docMk/>
            <pc:sldMk cId="3062453049" sldId="455"/>
            <ac:spMk id="5" creationId="{F7EE3640-D5A9-C94E-2219-197E8F41267B}"/>
          </ac:spMkLst>
        </pc:spChg>
        <pc:spChg chg="mod">
          <ac:chgData name="Löfgren Maria M RK HÄLSO- OCH SJUKVÅRD" userId="S::maria.m.lofgren@regionhalland.se::4cb288e3-66af-4afa-86a0-760f13ac5b44" providerId="AD" clId="Web-{9D465F24-876E-4FA4-BEEF-0D07E170C236}" dt="2023-10-02T09:54:44.945" v="305"/>
          <ac:spMkLst>
            <pc:docMk/>
            <pc:sldMk cId="3062453049" sldId="455"/>
            <ac:spMk id="6" creationId="{84B006B9-3465-B058-A2CA-4E5E0A3C98BA}"/>
          </ac:spMkLst>
        </pc:spChg>
        <pc:picChg chg="add mod ord">
          <ac:chgData name="Löfgren Maria M RK HÄLSO- OCH SJUKVÅRD" userId="S::maria.m.lofgren@regionhalland.se::4cb288e3-66af-4afa-86a0-760f13ac5b44" providerId="AD" clId="Web-{9D465F24-876E-4FA4-BEEF-0D07E170C236}" dt="2023-10-02T09:55:02.915" v="326" actId="1076"/>
          <ac:picMkLst>
            <pc:docMk/>
            <pc:sldMk cId="3062453049" sldId="455"/>
            <ac:picMk id="7" creationId="{03C6BE17-B256-A609-DEA8-7E847CA561B9}"/>
          </ac:picMkLst>
        </pc:picChg>
      </pc:sldChg>
    </pc:docChg>
  </pc:docChgLst>
  <pc:docChgLst>
    <pc:chgData name="Garell Magnus NSVH LEDNING" userId="1327b74d-788b-4f8b-af6b-ce9d39062514" providerId="ADAL" clId="{17FA9554-031A-4E02-A10B-BAF66248A5CC}"/>
    <pc:docChg chg="addSld modSld">
      <pc:chgData name="Garell Magnus NSVH LEDNING" userId="1327b74d-788b-4f8b-af6b-ce9d39062514" providerId="ADAL" clId="{17FA9554-031A-4E02-A10B-BAF66248A5CC}" dt="2023-10-11T12:47:58.283" v="870"/>
      <pc:docMkLst>
        <pc:docMk/>
      </pc:docMkLst>
      <pc:sldChg chg="modSp add mod modAnim">
        <pc:chgData name="Garell Magnus NSVH LEDNING" userId="1327b74d-788b-4f8b-af6b-ce9d39062514" providerId="ADAL" clId="{17FA9554-031A-4E02-A10B-BAF66248A5CC}" dt="2023-10-11T12:47:58.283" v="870"/>
        <pc:sldMkLst>
          <pc:docMk/>
          <pc:sldMk cId="3846164325" sldId="464"/>
        </pc:sldMkLst>
        <pc:spChg chg="mod">
          <ac:chgData name="Garell Magnus NSVH LEDNING" userId="1327b74d-788b-4f8b-af6b-ce9d39062514" providerId="ADAL" clId="{17FA9554-031A-4E02-A10B-BAF66248A5CC}" dt="2023-10-11T12:16:43.773" v="17" actId="14100"/>
          <ac:spMkLst>
            <pc:docMk/>
            <pc:sldMk cId="3846164325" sldId="464"/>
            <ac:spMk id="2" creationId="{00000000-0000-0000-0000-000000000000}"/>
          </ac:spMkLst>
        </pc:spChg>
        <pc:spChg chg="mod">
          <ac:chgData name="Garell Magnus NSVH LEDNING" userId="1327b74d-788b-4f8b-af6b-ce9d39062514" providerId="ADAL" clId="{17FA9554-031A-4E02-A10B-BAF66248A5CC}" dt="2023-10-11T12:45:46.065" v="863" actId="113"/>
          <ac:spMkLst>
            <pc:docMk/>
            <pc:sldMk cId="3846164325" sldId="464"/>
            <ac:spMk id="3" creationId="{00000000-0000-0000-0000-000000000000}"/>
          </ac:spMkLst>
        </pc:spChg>
      </pc:sldChg>
    </pc:docChg>
  </pc:docChgLst>
  <pc:docChgLst>
    <pc:chgData name="Midtvedt Per NSVH" userId="a44254d7-91c5-4dcb-b6d6-38dd20148990" providerId="ADAL" clId="{02E89F4C-39DC-455F-B27E-A883832E2261}"/>
    <pc:docChg chg="custSel modSld">
      <pc:chgData name="Midtvedt Per NSVH" userId="a44254d7-91c5-4dcb-b6d6-38dd20148990" providerId="ADAL" clId="{02E89F4C-39DC-455F-B27E-A883832E2261}" dt="2022-10-20T12:52:29.387" v="26" actId="20577"/>
      <pc:docMkLst>
        <pc:docMk/>
      </pc:docMkLst>
      <pc:sldChg chg="modNotesTx">
        <pc:chgData name="Midtvedt Per NSVH" userId="a44254d7-91c5-4dcb-b6d6-38dd20148990" providerId="ADAL" clId="{02E89F4C-39DC-455F-B27E-A883832E2261}" dt="2022-10-20T11:47:02.914" v="2" actId="20577"/>
        <pc:sldMkLst>
          <pc:docMk/>
          <pc:sldMk cId="2141031877" sldId="326"/>
        </pc:sldMkLst>
      </pc:sldChg>
      <pc:sldChg chg="modNotesTx">
        <pc:chgData name="Midtvedt Per NSVH" userId="a44254d7-91c5-4dcb-b6d6-38dd20148990" providerId="ADAL" clId="{02E89F4C-39DC-455F-B27E-A883832E2261}" dt="2022-10-20T12:52:29.387" v="26" actId="20577"/>
        <pc:sldMkLst>
          <pc:docMk/>
          <pc:sldMk cId="2424263810" sldId="333"/>
        </pc:sldMkLst>
      </pc:sldChg>
      <pc:sldChg chg="modNotesTx">
        <pc:chgData name="Midtvedt Per NSVH" userId="a44254d7-91c5-4dcb-b6d6-38dd20148990" providerId="ADAL" clId="{02E89F4C-39DC-455F-B27E-A883832E2261}" dt="2022-10-20T12:41:12.017" v="5"/>
        <pc:sldMkLst>
          <pc:docMk/>
          <pc:sldMk cId="3051232123" sldId="410"/>
        </pc:sldMkLst>
      </pc:sldChg>
    </pc:docChg>
  </pc:docChgLst>
  <pc:docChgLst>
    <pc:chgData name="Löfgren Maria M RK HÄLSO- OCH SJUKVÅRD" userId="S::maria.m.lofgren@regionhalland.se::4cb288e3-66af-4afa-86a0-760f13ac5b44" providerId="AD" clId="Web-{BD6EB203-9E22-4B62-922C-FA8F29F289AE}"/>
    <pc:docChg chg="addSld modSld">
      <pc:chgData name="Löfgren Maria M RK HÄLSO- OCH SJUKVÅRD" userId="S::maria.m.lofgren@regionhalland.se::4cb288e3-66af-4afa-86a0-760f13ac5b44" providerId="AD" clId="Web-{BD6EB203-9E22-4B62-922C-FA8F29F289AE}" dt="2021-09-13T12:28:04.186" v="455"/>
      <pc:docMkLst>
        <pc:docMk/>
      </pc:docMkLst>
      <pc:sldChg chg="addSp">
        <pc:chgData name="Löfgren Maria M RK HÄLSO- OCH SJUKVÅRD" userId="S::maria.m.lofgren@regionhalland.se::4cb288e3-66af-4afa-86a0-760f13ac5b44" providerId="AD" clId="Web-{BD6EB203-9E22-4B62-922C-FA8F29F289AE}" dt="2021-09-13T12:14:19.593" v="9"/>
        <pc:sldMkLst>
          <pc:docMk/>
          <pc:sldMk cId="2205156643" sldId="340"/>
        </pc:sldMkLst>
        <pc:spChg chg="add">
          <ac:chgData name="Löfgren Maria M RK HÄLSO- OCH SJUKVÅRD" userId="S::maria.m.lofgren@regionhalland.se::4cb288e3-66af-4afa-86a0-760f13ac5b44" providerId="AD" clId="Web-{BD6EB203-9E22-4B62-922C-FA8F29F289AE}" dt="2021-09-13T12:14:19.593" v="9"/>
          <ac:spMkLst>
            <pc:docMk/>
            <pc:sldMk cId="2205156643" sldId="340"/>
            <ac:spMk id="7" creationId="{471C55E9-8860-4CD6-B417-56686917A7EC}"/>
          </ac:spMkLst>
        </pc:spChg>
      </pc:sldChg>
      <pc:sldChg chg="modSp">
        <pc:chgData name="Löfgren Maria M RK HÄLSO- OCH SJUKVÅRD" userId="S::maria.m.lofgren@regionhalland.se::4cb288e3-66af-4afa-86a0-760f13ac5b44" providerId="AD" clId="Web-{BD6EB203-9E22-4B62-922C-FA8F29F289AE}" dt="2021-09-13T12:13:27.576" v="8" actId="20577"/>
        <pc:sldMkLst>
          <pc:docMk/>
          <pc:sldMk cId="3796326738" sldId="357"/>
        </pc:sldMkLst>
        <pc:spChg chg="mod">
          <ac:chgData name="Löfgren Maria M RK HÄLSO- OCH SJUKVÅRD" userId="S::maria.m.lofgren@regionhalland.se::4cb288e3-66af-4afa-86a0-760f13ac5b44" providerId="AD" clId="Web-{BD6EB203-9E22-4B62-922C-FA8F29F289AE}" dt="2021-09-13T12:13:27.576" v="8" actId="20577"/>
          <ac:spMkLst>
            <pc:docMk/>
            <pc:sldMk cId="3796326738" sldId="357"/>
            <ac:spMk id="3" creationId="{0521BC9A-DFD7-4B29-A0DF-019C774A8B56}"/>
          </ac:spMkLst>
        </pc:spChg>
      </pc:sldChg>
      <pc:sldChg chg="addSp modSp new modNotes">
        <pc:chgData name="Löfgren Maria M RK HÄLSO- OCH SJUKVÅRD" userId="S::maria.m.lofgren@regionhalland.se::4cb288e3-66af-4afa-86a0-760f13ac5b44" providerId="AD" clId="Web-{BD6EB203-9E22-4B62-922C-FA8F29F289AE}" dt="2021-09-13T12:28:04.186" v="455"/>
        <pc:sldMkLst>
          <pc:docMk/>
          <pc:sldMk cId="736658174" sldId="363"/>
        </pc:sldMkLst>
        <pc:spChg chg="mod">
          <ac:chgData name="Löfgren Maria M RK HÄLSO- OCH SJUKVÅRD" userId="S::maria.m.lofgren@regionhalland.se::4cb288e3-66af-4afa-86a0-760f13ac5b44" providerId="AD" clId="Web-{BD6EB203-9E22-4B62-922C-FA8F29F289AE}" dt="2021-09-13T12:14:36.733" v="22" actId="20577"/>
          <ac:spMkLst>
            <pc:docMk/>
            <pc:sldMk cId="736658174" sldId="363"/>
            <ac:spMk id="2" creationId="{A646A1A2-7482-4187-9737-578BF63B71DD}"/>
          </ac:spMkLst>
        </pc:spChg>
        <pc:spChg chg="mod">
          <ac:chgData name="Löfgren Maria M RK HÄLSO- OCH SJUKVÅRD" userId="S::maria.m.lofgren@regionhalland.se::4cb288e3-66af-4afa-86a0-760f13ac5b44" providerId="AD" clId="Web-{BD6EB203-9E22-4B62-922C-FA8F29F289AE}" dt="2021-09-13T12:21:33.944" v="330" actId="20577"/>
          <ac:spMkLst>
            <pc:docMk/>
            <pc:sldMk cId="736658174" sldId="363"/>
            <ac:spMk id="3" creationId="{5092325F-AC64-4C18-856C-9359408B214D}"/>
          </ac:spMkLst>
        </pc:spChg>
        <pc:picChg chg="add mod">
          <ac:chgData name="Löfgren Maria M RK HÄLSO- OCH SJUKVÅRD" userId="S::maria.m.lofgren@regionhalland.se::4cb288e3-66af-4afa-86a0-760f13ac5b44" providerId="AD" clId="Web-{BD6EB203-9E22-4B62-922C-FA8F29F289AE}" dt="2021-09-13T12:19:42.911" v="306" actId="1076"/>
          <ac:picMkLst>
            <pc:docMk/>
            <pc:sldMk cId="736658174" sldId="363"/>
            <ac:picMk id="7" creationId="{3B93A634-597C-4285-8BC7-071BB6260E4E}"/>
          </ac:picMkLst>
        </pc:picChg>
        <pc:picChg chg="add mod">
          <ac:chgData name="Löfgren Maria M RK HÄLSO- OCH SJUKVÅRD" userId="S::maria.m.lofgren@regionhalland.se::4cb288e3-66af-4afa-86a0-760f13ac5b44" providerId="AD" clId="Web-{BD6EB203-9E22-4B62-922C-FA8F29F289AE}" dt="2021-09-13T12:21:41.022" v="332" actId="1076"/>
          <ac:picMkLst>
            <pc:docMk/>
            <pc:sldMk cId="736658174" sldId="363"/>
            <ac:picMk id="8" creationId="{109B66A1-1818-4682-AE1D-278780FAC2DE}"/>
          </ac:picMkLst>
        </pc:picChg>
      </pc:sldChg>
    </pc:docChg>
  </pc:docChgLst>
  <pc:docChgLst>
    <pc:chgData name="Löfgren Maria M HS INF" userId="S::maria.m.lofgren@regionhalland.se::4cb288e3-66af-4afa-86a0-760f13ac5b44" providerId="AD" clId="Web-{5FE9B5FE-73B8-4CD4-BBEC-A63D8C8119ED}"/>
    <pc:docChg chg="modSld">
      <pc:chgData name="Löfgren Maria M HS INF" userId="S::maria.m.lofgren@regionhalland.se::4cb288e3-66af-4afa-86a0-760f13ac5b44" providerId="AD" clId="Web-{5FE9B5FE-73B8-4CD4-BBEC-A63D8C8119ED}" dt="2020-09-28T10:14:58.455" v="654" actId="20577"/>
      <pc:docMkLst>
        <pc:docMk/>
      </pc:docMkLst>
      <pc:sldChg chg="modNotes">
        <pc:chgData name="Löfgren Maria M HS INF" userId="S::maria.m.lofgren@regionhalland.se::4cb288e3-66af-4afa-86a0-760f13ac5b44" providerId="AD" clId="Web-{5FE9B5FE-73B8-4CD4-BBEC-A63D8C8119ED}" dt="2020-09-28T09:43:00.702" v="197"/>
        <pc:sldMkLst>
          <pc:docMk/>
          <pc:sldMk cId="1499951276" sldId="313"/>
        </pc:sldMkLst>
      </pc:sldChg>
      <pc:sldChg chg="addSp delSp modSp">
        <pc:chgData name="Löfgren Maria M HS INF" userId="S::maria.m.lofgren@regionhalland.se::4cb288e3-66af-4afa-86a0-760f13ac5b44" providerId="AD" clId="Web-{5FE9B5FE-73B8-4CD4-BBEC-A63D8C8119ED}" dt="2020-09-28T10:04:53.553" v="652"/>
        <pc:sldMkLst>
          <pc:docMk/>
          <pc:sldMk cId="3585569659" sldId="315"/>
        </pc:sldMkLst>
        <pc:spChg chg="mod">
          <ac:chgData name="Löfgren Maria M HS INF" userId="S::maria.m.lofgren@regionhalland.se::4cb288e3-66af-4afa-86a0-760f13ac5b44" providerId="AD" clId="Web-{5FE9B5FE-73B8-4CD4-BBEC-A63D8C8119ED}" dt="2020-09-28T10:04:53.553" v="652"/>
          <ac:spMkLst>
            <pc:docMk/>
            <pc:sldMk cId="3585569659" sldId="315"/>
            <ac:spMk id="2" creationId="{00000000-0000-0000-0000-000000000000}"/>
          </ac:spMkLst>
        </pc:spChg>
        <pc:spChg chg="del">
          <ac:chgData name="Löfgren Maria M HS INF" userId="S::maria.m.lofgren@regionhalland.se::4cb288e3-66af-4afa-86a0-760f13ac5b44" providerId="AD" clId="Web-{5FE9B5FE-73B8-4CD4-BBEC-A63D8C8119ED}" dt="2020-09-28T10:04:53.553" v="652"/>
          <ac:spMkLst>
            <pc:docMk/>
            <pc:sldMk cId="3585569659" sldId="315"/>
            <ac:spMk id="3" creationId="{00000000-0000-0000-0000-000000000000}"/>
          </ac:spMkLst>
        </pc:spChg>
        <pc:spChg chg="mod">
          <ac:chgData name="Löfgren Maria M HS INF" userId="S::maria.m.lofgren@regionhalland.se::4cb288e3-66af-4afa-86a0-760f13ac5b44" providerId="AD" clId="Web-{5FE9B5FE-73B8-4CD4-BBEC-A63D8C8119ED}" dt="2020-09-28T10:04:53.553" v="652"/>
          <ac:spMkLst>
            <pc:docMk/>
            <pc:sldMk cId="3585569659" sldId="315"/>
            <ac:spMk id="4" creationId="{00000000-0000-0000-0000-000000000000}"/>
          </ac:spMkLst>
        </pc:spChg>
        <pc:spChg chg="mod">
          <ac:chgData name="Löfgren Maria M HS INF" userId="S::maria.m.lofgren@regionhalland.se::4cb288e3-66af-4afa-86a0-760f13ac5b44" providerId="AD" clId="Web-{5FE9B5FE-73B8-4CD4-BBEC-A63D8C8119ED}" dt="2020-09-28T10:04:53.553" v="652"/>
          <ac:spMkLst>
            <pc:docMk/>
            <pc:sldMk cId="3585569659" sldId="315"/>
            <ac:spMk id="5" creationId="{00000000-0000-0000-0000-000000000000}"/>
          </ac:spMkLst>
        </pc:spChg>
        <pc:spChg chg="mod">
          <ac:chgData name="Löfgren Maria M HS INF" userId="S::maria.m.lofgren@regionhalland.se::4cb288e3-66af-4afa-86a0-760f13ac5b44" providerId="AD" clId="Web-{5FE9B5FE-73B8-4CD4-BBEC-A63D8C8119ED}" dt="2020-09-28T10:04:53.553" v="652"/>
          <ac:spMkLst>
            <pc:docMk/>
            <pc:sldMk cId="3585569659" sldId="315"/>
            <ac:spMk id="6" creationId="{00000000-0000-0000-0000-000000000000}"/>
          </ac:spMkLst>
        </pc:spChg>
        <pc:graphicFrameChg chg="add">
          <ac:chgData name="Löfgren Maria M HS INF" userId="S::maria.m.lofgren@regionhalland.se::4cb288e3-66af-4afa-86a0-760f13ac5b44" providerId="AD" clId="Web-{5FE9B5FE-73B8-4CD4-BBEC-A63D8C8119ED}" dt="2020-09-28T10:04:53.553" v="652"/>
          <ac:graphicFrameMkLst>
            <pc:docMk/>
            <pc:sldMk cId="3585569659" sldId="315"/>
            <ac:graphicFrameMk id="8" creationId="{6E44C33A-D08F-4961-929F-210E8B6858C0}"/>
          </ac:graphicFrameMkLst>
        </pc:graphicFrameChg>
      </pc:sldChg>
      <pc:sldChg chg="modNotes">
        <pc:chgData name="Löfgren Maria M HS INF" userId="S::maria.m.lofgren@regionhalland.se::4cb288e3-66af-4afa-86a0-760f13ac5b44" providerId="AD" clId="Web-{5FE9B5FE-73B8-4CD4-BBEC-A63D8C8119ED}" dt="2020-09-28T09:42:07.218" v="188"/>
        <pc:sldMkLst>
          <pc:docMk/>
          <pc:sldMk cId="2322806520" sldId="316"/>
        </pc:sldMkLst>
      </pc:sldChg>
      <pc:sldChg chg="modSp">
        <pc:chgData name="Löfgren Maria M HS INF" userId="S::maria.m.lofgren@regionhalland.se::4cb288e3-66af-4afa-86a0-760f13ac5b44" providerId="AD" clId="Web-{5FE9B5FE-73B8-4CD4-BBEC-A63D8C8119ED}" dt="2020-09-28T09:56:52.728" v="467" actId="20577"/>
        <pc:sldMkLst>
          <pc:docMk/>
          <pc:sldMk cId="2547322818" sldId="331"/>
        </pc:sldMkLst>
        <pc:spChg chg="mod">
          <ac:chgData name="Löfgren Maria M HS INF" userId="S::maria.m.lofgren@regionhalland.se::4cb288e3-66af-4afa-86a0-760f13ac5b44" providerId="AD" clId="Web-{5FE9B5FE-73B8-4CD4-BBEC-A63D8C8119ED}" dt="2020-09-28T09:56:52.728" v="467" actId="20577"/>
          <ac:spMkLst>
            <pc:docMk/>
            <pc:sldMk cId="2547322818" sldId="331"/>
            <ac:spMk id="3" creationId="{00000000-0000-0000-0000-000000000000}"/>
          </ac:spMkLst>
        </pc:spChg>
      </pc:sldChg>
      <pc:sldChg chg="addSp modSp mod modClrScheme chgLayout">
        <pc:chgData name="Löfgren Maria M HS INF" userId="S::maria.m.lofgren@regionhalland.se::4cb288e3-66af-4afa-86a0-760f13ac5b44" providerId="AD" clId="Web-{5FE9B5FE-73B8-4CD4-BBEC-A63D8C8119ED}" dt="2020-09-28T10:04:31.382" v="651"/>
        <pc:sldMkLst>
          <pc:docMk/>
          <pc:sldMk cId="2424263810" sldId="333"/>
        </pc:sldMkLst>
        <pc:spChg chg="mod">
          <ac:chgData name="Löfgren Maria M HS INF" userId="S::maria.m.lofgren@regionhalland.se::4cb288e3-66af-4afa-86a0-760f13ac5b44" providerId="AD" clId="Web-{5FE9B5FE-73B8-4CD4-BBEC-A63D8C8119ED}" dt="2020-09-28T10:04:31.382" v="651"/>
          <ac:spMkLst>
            <pc:docMk/>
            <pc:sldMk cId="2424263810" sldId="333"/>
            <ac:spMk id="2" creationId="{00000000-0000-0000-0000-000000000000}"/>
          </ac:spMkLst>
        </pc:spChg>
        <pc:spChg chg="mod">
          <ac:chgData name="Löfgren Maria M HS INF" userId="S::maria.m.lofgren@regionhalland.se::4cb288e3-66af-4afa-86a0-760f13ac5b44" providerId="AD" clId="Web-{5FE9B5FE-73B8-4CD4-BBEC-A63D8C8119ED}" dt="2020-09-28T10:04:31.382" v="651"/>
          <ac:spMkLst>
            <pc:docMk/>
            <pc:sldMk cId="2424263810" sldId="333"/>
            <ac:spMk id="3" creationId="{00000000-0000-0000-0000-000000000000}"/>
          </ac:spMkLst>
        </pc:spChg>
        <pc:spChg chg="mod">
          <ac:chgData name="Löfgren Maria M HS INF" userId="S::maria.m.lofgren@regionhalland.se::4cb288e3-66af-4afa-86a0-760f13ac5b44" providerId="AD" clId="Web-{5FE9B5FE-73B8-4CD4-BBEC-A63D8C8119ED}" dt="2020-09-28T10:04:31.382" v="651"/>
          <ac:spMkLst>
            <pc:docMk/>
            <pc:sldMk cId="2424263810" sldId="333"/>
            <ac:spMk id="4" creationId="{00000000-0000-0000-0000-000000000000}"/>
          </ac:spMkLst>
        </pc:spChg>
        <pc:spChg chg="mod">
          <ac:chgData name="Löfgren Maria M HS INF" userId="S::maria.m.lofgren@regionhalland.se::4cb288e3-66af-4afa-86a0-760f13ac5b44" providerId="AD" clId="Web-{5FE9B5FE-73B8-4CD4-BBEC-A63D8C8119ED}" dt="2020-09-28T10:04:31.382" v="651"/>
          <ac:spMkLst>
            <pc:docMk/>
            <pc:sldMk cId="2424263810" sldId="333"/>
            <ac:spMk id="5" creationId="{00000000-0000-0000-0000-000000000000}"/>
          </ac:spMkLst>
        </pc:spChg>
        <pc:spChg chg="mod">
          <ac:chgData name="Löfgren Maria M HS INF" userId="S::maria.m.lofgren@regionhalland.se::4cb288e3-66af-4afa-86a0-760f13ac5b44" providerId="AD" clId="Web-{5FE9B5FE-73B8-4CD4-BBEC-A63D8C8119ED}" dt="2020-09-28T10:04:31.382" v="651"/>
          <ac:spMkLst>
            <pc:docMk/>
            <pc:sldMk cId="2424263810" sldId="333"/>
            <ac:spMk id="6" creationId="{00000000-0000-0000-0000-000000000000}"/>
          </ac:spMkLst>
        </pc:spChg>
        <pc:picChg chg="add mod ord">
          <ac:chgData name="Löfgren Maria M HS INF" userId="S::maria.m.lofgren@regionhalland.se::4cb288e3-66af-4afa-86a0-760f13ac5b44" providerId="AD" clId="Web-{5FE9B5FE-73B8-4CD4-BBEC-A63D8C8119ED}" dt="2020-09-28T10:04:31.382" v="651"/>
          <ac:picMkLst>
            <pc:docMk/>
            <pc:sldMk cId="2424263810" sldId="333"/>
            <ac:picMk id="8" creationId="{8AB9D4BD-35C6-49F0-974A-B338D2EB0F19}"/>
          </ac:picMkLst>
        </pc:picChg>
      </pc:sldChg>
      <pc:sldChg chg="modSp modNotes">
        <pc:chgData name="Löfgren Maria M HS INF" userId="S::maria.m.lofgren@regionhalland.se::4cb288e3-66af-4afa-86a0-760f13ac5b44" providerId="AD" clId="Web-{5FE9B5FE-73B8-4CD4-BBEC-A63D8C8119ED}" dt="2020-09-28T10:03:46.741" v="601"/>
        <pc:sldMkLst>
          <pc:docMk/>
          <pc:sldMk cId="1269238688" sldId="335"/>
        </pc:sldMkLst>
        <pc:spChg chg="mod">
          <ac:chgData name="Löfgren Maria M HS INF" userId="S::maria.m.lofgren@regionhalland.se::4cb288e3-66af-4afa-86a0-760f13ac5b44" providerId="AD" clId="Web-{5FE9B5FE-73B8-4CD4-BBEC-A63D8C8119ED}" dt="2020-09-28T10:02:49.789" v="490" actId="20577"/>
          <ac:spMkLst>
            <pc:docMk/>
            <pc:sldMk cId="1269238688" sldId="335"/>
            <ac:spMk id="3" creationId="{00000000-0000-0000-0000-000000000000}"/>
          </ac:spMkLst>
        </pc:spChg>
        <pc:picChg chg="mod">
          <ac:chgData name="Löfgren Maria M HS INF" userId="S::maria.m.lofgren@regionhalland.se::4cb288e3-66af-4afa-86a0-760f13ac5b44" providerId="AD" clId="Web-{5FE9B5FE-73B8-4CD4-BBEC-A63D8C8119ED}" dt="2020-09-28T10:02:50.710" v="491" actId="1076"/>
          <ac:picMkLst>
            <pc:docMk/>
            <pc:sldMk cId="1269238688" sldId="335"/>
            <ac:picMk id="7" creationId="{00000000-0000-0000-0000-000000000000}"/>
          </ac:picMkLst>
        </pc:picChg>
      </pc:sldChg>
      <pc:sldChg chg="modNotes">
        <pc:chgData name="Löfgren Maria M HS INF" userId="S::maria.m.lofgren@regionhalland.se::4cb288e3-66af-4afa-86a0-760f13ac5b44" providerId="AD" clId="Web-{5FE9B5FE-73B8-4CD4-BBEC-A63D8C8119ED}" dt="2020-09-28T09:41:10.375" v="158"/>
        <pc:sldMkLst>
          <pc:docMk/>
          <pc:sldMk cId="452475041" sldId="342"/>
        </pc:sldMkLst>
      </pc:sldChg>
      <pc:sldChg chg="modSp">
        <pc:chgData name="Löfgren Maria M HS INF" userId="S::maria.m.lofgren@regionhalland.se::4cb288e3-66af-4afa-86a0-760f13ac5b44" providerId="AD" clId="Web-{5FE9B5FE-73B8-4CD4-BBEC-A63D8C8119ED}" dt="2020-09-28T10:14:58.455" v="654" actId="20577"/>
        <pc:sldMkLst>
          <pc:docMk/>
          <pc:sldMk cId="1604017453" sldId="345"/>
        </pc:sldMkLst>
        <pc:spChg chg="mod">
          <ac:chgData name="Löfgren Maria M HS INF" userId="S::maria.m.lofgren@regionhalland.se::4cb288e3-66af-4afa-86a0-760f13ac5b44" providerId="AD" clId="Web-{5FE9B5FE-73B8-4CD4-BBEC-A63D8C8119ED}" dt="2020-09-28T10:14:58.455" v="654" actId="20577"/>
          <ac:spMkLst>
            <pc:docMk/>
            <pc:sldMk cId="1604017453" sldId="345"/>
            <ac:spMk id="3" creationId="{00000000-0000-0000-0000-000000000000}"/>
          </ac:spMkLst>
        </pc:spChg>
      </pc:sldChg>
    </pc:docChg>
  </pc:docChgLst>
  <pc:docChgLst>
    <pc:chgData name="Löfgren Maria M RK HÄLSO- OCH SJUKVÅRD" userId="S::maria.m.lofgren@regionhalland.se::4cb288e3-66af-4afa-86a0-760f13ac5b44" providerId="AD" clId="Web-{FB677577-88CE-42D1-980C-42AB7197081C}"/>
    <pc:docChg chg="modSld">
      <pc:chgData name="Löfgren Maria M RK HÄLSO- OCH SJUKVÅRD" userId="S::maria.m.lofgren@regionhalland.se::4cb288e3-66af-4afa-86a0-760f13ac5b44" providerId="AD" clId="Web-{FB677577-88CE-42D1-980C-42AB7197081C}" dt="2023-09-29T08:44:36.797" v="105" actId="1076"/>
      <pc:docMkLst>
        <pc:docMk/>
      </pc:docMkLst>
      <pc:sldChg chg="mod modShow">
        <pc:chgData name="Löfgren Maria M RK HÄLSO- OCH SJUKVÅRD" userId="S::maria.m.lofgren@regionhalland.se::4cb288e3-66af-4afa-86a0-760f13ac5b44" providerId="AD" clId="Web-{FB677577-88CE-42D1-980C-42AB7197081C}" dt="2023-09-29T08:43:42.313" v="94"/>
        <pc:sldMkLst>
          <pc:docMk/>
          <pc:sldMk cId="3796261591" sldId="307"/>
        </pc:sldMkLst>
      </pc:sldChg>
      <pc:sldChg chg="modSp">
        <pc:chgData name="Löfgren Maria M RK HÄLSO- OCH SJUKVÅRD" userId="S::maria.m.lofgren@regionhalland.se::4cb288e3-66af-4afa-86a0-760f13ac5b44" providerId="AD" clId="Web-{FB677577-88CE-42D1-980C-42AB7197081C}" dt="2023-09-29T08:44:36.797" v="105" actId="1076"/>
        <pc:sldMkLst>
          <pc:docMk/>
          <pc:sldMk cId="142519832" sldId="337"/>
        </pc:sldMkLst>
        <pc:spChg chg="mod">
          <ac:chgData name="Löfgren Maria M RK HÄLSO- OCH SJUKVÅRD" userId="S::maria.m.lofgren@regionhalland.se::4cb288e3-66af-4afa-86a0-760f13ac5b44" providerId="AD" clId="Web-{FB677577-88CE-42D1-980C-42AB7197081C}" dt="2023-09-29T08:44:36.797" v="105" actId="1076"/>
          <ac:spMkLst>
            <pc:docMk/>
            <pc:sldMk cId="142519832" sldId="337"/>
            <ac:spMk id="3" creationId="{00000000-0000-0000-0000-000000000000}"/>
          </ac:spMkLst>
        </pc:spChg>
      </pc:sldChg>
    </pc:docChg>
  </pc:docChgLst>
  <pc:docChgLst>
    <pc:chgData name="Löfgren Maria M RK HÄLSO- OCH SJUKVÅRD" userId="S::maria.m.lofgren@regionhalland.se::4cb288e3-66af-4afa-86a0-760f13ac5b44" providerId="AD" clId="Web-{10068FB7-E39B-48D8-B1B1-F1880D3C5946}"/>
    <pc:docChg chg="delSld modSld sldOrd">
      <pc:chgData name="Löfgren Maria M RK HÄLSO- OCH SJUKVÅRD" userId="S::maria.m.lofgren@regionhalland.se::4cb288e3-66af-4afa-86a0-760f13ac5b44" providerId="AD" clId="Web-{10068FB7-E39B-48D8-B1B1-F1880D3C5946}" dt="2022-10-17T09:49:36.414" v="455" actId="20577"/>
      <pc:docMkLst>
        <pc:docMk/>
      </pc:docMkLst>
      <pc:sldChg chg="mod modShow">
        <pc:chgData name="Löfgren Maria M RK HÄLSO- OCH SJUKVÅRD" userId="S::maria.m.lofgren@regionhalland.se::4cb288e3-66af-4afa-86a0-760f13ac5b44" providerId="AD" clId="Web-{10068FB7-E39B-48D8-B1B1-F1880D3C5946}" dt="2022-10-17T09:29:42.924" v="78"/>
        <pc:sldMkLst>
          <pc:docMk/>
          <pc:sldMk cId="3796261591" sldId="307"/>
        </pc:sldMkLst>
      </pc:sldChg>
      <pc:sldChg chg="modNotes">
        <pc:chgData name="Löfgren Maria M RK HÄLSO- OCH SJUKVÅRD" userId="S::maria.m.lofgren@regionhalland.se::4cb288e3-66af-4afa-86a0-760f13ac5b44" providerId="AD" clId="Web-{10068FB7-E39B-48D8-B1B1-F1880D3C5946}" dt="2022-10-17T09:30:37.722" v="83"/>
        <pc:sldMkLst>
          <pc:docMk/>
          <pc:sldMk cId="2846854999" sldId="309"/>
        </pc:sldMkLst>
      </pc:sldChg>
      <pc:sldChg chg="modSp">
        <pc:chgData name="Löfgren Maria M RK HÄLSO- OCH SJUKVÅRD" userId="S::maria.m.lofgren@regionhalland.se::4cb288e3-66af-4afa-86a0-760f13ac5b44" providerId="AD" clId="Web-{10068FB7-E39B-48D8-B1B1-F1880D3C5946}" dt="2022-10-17T09:44:20.236" v="210" actId="20577"/>
        <pc:sldMkLst>
          <pc:docMk/>
          <pc:sldMk cId="1499951276" sldId="313"/>
        </pc:sldMkLst>
        <pc:spChg chg="mod">
          <ac:chgData name="Löfgren Maria M RK HÄLSO- OCH SJUKVÅRD" userId="S::maria.m.lofgren@regionhalland.se::4cb288e3-66af-4afa-86a0-760f13ac5b44" providerId="AD" clId="Web-{10068FB7-E39B-48D8-B1B1-F1880D3C5946}" dt="2022-10-17T09:44:20.236" v="210" actId="20577"/>
          <ac:spMkLst>
            <pc:docMk/>
            <pc:sldMk cId="1499951276" sldId="313"/>
            <ac:spMk id="3" creationId="{00000000-0000-0000-0000-000000000000}"/>
          </ac:spMkLst>
        </pc:spChg>
      </pc:sldChg>
      <pc:sldChg chg="ord">
        <pc:chgData name="Löfgren Maria M RK HÄLSO- OCH SJUKVÅRD" userId="S::maria.m.lofgren@regionhalland.se::4cb288e3-66af-4afa-86a0-760f13ac5b44" providerId="AD" clId="Web-{10068FB7-E39B-48D8-B1B1-F1880D3C5946}" dt="2022-10-17T09:26:14.702" v="0"/>
        <pc:sldMkLst>
          <pc:docMk/>
          <pc:sldMk cId="2856115056" sldId="322"/>
        </pc:sldMkLst>
      </pc:sldChg>
      <pc:sldChg chg="del">
        <pc:chgData name="Löfgren Maria M RK HÄLSO- OCH SJUKVÅRD" userId="S::maria.m.lofgren@regionhalland.se::4cb288e3-66af-4afa-86a0-760f13ac5b44" providerId="AD" clId="Web-{10068FB7-E39B-48D8-B1B1-F1880D3C5946}" dt="2022-10-17T09:26:20.624" v="1"/>
        <pc:sldMkLst>
          <pc:docMk/>
          <pc:sldMk cId="3646177538" sldId="351"/>
        </pc:sldMkLst>
      </pc:sldChg>
      <pc:sldChg chg="modNotes">
        <pc:chgData name="Löfgren Maria M RK HÄLSO- OCH SJUKVÅRD" userId="S::maria.m.lofgren@regionhalland.se::4cb288e3-66af-4afa-86a0-760f13ac5b44" providerId="AD" clId="Web-{10068FB7-E39B-48D8-B1B1-F1880D3C5946}" dt="2022-10-17T09:28:11.657" v="77"/>
        <pc:sldMkLst>
          <pc:docMk/>
          <pc:sldMk cId="736658174" sldId="363"/>
        </pc:sldMkLst>
      </pc:sldChg>
      <pc:sldChg chg="modSp">
        <pc:chgData name="Löfgren Maria M RK HÄLSO- OCH SJUKVÅRD" userId="S::maria.m.lofgren@regionhalland.se::4cb288e3-66af-4afa-86a0-760f13ac5b44" providerId="AD" clId="Web-{10068FB7-E39B-48D8-B1B1-F1880D3C5946}" dt="2022-10-17T09:32:58.615" v="139" actId="20577"/>
        <pc:sldMkLst>
          <pc:docMk/>
          <pc:sldMk cId="4045412452" sldId="394"/>
        </pc:sldMkLst>
        <pc:spChg chg="mod">
          <ac:chgData name="Löfgren Maria M RK HÄLSO- OCH SJUKVÅRD" userId="S::maria.m.lofgren@regionhalland.se::4cb288e3-66af-4afa-86a0-760f13ac5b44" providerId="AD" clId="Web-{10068FB7-E39B-48D8-B1B1-F1880D3C5946}" dt="2022-10-17T09:32:58.615" v="139" actId="20577"/>
          <ac:spMkLst>
            <pc:docMk/>
            <pc:sldMk cId="4045412452" sldId="394"/>
            <ac:spMk id="3" creationId="{B28AD1F6-29F3-60A7-B70D-A5EF4FE07525}"/>
          </ac:spMkLst>
        </pc:spChg>
      </pc:sldChg>
      <pc:sldChg chg="modSp">
        <pc:chgData name="Löfgren Maria M RK HÄLSO- OCH SJUKVÅRD" userId="S::maria.m.lofgren@regionhalland.se::4cb288e3-66af-4afa-86a0-760f13ac5b44" providerId="AD" clId="Web-{10068FB7-E39B-48D8-B1B1-F1880D3C5946}" dt="2022-10-17T09:49:36.414" v="455" actId="20577"/>
        <pc:sldMkLst>
          <pc:docMk/>
          <pc:sldMk cId="3051232123" sldId="410"/>
        </pc:sldMkLst>
        <pc:spChg chg="mod">
          <ac:chgData name="Löfgren Maria M RK HÄLSO- OCH SJUKVÅRD" userId="S::maria.m.lofgren@regionhalland.se::4cb288e3-66af-4afa-86a0-760f13ac5b44" providerId="AD" clId="Web-{10068FB7-E39B-48D8-B1B1-F1880D3C5946}" dt="2022-10-17T09:49:36.414" v="455" actId="20577"/>
          <ac:spMkLst>
            <pc:docMk/>
            <pc:sldMk cId="3051232123" sldId="410"/>
            <ac:spMk id="3" creationId="{E0434DC5-C4EB-F099-E0AB-528406171294}"/>
          </ac:spMkLst>
        </pc:spChg>
      </pc:sldChg>
      <pc:sldChg chg="modSp">
        <pc:chgData name="Löfgren Maria M RK HÄLSO- OCH SJUKVÅRD" userId="S::maria.m.lofgren@regionhalland.se::4cb288e3-66af-4afa-86a0-760f13ac5b44" providerId="AD" clId="Web-{10068FB7-E39B-48D8-B1B1-F1880D3C5946}" dt="2022-10-17T09:47:36.880" v="392" actId="20577"/>
        <pc:sldMkLst>
          <pc:docMk/>
          <pc:sldMk cId="1528601421" sldId="414"/>
        </pc:sldMkLst>
        <pc:spChg chg="mod">
          <ac:chgData name="Löfgren Maria M RK HÄLSO- OCH SJUKVÅRD" userId="S::maria.m.lofgren@regionhalland.se::4cb288e3-66af-4afa-86a0-760f13ac5b44" providerId="AD" clId="Web-{10068FB7-E39B-48D8-B1B1-F1880D3C5946}" dt="2022-10-17T09:47:36.880" v="392" actId="20577"/>
          <ac:spMkLst>
            <pc:docMk/>
            <pc:sldMk cId="1528601421" sldId="414"/>
            <ac:spMk id="3" creationId="{FC7922FB-9A28-972D-F0E5-1591C5008053}"/>
          </ac:spMkLst>
        </pc:spChg>
      </pc:sldChg>
      <pc:sldChg chg="modNotes">
        <pc:chgData name="Löfgren Maria M RK HÄLSO- OCH SJUKVÅRD" userId="S::maria.m.lofgren@regionhalland.se::4cb288e3-66af-4afa-86a0-760f13ac5b44" providerId="AD" clId="Web-{10068FB7-E39B-48D8-B1B1-F1880D3C5946}" dt="2022-10-17T09:31:36.801" v="116"/>
        <pc:sldMkLst>
          <pc:docMk/>
          <pc:sldMk cId="4077911388" sldId="417"/>
        </pc:sldMkLst>
      </pc:sldChg>
      <pc:sldChg chg="modNotes">
        <pc:chgData name="Löfgren Maria M RK HÄLSO- OCH SJUKVÅRD" userId="S::maria.m.lofgren@regionhalland.se::4cb288e3-66af-4afa-86a0-760f13ac5b44" providerId="AD" clId="Web-{10068FB7-E39B-48D8-B1B1-F1880D3C5946}" dt="2022-10-17T09:30:00.784" v="80"/>
        <pc:sldMkLst>
          <pc:docMk/>
          <pc:sldMk cId="7556540" sldId="418"/>
        </pc:sldMkLst>
      </pc:sldChg>
      <pc:sldChg chg="modNotes">
        <pc:chgData name="Löfgren Maria M RK HÄLSO- OCH SJUKVÅRD" userId="S::maria.m.lofgren@regionhalland.se::4cb288e3-66af-4afa-86a0-760f13ac5b44" providerId="AD" clId="Web-{10068FB7-E39B-48D8-B1B1-F1880D3C5946}" dt="2022-10-17T09:30:33.425" v="82"/>
        <pc:sldMkLst>
          <pc:docMk/>
          <pc:sldMk cId="1385683296" sldId="420"/>
        </pc:sldMkLst>
      </pc:sldChg>
    </pc:docChg>
  </pc:docChgLst>
  <pc:docChgLst>
    <pc:chgData name="Hiljemark Åsa RK HÄLSO- OCH SJUKVÅRD" userId="S::asa.hiljemark@regionhalland.se::53999acd-ccc3-4474-8eb8-087ca392302e" providerId="AD" clId="Web-{1B6633A7-0FDA-432F-A116-36B6F3E2DA74}"/>
    <pc:docChg chg="modSld">
      <pc:chgData name="Hiljemark Åsa RK HÄLSO- OCH SJUKVÅRD" userId="S::asa.hiljemark@regionhalland.se::53999acd-ccc3-4474-8eb8-087ca392302e" providerId="AD" clId="Web-{1B6633A7-0FDA-432F-A116-36B6F3E2DA74}" dt="2021-09-02T13:38:07.332" v="97" actId="1076"/>
      <pc:docMkLst>
        <pc:docMk/>
      </pc:docMkLst>
      <pc:sldChg chg="addSp delSp modSp">
        <pc:chgData name="Hiljemark Åsa RK HÄLSO- OCH SJUKVÅRD" userId="S::asa.hiljemark@regionhalland.se::53999acd-ccc3-4474-8eb8-087ca392302e" providerId="AD" clId="Web-{1B6633A7-0FDA-432F-A116-36B6F3E2DA74}" dt="2021-09-02T13:35:14.249" v="89" actId="1076"/>
        <pc:sldMkLst>
          <pc:docMk/>
          <pc:sldMk cId="3957234251" sldId="323"/>
        </pc:sldMkLst>
        <pc:spChg chg="add mod">
          <ac:chgData name="Hiljemark Åsa RK HÄLSO- OCH SJUKVÅRD" userId="S::asa.hiljemark@regionhalland.se::53999acd-ccc3-4474-8eb8-087ca392302e" providerId="AD" clId="Web-{1B6633A7-0FDA-432F-A116-36B6F3E2DA74}" dt="2021-09-02T13:33:33.637" v="81" actId="14100"/>
          <ac:spMkLst>
            <pc:docMk/>
            <pc:sldMk cId="3957234251" sldId="323"/>
            <ac:spMk id="3" creationId="{DC3E9983-CFF7-4D53-8A60-9F768C8BDE61}"/>
          </ac:spMkLst>
        </pc:spChg>
        <pc:spChg chg="add del mod">
          <ac:chgData name="Hiljemark Åsa RK HÄLSO- OCH SJUKVÅRD" userId="S::asa.hiljemark@regionhalland.se::53999acd-ccc3-4474-8eb8-087ca392302e" providerId="AD" clId="Web-{1B6633A7-0FDA-432F-A116-36B6F3E2DA74}" dt="2021-09-02T13:34:34.201" v="84"/>
          <ac:spMkLst>
            <pc:docMk/>
            <pc:sldMk cId="3957234251" sldId="323"/>
            <ac:spMk id="9" creationId="{3DCB39BA-4F1A-4A76-9D90-F6F4D149DB85}"/>
          </ac:spMkLst>
        </pc:spChg>
        <pc:picChg chg="add del mod">
          <ac:chgData name="Hiljemark Åsa RK HÄLSO- OCH SJUKVÅRD" userId="S::asa.hiljemark@regionhalland.se::53999acd-ccc3-4474-8eb8-087ca392302e" providerId="AD" clId="Web-{1B6633A7-0FDA-432F-A116-36B6F3E2DA74}" dt="2021-09-02T13:34:40.811" v="85"/>
          <ac:picMkLst>
            <pc:docMk/>
            <pc:sldMk cId="3957234251" sldId="323"/>
            <ac:picMk id="2" creationId="{138B0D6E-BF0A-493A-8A0F-C2F87FBB4B00}"/>
          </ac:picMkLst>
        </pc:picChg>
        <pc:picChg chg="del mod">
          <ac:chgData name="Hiljemark Åsa RK HÄLSO- OCH SJUKVÅRD" userId="S::asa.hiljemark@regionhalland.se::53999acd-ccc3-4474-8eb8-087ca392302e" providerId="AD" clId="Web-{1B6633A7-0FDA-432F-A116-36B6F3E2DA74}" dt="2021-09-02T13:34:29.201" v="83"/>
          <ac:picMkLst>
            <pc:docMk/>
            <pc:sldMk cId="3957234251" sldId="323"/>
            <ac:picMk id="7" creationId="{00000000-0000-0000-0000-000000000000}"/>
          </ac:picMkLst>
        </pc:picChg>
        <pc:picChg chg="add mod">
          <ac:chgData name="Hiljemark Åsa RK HÄLSO- OCH SJUKVÅRD" userId="S::asa.hiljemark@regionhalland.se::53999acd-ccc3-4474-8eb8-087ca392302e" providerId="AD" clId="Web-{1B6633A7-0FDA-432F-A116-36B6F3E2DA74}" dt="2021-09-02T13:35:14.249" v="89" actId="1076"/>
          <ac:picMkLst>
            <pc:docMk/>
            <pc:sldMk cId="3957234251" sldId="323"/>
            <ac:picMk id="10" creationId="{127BC40A-182B-4D85-8A32-66D0F6CF0960}"/>
          </ac:picMkLst>
        </pc:picChg>
      </pc:sldChg>
      <pc:sldChg chg="addSp delSp modSp">
        <pc:chgData name="Hiljemark Åsa RK HÄLSO- OCH SJUKVÅRD" userId="S::asa.hiljemark@regionhalland.se::53999acd-ccc3-4474-8eb8-087ca392302e" providerId="AD" clId="Web-{1B6633A7-0FDA-432F-A116-36B6F3E2DA74}" dt="2021-09-02T13:38:07.332" v="97" actId="1076"/>
        <pc:sldMkLst>
          <pc:docMk/>
          <pc:sldMk cId="1321755360" sldId="324"/>
        </pc:sldMkLst>
        <pc:spChg chg="add del mod">
          <ac:chgData name="Hiljemark Åsa RK HÄLSO- OCH SJUKVÅRD" userId="S::asa.hiljemark@regionhalland.se::53999acd-ccc3-4474-8eb8-087ca392302e" providerId="AD" clId="Web-{1B6633A7-0FDA-432F-A116-36B6F3E2DA74}" dt="2021-09-02T13:37:44.206" v="93"/>
          <ac:spMkLst>
            <pc:docMk/>
            <pc:sldMk cId="1321755360" sldId="324"/>
            <ac:spMk id="3" creationId="{FB5F108A-9874-476A-AA15-A8CCA4DD296B}"/>
          </ac:spMkLst>
        </pc:spChg>
        <pc:picChg chg="del mod">
          <ac:chgData name="Hiljemark Åsa RK HÄLSO- OCH SJUKVÅRD" userId="S::asa.hiljemark@regionhalland.se::53999acd-ccc3-4474-8eb8-087ca392302e" providerId="AD" clId="Web-{1B6633A7-0FDA-432F-A116-36B6F3E2DA74}" dt="2021-09-02T13:37:30.878" v="92"/>
          <ac:picMkLst>
            <pc:docMk/>
            <pc:sldMk cId="1321755360" sldId="324"/>
            <ac:picMk id="7" creationId="{00000000-0000-0000-0000-000000000000}"/>
          </ac:picMkLst>
        </pc:picChg>
        <pc:picChg chg="add mod ord">
          <ac:chgData name="Hiljemark Åsa RK HÄLSO- OCH SJUKVÅRD" userId="S::asa.hiljemark@regionhalland.se::53999acd-ccc3-4474-8eb8-087ca392302e" providerId="AD" clId="Web-{1B6633A7-0FDA-432F-A116-36B6F3E2DA74}" dt="2021-09-02T13:38:07.332" v="97" actId="1076"/>
          <ac:picMkLst>
            <pc:docMk/>
            <pc:sldMk cId="1321755360" sldId="324"/>
            <ac:picMk id="8" creationId="{9130B2B6-A406-4D6C-BCD4-3A1A341335F1}"/>
          </ac:picMkLst>
        </pc:picChg>
      </pc:sldChg>
      <pc:sldChg chg="addSp delSp modSp">
        <pc:chgData name="Hiljemark Åsa RK HÄLSO- OCH SJUKVÅRD" userId="S::asa.hiljemark@regionhalland.se::53999acd-ccc3-4474-8eb8-087ca392302e" providerId="AD" clId="Web-{1B6633A7-0FDA-432F-A116-36B6F3E2DA74}" dt="2021-09-02T13:23:24.636" v="5" actId="1076"/>
        <pc:sldMkLst>
          <pc:docMk/>
          <pc:sldMk cId="1277684729" sldId="325"/>
        </pc:sldMkLst>
        <pc:graphicFrameChg chg="del">
          <ac:chgData name="Hiljemark Åsa RK HÄLSO- OCH SJUKVÅRD" userId="S::asa.hiljemark@regionhalland.se::53999acd-ccc3-4474-8eb8-087ca392302e" providerId="AD" clId="Web-{1B6633A7-0FDA-432F-A116-36B6F3E2DA74}" dt="2021-09-02T13:23:07.042" v="0"/>
          <ac:graphicFrameMkLst>
            <pc:docMk/>
            <pc:sldMk cId="1277684729" sldId="325"/>
            <ac:graphicFrameMk id="8" creationId="{00000000-0000-0000-0000-000000000000}"/>
          </ac:graphicFrameMkLst>
        </pc:graphicFrameChg>
        <pc:picChg chg="add mod">
          <ac:chgData name="Hiljemark Åsa RK HÄLSO- OCH SJUKVÅRD" userId="S::asa.hiljemark@regionhalland.se::53999acd-ccc3-4474-8eb8-087ca392302e" providerId="AD" clId="Web-{1B6633A7-0FDA-432F-A116-36B6F3E2DA74}" dt="2021-09-02T13:23:24.636" v="5" actId="1076"/>
          <ac:picMkLst>
            <pc:docMk/>
            <pc:sldMk cId="1277684729" sldId="325"/>
            <ac:picMk id="3" creationId="{FF3C8062-1FB9-4942-8B1E-8372F30F38A6}"/>
          </ac:picMkLst>
        </pc:picChg>
      </pc:sldChg>
    </pc:docChg>
  </pc:docChgLst>
  <pc:docChgLst>
    <pc:chgData name="Hiljemark Åsa RK HÄLSO- OCH SJUKVÅRD" userId="S::asa.hiljemark@regionhalland.se::53999acd-ccc3-4474-8eb8-087ca392302e" providerId="AD" clId="Web-{27797B88-F3E2-425C-9FA6-4A89E4FCDC3E}"/>
    <pc:docChg chg="modSld">
      <pc:chgData name="Hiljemark Åsa RK HÄLSO- OCH SJUKVÅRD" userId="S::asa.hiljemark@regionhalland.se::53999acd-ccc3-4474-8eb8-087ca392302e" providerId="AD" clId="Web-{27797B88-F3E2-425C-9FA6-4A89E4FCDC3E}" dt="2022-09-15T14:51:33.436" v="40" actId="20577"/>
      <pc:docMkLst>
        <pc:docMk/>
      </pc:docMkLst>
      <pc:sldChg chg="modSp">
        <pc:chgData name="Hiljemark Åsa RK HÄLSO- OCH SJUKVÅRD" userId="S::asa.hiljemark@regionhalland.se::53999acd-ccc3-4474-8eb8-087ca392302e" providerId="AD" clId="Web-{27797B88-F3E2-425C-9FA6-4A89E4FCDC3E}" dt="2022-09-15T14:47:10.867" v="2" actId="20577"/>
        <pc:sldMkLst>
          <pc:docMk/>
          <pc:sldMk cId="65326980" sldId="317"/>
        </pc:sldMkLst>
        <pc:spChg chg="mod">
          <ac:chgData name="Hiljemark Åsa RK HÄLSO- OCH SJUKVÅRD" userId="S::asa.hiljemark@regionhalland.se::53999acd-ccc3-4474-8eb8-087ca392302e" providerId="AD" clId="Web-{27797B88-F3E2-425C-9FA6-4A89E4FCDC3E}" dt="2022-09-15T14:47:10.867" v="2" actId="20577"/>
          <ac:spMkLst>
            <pc:docMk/>
            <pc:sldMk cId="65326980" sldId="317"/>
            <ac:spMk id="3" creationId="{5D250700-42FD-4B9E-B1AE-B9D1F991168D}"/>
          </ac:spMkLst>
        </pc:spChg>
      </pc:sldChg>
      <pc:sldChg chg="modSp">
        <pc:chgData name="Hiljemark Åsa RK HÄLSO- OCH SJUKVÅRD" userId="S::asa.hiljemark@regionhalland.se::53999acd-ccc3-4474-8eb8-087ca392302e" providerId="AD" clId="Web-{27797B88-F3E2-425C-9FA6-4A89E4FCDC3E}" dt="2022-09-15T14:51:33.436" v="40" actId="20577"/>
        <pc:sldMkLst>
          <pc:docMk/>
          <pc:sldMk cId="2141031877" sldId="326"/>
        </pc:sldMkLst>
        <pc:spChg chg="mod">
          <ac:chgData name="Hiljemark Åsa RK HÄLSO- OCH SJUKVÅRD" userId="S::asa.hiljemark@regionhalland.se::53999acd-ccc3-4474-8eb8-087ca392302e" providerId="AD" clId="Web-{27797B88-F3E2-425C-9FA6-4A89E4FCDC3E}" dt="2022-09-15T14:51:33.436" v="40" actId="20577"/>
          <ac:spMkLst>
            <pc:docMk/>
            <pc:sldMk cId="2141031877" sldId="326"/>
            <ac:spMk id="3" creationId="{00000000-0000-0000-0000-000000000000}"/>
          </ac:spMkLst>
        </pc:spChg>
      </pc:sldChg>
      <pc:sldChg chg="modSp">
        <pc:chgData name="Hiljemark Åsa RK HÄLSO- OCH SJUKVÅRD" userId="S::asa.hiljemark@regionhalland.se::53999acd-ccc3-4474-8eb8-087ca392302e" providerId="AD" clId="Web-{27797B88-F3E2-425C-9FA6-4A89E4FCDC3E}" dt="2022-09-15T14:50:27.232" v="21" actId="20577"/>
        <pc:sldMkLst>
          <pc:docMk/>
          <pc:sldMk cId="3633283392" sldId="361"/>
        </pc:sldMkLst>
        <pc:spChg chg="mod">
          <ac:chgData name="Hiljemark Åsa RK HÄLSO- OCH SJUKVÅRD" userId="S::asa.hiljemark@regionhalland.se::53999acd-ccc3-4474-8eb8-087ca392302e" providerId="AD" clId="Web-{27797B88-F3E2-425C-9FA6-4A89E4FCDC3E}" dt="2022-09-15T14:50:27.232" v="21" actId="20577"/>
          <ac:spMkLst>
            <pc:docMk/>
            <pc:sldMk cId="3633283392" sldId="361"/>
            <ac:spMk id="3" creationId="{603BF98C-3F58-40E5-9AE9-D5147F35584F}"/>
          </ac:spMkLst>
        </pc:spChg>
      </pc:sldChg>
    </pc:docChg>
  </pc:docChgLst>
  <pc:docChgLst>
    <pc:chgData name="Garell Magnus NSVH VC OSKARSTRÖM" userId="S::magnus.garell@regionhalland.se::1327b74d-788b-4f8b-af6b-ce9d39062514" providerId="AD" clId="Web-{BEC584C4-2343-4C2D-A295-50F7D764DC75}"/>
    <pc:docChg chg="modSld">
      <pc:chgData name="Garell Magnus NSVH VC OSKARSTRÖM" userId="S::magnus.garell@regionhalland.se::1327b74d-788b-4f8b-af6b-ce9d39062514" providerId="AD" clId="Web-{BEC584C4-2343-4C2D-A295-50F7D764DC75}" dt="2022-10-13T06:29:15.522" v="102"/>
      <pc:docMkLst>
        <pc:docMk/>
      </pc:docMkLst>
      <pc:sldChg chg="addSp delSp modSp">
        <pc:chgData name="Garell Magnus NSVH VC OSKARSTRÖM" userId="S::magnus.garell@regionhalland.se::1327b74d-788b-4f8b-af6b-ce9d39062514" providerId="AD" clId="Web-{BEC584C4-2343-4C2D-A295-50F7D764DC75}" dt="2022-10-13T06:28:30.929" v="88" actId="20577"/>
        <pc:sldMkLst>
          <pc:docMk/>
          <pc:sldMk cId="872897164" sldId="305"/>
        </pc:sldMkLst>
        <pc:spChg chg="mod">
          <ac:chgData name="Garell Magnus NSVH VC OSKARSTRÖM" userId="S::magnus.garell@regionhalland.se::1327b74d-788b-4f8b-af6b-ce9d39062514" providerId="AD" clId="Web-{BEC584C4-2343-4C2D-A295-50F7D764DC75}" dt="2022-10-13T06:28:30.929" v="88" actId="20577"/>
          <ac:spMkLst>
            <pc:docMk/>
            <pc:sldMk cId="872897164" sldId="305"/>
            <ac:spMk id="3" creationId="{00000000-0000-0000-0000-000000000000}"/>
          </ac:spMkLst>
        </pc:spChg>
        <pc:picChg chg="add del mod">
          <ac:chgData name="Garell Magnus NSVH VC OSKARSTRÖM" userId="S::magnus.garell@regionhalland.se::1327b74d-788b-4f8b-af6b-ce9d39062514" providerId="AD" clId="Web-{BEC584C4-2343-4C2D-A295-50F7D764DC75}" dt="2022-10-13T06:28:10.148" v="74"/>
          <ac:picMkLst>
            <pc:docMk/>
            <pc:sldMk cId="872897164" sldId="305"/>
            <ac:picMk id="8" creationId="{33EEB769-60E4-896C-5C77-1DA2580B6072}"/>
          </ac:picMkLst>
        </pc:picChg>
      </pc:sldChg>
      <pc:sldChg chg="modNotes">
        <pc:chgData name="Garell Magnus NSVH VC OSKARSTRÖM" userId="S::magnus.garell@regionhalland.se::1327b74d-788b-4f8b-af6b-ce9d39062514" providerId="AD" clId="Web-{BEC584C4-2343-4C2D-A295-50F7D764DC75}" dt="2022-10-13T06:03:31.032" v="11"/>
        <pc:sldMkLst>
          <pc:docMk/>
          <pc:sldMk cId="885101545" sldId="334"/>
        </pc:sldMkLst>
      </pc:sldChg>
      <pc:sldChg chg="modSp modNotes">
        <pc:chgData name="Garell Magnus NSVH VC OSKARSTRÖM" userId="S::magnus.garell@regionhalland.se::1327b74d-788b-4f8b-af6b-ce9d39062514" providerId="AD" clId="Web-{BEC584C4-2343-4C2D-A295-50F7D764DC75}" dt="2022-10-13T06:28:39.382" v="100" actId="20577"/>
        <pc:sldMkLst>
          <pc:docMk/>
          <pc:sldMk cId="142519832" sldId="337"/>
        </pc:sldMkLst>
        <pc:spChg chg="mod">
          <ac:chgData name="Garell Magnus NSVH VC OSKARSTRÖM" userId="S::magnus.garell@regionhalland.se::1327b74d-788b-4f8b-af6b-ce9d39062514" providerId="AD" clId="Web-{BEC584C4-2343-4C2D-A295-50F7D764DC75}" dt="2022-10-13T06:28:39.382" v="100" actId="20577"/>
          <ac:spMkLst>
            <pc:docMk/>
            <pc:sldMk cId="142519832" sldId="337"/>
            <ac:spMk id="3" creationId="{00000000-0000-0000-0000-000000000000}"/>
          </ac:spMkLst>
        </pc:spChg>
      </pc:sldChg>
      <pc:sldChg chg="modSp modNotes">
        <pc:chgData name="Garell Magnus NSVH VC OSKARSTRÖM" userId="S::magnus.garell@regionhalland.se::1327b74d-788b-4f8b-af6b-ce9d39062514" providerId="AD" clId="Web-{BEC584C4-2343-4C2D-A295-50F7D764DC75}" dt="2022-10-13T06:29:15.522" v="102"/>
        <pc:sldMkLst>
          <pc:docMk/>
          <pc:sldMk cId="1666783753" sldId="348"/>
        </pc:sldMkLst>
        <pc:spChg chg="mod">
          <ac:chgData name="Garell Magnus NSVH VC OSKARSTRÖM" userId="S::magnus.garell@regionhalland.se::1327b74d-788b-4f8b-af6b-ce9d39062514" providerId="AD" clId="Web-{BEC584C4-2343-4C2D-A295-50F7D764DC75}" dt="2022-10-13T06:28:31.726" v="92" actId="20577"/>
          <ac:spMkLst>
            <pc:docMk/>
            <pc:sldMk cId="1666783753" sldId="348"/>
            <ac:spMk id="3" creationId="{F637E1A1-AE4C-410A-B5AC-9592202BBAFA}"/>
          </ac:spMkLst>
        </pc:spChg>
      </pc:sldChg>
    </pc:docChg>
  </pc:docChgLst>
  <pc:docChgLst>
    <pc:chgData name="Carlsson Anna I RK STAB" userId="S::anna.i.carlsson@regionhalland.se::56d5b8f8-bafe-464c-b18f-338cb02ad156" providerId="AD" clId="Web-{F3C4DB59-5586-4D5D-A8E8-3184805A25E5}"/>
    <pc:docChg chg="modSld">
      <pc:chgData name="Carlsson Anna I RK STAB" userId="S::anna.i.carlsson@regionhalland.se::56d5b8f8-bafe-464c-b18f-338cb02ad156" providerId="AD" clId="Web-{F3C4DB59-5586-4D5D-A8E8-3184805A25E5}" dt="2021-09-27T12:48:50.218" v="195" actId="20577"/>
      <pc:docMkLst>
        <pc:docMk/>
      </pc:docMkLst>
      <pc:sldChg chg="delSp modSp">
        <pc:chgData name="Carlsson Anna I RK STAB" userId="S::anna.i.carlsson@regionhalland.se::56d5b8f8-bafe-464c-b18f-338cb02ad156" providerId="AD" clId="Web-{F3C4DB59-5586-4D5D-A8E8-3184805A25E5}" dt="2021-09-27T12:48:50.218" v="195" actId="20577"/>
        <pc:sldMkLst>
          <pc:docMk/>
          <pc:sldMk cId="3681305250" sldId="304"/>
        </pc:sldMkLst>
        <pc:spChg chg="mod">
          <ac:chgData name="Carlsson Anna I RK STAB" userId="S::anna.i.carlsson@regionhalland.se::56d5b8f8-bafe-464c-b18f-338cb02ad156" providerId="AD" clId="Web-{F3C4DB59-5586-4D5D-A8E8-3184805A25E5}" dt="2021-09-27T12:48:50.218" v="195" actId="20577"/>
          <ac:spMkLst>
            <pc:docMk/>
            <pc:sldMk cId="3681305250" sldId="304"/>
            <ac:spMk id="3" creationId="{00000000-0000-0000-0000-000000000000}"/>
          </ac:spMkLst>
        </pc:spChg>
        <pc:picChg chg="del">
          <ac:chgData name="Carlsson Anna I RK STAB" userId="S::anna.i.carlsson@regionhalland.se::56d5b8f8-bafe-464c-b18f-338cb02ad156" providerId="AD" clId="Web-{F3C4DB59-5586-4D5D-A8E8-3184805A25E5}" dt="2021-09-27T12:41:09.631" v="110"/>
          <ac:picMkLst>
            <pc:docMk/>
            <pc:sldMk cId="3681305250" sldId="304"/>
            <ac:picMk id="7" creationId="{C614F07F-6BA1-41EE-81E5-4BBD868C63FE}"/>
          </ac:picMkLst>
        </pc:picChg>
      </pc:sldChg>
    </pc:docChg>
  </pc:docChgLst>
  <pc:docChgLst>
    <pc:chgData name="Carlsson Anna I RK STAB" userId="S::anna.i.carlsson@regionhalland.se::56d5b8f8-bafe-464c-b18f-338cb02ad156" providerId="AD" clId="Web-{D197A031-E5FB-42E0-8410-C1D912FE648E}"/>
    <pc:docChg chg="mod modSld">
      <pc:chgData name="Carlsson Anna I RK STAB" userId="S::anna.i.carlsson@regionhalland.se::56d5b8f8-bafe-464c-b18f-338cb02ad156" providerId="AD" clId="Web-{D197A031-E5FB-42E0-8410-C1D912FE648E}" dt="2022-10-11T08:47:04.826" v="94" actId="20577"/>
      <pc:docMkLst>
        <pc:docMk/>
      </pc:docMkLst>
      <pc:sldChg chg="modSp">
        <pc:chgData name="Carlsson Anna I RK STAB" userId="S::anna.i.carlsson@regionhalland.se::56d5b8f8-bafe-464c-b18f-338cb02ad156" providerId="AD" clId="Web-{D197A031-E5FB-42E0-8410-C1D912FE648E}" dt="2022-10-11T08:25:08.049" v="7" actId="20577"/>
        <pc:sldMkLst>
          <pc:docMk/>
          <pc:sldMk cId="3681305250" sldId="304"/>
        </pc:sldMkLst>
        <pc:spChg chg="mod">
          <ac:chgData name="Carlsson Anna I RK STAB" userId="S::anna.i.carlsson@regionhalland.se::56d5b8f8-bafe-464c-b18f-338cb02ad156" providerId="AD" clId="Web-{D197A031-E5FB-42E0-8410-C1D912FE648E}" dt="2022-10-11T08:25:08.049" v="7" actId="20577"/>
          <ac:spMkLst>
            <pc:docMk/>
            <pc:sldMk cId="3681305250" sldId="304"/>
            <ac:spMk id="3" creationId="{00000000-0000-0000-0000-000000000000}"/>
          </ac:spMkLst>
        </pc:spChg>
      </pc:sldChg>
      <pc:sldChg chg="modSp modCm">
        <pc:chgData name="Carlsson Anna I RK STAB" userId="S::anna.i.carlsson@regionhalland.se::56d5b8f8-bafe-464c-b18f-338cb02ad156" providerId="AD" clId="Web-{D197A031-E5FB-42E0-8410-C1D912FE648E}" dt="2022-10-11T08:47:04.826" v="94" actId="20577"/>
        <pc:sldMkLst>
          <pc:docMk/>
          <pc:sldMk cId="3633283392" sldId="361"/>
        </pc:sldMkLst>
        <pc:spChg chg="mod">
          <ac:chgData name="Carlsson Anna I RK STAB" userId="S::anna.i.carlsson@regionhalland.se::56d5b8f8-bafe-464c-b18f-338cb02ad156" providerId="AD" clId="Web-{D197A031-E5FB-42E0-8410-C1D912FE648E}" dt="2022-10-11T08:47:04.826" v="94" actId="20577"/>
          <ac:spMkLst>
            <pc:docMk/>
            <pc:sldMk cId="3633283392" sldId="361"/>
            <ac:spMk id="3" creationId="{603BF98C-3F58-40E5-9AE9-D5147F35584F}"/>
          </ac:spMkLst>
        </pc:spChg>
      </pc:sldChg>
    </pc:docChg>
  </pc:docChgLst>
  <pc:docChgLst>
    <pc:chgData name="Löfgren Maria M RK HÄLSO- OCH SJUKVÅRD" userId="S::maria.m.lofgren@regionhalland.se::4cb288e3-66af-4afa-86a0-760f13ac5b44" providerId="AD" clId="Web-{927BF769-5304-42C6-9FA8-F0E5E0285099}"/>
    <pc:docChg chg="modSld">
      <pc:chgData name="Löfgren Maria M RK HÄLSO- OCH SJUKVÅRD" userId="S::maria.m.lofgren@regionhalland.se::4cb288e3-66af-4afa-86a0-760f13ac5b44" providerId="AD" clId="Web-{927BF769-5304-42C6-9FA8-F0E5E0285099}" dt="2021-09-27T12:01:27.129" v="345" actId="20577"/>
      <pc:docMkLst>
        <pc:docMk/>
      </pc:docMkLst>
      <pc:sldChg chg="modNotes">
        <pc:chgData name="Löfgren Maria M RK HÄLSO- OCH SJUKVÅRD" userId="S::maria.m.lofgren@regionhalland.se::4cb288e3-66af-4afa-86a0-760f13ac5b44" providerId="AD" clId="Web-{927BF769-5304-42C6-9FA8-F0E5E0285099}" dt="2021-09-27T11:45:53.185" v="143"/>
        <pc:sldMkLst>
          <pc:docMk/>
          <pc:sldMk cId="1526386496" sldId="284"/>
        </pc:sldMkLst>
      </pc:sldChg>
      <pc:sldChg chg="modNotes">
        <pc:chgData name="Löfgren Maria M RK HÄLSO- OCH SJUKVÅRD" userId="S::maria.m.lofgren@regionhalland.se::4cb288e3-66af-4afa-86a0-760f13ac5b44" providerId="AD" clId="Web-{927BF769-5304-42C6-9FA8-F0E5E0285099}" dt="2021-09-27T11:59:42.685" v="285"/>
        <pc:sldMkLst>
          <pc:docMk/>
          <pc:sldMk cId="3681305250" sldId="304"/>
        </pc:sldMkLst>
      </pc:sldChg>
      <pc:sldChg chg="modNotes">
        <pc:chgData name="Löfgren Maria M RK HÄLSO- OCH SJUKVÅRD" userId="S::maria.m.lofgren@regionhalland.se::4cb288e3-66af-4afa-86a0-760f13ac5b44" providerId="AD" clId="Web-{927BF769-5304-42C6-9FA8-F0E5E0285099}" dt="2021-09-27T11:53:49.431" v="183"/>
        <pc:sldMkLst>
          <pc:docMk/>
          <pc:sldMk cId="1114442192" sldId="310"/>
        </pc:sldMkLst>
      </pc:sldChg>
      <pc:sldChg chg="modNotes">
        <pc:chgData name="Löfgren Maria M RK HÄLSO- OCH SJUKVÅRD" userId="S::maria.m.lofgren@regionhalland.se::4cb288e3-66af-4afa-86a0-760f13ac5b44" providerId="AD" clId="Web-{927BF769-5304-42C6-9FA8-F0E5E0285099}" dt="2021-09-27T11:52:05.941" v="170"/>
        <pc:sldMkLst>
          <pc:docMk/>
          <pc:sldMk cId="3957234251" sldId="323"/>
        </pc:sldMkLst>
      </pc:sldChg>
      <pc:sldChg chg="modNotes">
        <pc:chgData name="Löfgren Maria M RK HÄLSO- OCH SJUKVÅRD" userId="S::maria.m.lofgren@regionhalland.se::4cb288e3-66af-4afa-86a0-760f13ac5b44" providerId="AD" clId="Web-{927BF769-5304-42C6-9FA8-F0E5E0285099}" dt="2021-09-27T11:52:11.410" v="177"/>
        <pc:sldMkLst>
          <pc:docMk/>
          <pc:sldMk cId="1321755360" sldId="324"/>
        </pc:sldMkLst>
      </pc:sldChg>
      <pc:sldChg chg="delSp modSp modNotes">
        <pc:chgData name="Löfgren Maria M RK HÄLSO- OCH SJUKVÅRD" userId="S::maria.m.lofgren@regionhalland.se::4cb288e3-66af-4afa-86a0-760f13ac5b44" providerId="AD" clId="Web-{927BF769-5304-42C6-9FA8-F0E5E0285099}" dt="2021-09-27T11:50:09.653" v="164" actId="14100"/>
        <pc:sldMkLst>
          <pc:docMk/>
          <pc:sldMk cId="1277684729" sldId="325"/>
        </pc:sldMkLst>
        <pc:spChg chg="del">
          <ac:chgData name="Löfgren Maria M RK HÄLSO- OCH SJUKVÅRD" userId="S::maria.m.lofgren@regionhalland.se::4cb288e3-66af-4afa-86a0-760f13ac5b44" providerId="AD" clId="Web-{927BF769-5304-42C6-9FA8-F0E5E0285099}" dt="2021-09-27T11:48:33.632" v="157"/>
          <ac:spMkLst>
            <pc:docMk/>
            <pc:sldMk cId="1277684729" sldId="325"/>
            <ac:spMk id="2" creationId="{00000000-0000-0000-0000-000000000000}"/>
          </ac:spMkLst>
        </pc:spChg>
        <pc:picChg chg="mod">
          <ac:chgData name="Löfgren Maria M RK HÄLSO- OCH SJUKVÅRD" userId="S::maria.m.lofgren@regionhalland.se::4cb288e3-66af-4afa-86a0-760f13ac5b44" providerId="AD" clId="Web-{927BF769-5304-42C6-9FA8-F0E5E0285099}" dt="2021-09-27T11:50:09.653" v="164" actId="14100"/>
          <ac:picMkLst>
            <pc:docMk/>
            <pc:sldMk cId="1277684729" sldId="325"/>
            <ac:picMk id="3" creationId="{FF3C8062-1FB9-4942-8B1E-8372F30F38A6}"/>
          </ac:picMkLst>
        </pc:picChg>
      </pc:sldChg>
      <pc:sldChg chg="modSp">
        <pc:chgData name="Löfgren Maria M RK HÄLSO- OCH SJUKVÅRD" userId="S::maria.m.lofgren@regionhalland.se::4cb288e3-66af-4afa-86a0-760f13ac5b44" providerId="AD" clId="Web-{927BF769-5304-42C6-9FA8-F0E5E0285099}" dt="2021-09-27T11:39:00.349" v="42" actId="20577"/>
        <pc:sldMkLst>
          <pc:docMk/>
          <pc:sldMk cId="2141031877" sldId="326"/>
        </pc:sldMkLst>
        <pc:spChg chg="mod">
          <ac:chgData name="Löfgren Maria M RK HÄLSO- OCH SJUKVÅRD" userId="S::maria.m.lofgren@regionhalland.se::4cb288e3-66af-4afa-86a0-760f13ac5b44" providerId="AD" clId="Web-{927BF769-5304-42C6-9FA8-F0E5E0285099}" dt="2021-09-27T11:38:20.503" v="11" actId="20577"/>
          <ac:spMkLst>
            <pc:docMk/>
            <pc:sldMk cId="2141031877" sldId="326"/>
            <ac:spMk id="2" creationId="{00000000-0000-0000-0000-000000000000}"/>
          </ac:spMkLst>
        </pc:spChg>
        <pc:spChg chg="mod">
          <ac:chgData name="Löfgren Maria M RK HÄLSO- OCH SJUKVÅRD" userId="S::maria.m.lofgren@regionhalland.se::4cb288e3-66af-4afa-86a0-760f13ac5b44" providerId="AD" clId="Web-{927BF769-5304-42C6-9FA8-F0E5E0285099}" dt="2021-09-27T11:39:00.349" v="42" actId="20577"/>
          <ac:spMkLst>
            <pc:docMk/>
            <pc:sldMk cId="2141031877" sldId="326"/>
            <ac:spMk id="3" creationId="{00000000-0000-0000-0000-000000000000}"/>
          </ac:spMkLst>
        </pc:spChg>
      </pc:sldChg>
      <pc:sldChg chg="modSp">
        <pc:chgData name="Löfgren Maria M RK HÄLSO- OCH SJUKVÅRD" userId="S::maria.m.lofgren@regionhalland.se::4cb288e3-66af-4afa-86a0-760f13ac5b44" providerId="AD" clId="Web-{927BF769-5304-42C6-9FA8-F0E5E0285099}" dt="2021-09-27T12:01:27.129" v="345" actId="20577"/>
        <pc:sldMkLst>
          <pc:docMk/>
          <pc:sldMk cId="2424263810" sldId="333"/>
        </pc:sldMkLst>
        <pc:spChg chg="mod">
          <ac:chgData name="Löfgren Maria M RK HÄLSO- OCH SJUKVÅRD" userId="S::maria.m.lofgren@regionhalland.se::4cb288e3-66af-4afa-86a0-760f13ac5b44" providerId="AD" clId="Web-{927BF769-5304-42C6-9FA8-F0E5E0285099}" dt="2021-09-27T12:01:27.129" v="345" actId="20577"/>
          <ac:spMkLst>
            <pc:docMk/>
            <pc:sldMk cId="2424263810" sldId="333"/>
            <ac:spMk id="3" creationId="{00000000-0000-0000-0000-000000000000}"/>
          </ac:spMkLst>
        </pc:spChg>
      </pc:sldChg>
      <pc:sldChg chg="modSp modNotes">
        <pc:chgData name="Löfgren Maria M RK HÄLSO- OCH SJUKVÅRD" userId="S::maria.m.lofgren@regionhalland.se::4cb288e3-66af-4afa-86a0-760f13ac5b44" providerId="AD" clId="Web-{927BF769-5304-42C6-9FA8-F0E5E0285099}" dt="2021-09-27T11:45:58.248" v="147"/>
        <pc:sldMkLst>
          <pc:docMk/>
          <pc:sldMk cId="885101545" sldId="334"/>
        </pc:sldMkLst>
        <pc:spChg chg="mod">
          <ac:chgData name="Löfgren Maria M RK HÄLSO- OCH SJUKVÅRD" userId="S::maria.m.lofgren@regionhalland.se::4cb288e3-66af-4afa-86a0-760f13ac5b44" providerId="AD" clId="Web-{927BF769-5304-42C6-9FA8-F0E5E0285099}" dt="2021-09-27T11:43:40.881" v="139" actId="20577"/>
          <ac:spMkLst>
            <pc:docMk/>
            <pc:sldMk cId="885101545" sldId="334"/>
            <ac:spMk id="3" creationId="{00000000-0000-0000-0000-000000000000}"/>
          </ac:spMkLst>
        </pc:spChg>
      </pc:sldChg>
      <pc:sldChg chg="modNotes">
        <pc:chgData name="Löfgren Maria M RK HÄLSO- OCH SJUKVÅRD" userId="S::maria.m.lofgren@regionhalland.se::4cb288e3-66af-4afa-86a0-760f13ac5b44" providerId="AD" clId="Web-{927BF769-5304-42C6-9FA8-F0E5E0285099}" dt="2021-09-27T11:46:09.233" v="149"/>
        <pc:sldMkLst>
          <pc:docMk/>
          <pc:sldMk cId="142519832" sldId="337"/>
        </pc:sldMkLst>
      </pc:sldChg>
      <pc:sldChg chg="modNotes">
        <pc:chgData name="Löfgren Maria M RK HÄLSO- OCH SJUKVÅRD" userId="S::maria.m.lofgren@regionhalland.se::4cb288e3-66af-4afa-86a0-760f13ac5b44" providerId="AD" clId="Web-{927BF769-5304-42C6-9FA8-F0E5E0285099}" dt="2021-09-27T11:47:00.158" v="156"/>
        <pc:sldMkLst>
          <pc:docMk/>
          <pc:sldMk cId="2575689780" sldId="338"/>
        </pc:sldMkLst>
      </pc:sldChg>
      <pc:sldChg chg="modNotes">
        <pc:chgData name="Löfgren Maria M RK HÄLSO- OCH SJUKVÅRD" userId="S::maria.m.lofgren@regionhalland.se::4cb288e3-66af-4afa-86a0-760f13ac5b44" providerId="AD" clId="Web-{927BF769-5304-42C6-9FA8-F0E5E0285099}" dt="2021-09-27T11:54:42.184" v="191"/>
        <pc:sldMkLst>
          <pc:docMk/>
          <pc:sldMk cId="452475041" sldId="342"/>
        </pc:sldMkLst>
      </pc:sldChg>
      <pc:sldChg chg="modSp">
        <pc:chgData name="Löfgren Maria M RK HÄLSO- OCH SJUKVÅRD" userId="S::maria.m.lofgren@regionhalland.se::4cb288e3-66af-4afa-86a0-760f13ac5b44" providerId="AD" clId="Web-{927BF769-5304-42C6-9FA8-F0E5E0285099}" dt="2021-09-27T11:37:21.391" v="0" actId="20577"/>
        <pc:sldMkLst>
          <pc:docMk/>
          <pc:sldMk cId="1320384305" sldId="346"/>
        </pc:sldMkLst>
        <pc:spChg chg="mod">
          <ac:chgData name="Löfgren Maria M RK HÄLSO- OCH SJUKVÅRD" userId="S::maria.m.lofgren@regionhalland.se::4cb288e3-66af-4afa-86a0-760f13ac5b44" providerId="AD" clId="Web-{927BF769-5304-42C6-9FA8-F0E5E0285099}" dt="2021-09-27T11:37:21.391" v="0" actId="20577"/>
          <ac:spMkLst>
            <pc:docMk/>
            <pc:sldMk cId="1320384305" sldId="346"/>
            <ac:spMk id="2" creationId="{00000000-0000-0000-0000-000000000000}"/>
          </ac:spMkLst>
        </pc:spChg>
      </pc:sldChg>
      <pc:sldChg chg="modNotes">
        <pc:chgData name="Löfgren Maria M RK HÄLSO- OCH SJUKVÅRD" userId="S::maria.m.lofgren@regionhalland.se::4cb288e3-66af-4afa-86a0-760f13ac5b44" providerId="AD" clId="Web-{927BF769-5304-42C6-9FA8-F0E5E0285099}" dt="2021-09-27T11:59:50.686" v="292"/>
        <pc:sldMkLst>
          <pc:docMk/>
          <pc:sldMk cId="1545176091" sldId="347"/>
        </pc:sldMkLst>
      </pc:sldChg>
      <pc:sldChg chg="modNotes">
        <pc:chgData name="Löfgren Maria M RK HÄLSO- OCH SJUKVÅRD" userId="S::maria.m.lofgren@regionhalland.se::4cb288e3-66af-4afa-86a0-760f13ac5b44" providerId="AD" clId="Web-{927BF769-5304-42C6-9FA8-F0E5E0285099}" dt="2021-09-27T11:58:37.556" v="273"/>
        <pc:sldMkLst>
          <pc:docMk/>
          <pc:sldMk cId="4292998512" sldId="359"/>
        </pc:sldMkLst>
      </pc:sldChg>
      <pc:sldChg chg="modSp">
        <pc:chgData name="Löfgren Maria M RK HÄLSO- OCH SJUKVÅRD" userId="S::maria.m.lofgren@regionhalland.se::4cb288e3-66af-4afa-86a0-760f13ac5b44" providerId="AD" clId="Web-{927BF769-5304-42C6-9FA8-F0E5E0285099}" dt="2021-09-27T11:38:05.440" v="10" actId="20577"/>
        <pc:sldMkLst>
          <pc:docMk/>
          <pc:sldMk cId="3633283392" sldId="361"/>
        </pc:sldMkLst>
        <pc:spChg chg="mod">
          <ac:chgData name="Löfgren Maria M RK HÄLSO- OCH SJUKVÅRD" userId="S::maria.m.lofgren@regionhalland.se::4cb288e3-66af-4afa-86a0-760f13ac5b44" providerId="AD" clId="Web-{927BF769-5304-42C6-9FA8-F0E5E0285099}" dt="2021-09-27T11:38:05.440" v="10" actId="20577"/>
          <ac:spMkLst>
            <pc:docMk/>
            <pc:sldMk cId="3633283392" sldId="361"/>
            <ac:spMk id="3" creationId="{603BF98C-3F58-40E5-9AE9-D5147F35584F}"/>
          </ac:spMkLst>
        </pc:spChg>
      </pc:sldChg>
    </pc:docChg>
  </pc:docChgLst>
  <pc:docChgLst>
    <pc:chgData name="Löfgren Maria M RK HÄLSO- OCH SJUKVÅRD" userId="4cb288e3-66af-4afa-86a0-760f13ac5b44" providerId="ADAL" clId="{6427407B-CCE3-40CB-B8A5-EA63AFEFFF6F}"/>
    <pc:docChg chg="undo custSel addSld modSld sldOrd">
      <pc:chgData name="Löfgren Maria M RK HÄLSO- OCH SJUKVÅRD" userId="4cb288e3-66af-4afa-86a0-760f13ac5b44" providerId="ADAL" clId="{6427407B-CCE3-40CB-B8A5-EA63AFEFFF6F}" dt="2023-07-07T12:48:25.876" v="1207" actId="20577"/>
      <pc:docMkLst>
        <pc:docMk/>
      </pc:docMkLst>
      <pc:sldChg chg="modSp mod">
        <pc:chgData name="Löfgren Maria M RK HÄLSO- OCH SJUKVÅRD" userId="4cb288e3-66af-4afa-86a0-760f13ac5b44" providerId="ADAL" clId="{6427407B-CCE3-40CB-B8A5-EA63AFEFFF6F}" dt="2023-07-07T11:49:44.764" v="295" actId="20577"/>
        <pc:sldMkLst>
          <pc:docMk/>
          <pc:sldMk cId="2846854999" sldId="309"/>
        </pc:sldMkLst>
        <pc:spChg chg="mod">
          <ac:chgData name="Löfgren Maria M RK HÄLSO- OCH SJUKVÅRD" userId="4cb288e3-66af-4afa-86a0-760f13ac5b44" providerId="ADAL" clId="{6427407B-CCE3-40CB-B8A5-EA63AFEFFF6F}" dt="2023-07-07T11:49:44.764" v="295" actId="20577"/>
          <ac:spMkLst>
            <pc:docMk/>
            <pc:sldMk cId="2846854999" sldId="309"/>
            <ac:spMk id="2" creationId="{00000000-0000-0000-0000-000000000000}"/>
          </ac:spMkLst>
        </pc:spChg>
      </pc:sldChg>
      <pc:sldChg chg="addSp delSp modSp mod">
        <pc:chgData name="Löfgren Maria M RK HÄLSO- OCH SJUKVÅRD" userId="4cb288e3-66af-4afa-86a0-760f13ac5b44" providerId="ADAL" clId="{6427407B-CCE3-40CB-B8A5-EA63AFEFFF6F}" dt="2023-07-07T12:32:57.159" v="388" actId="1076"/>
        <pc:sldMkLst>
          <pc:docMk/>
          <pc:sldMk cId="3957234251" sldId="323"/>
        </pc:sldMkLst>
        <pc:spChg chg="add mod">
          <ac:chgData name="Löfgren Maria M RK HÄLSO- OCH SJUKVÅRD" userId="4cb288e3-66af-4afa-86a0-760f13ac5b44" providerId="ADAL" clId="{6427407B-CCE3-40CB-B8A5-EA63AFEFFF6F}" dt="2023-07-07T12:32:57.159" v="388" actId="1076"/>
          <ac:spMkLst>
            <pc:docMk/>
            <pc:sldMk cId="3957234251" sldId="323"/>
            <ac:spMk id="9" creationId="{2F633331-9E83-0F93-5ED7-06A5A4A637AD}"/>
          </ac:spMkLst>
        </pc:spChg>
        <pc:graphicFrameChg chg="mod">
          <ac:chgData name="Löfgren Maria M RK HÄLSO- OCH SJUKVÅRD" userId="4cb288e3-66af-4afa-86a0-760f13ac5b44" providerId="ADAL" clId="{6427407B-CCE3-40CB-B8A5-EA63AFEFFF6F}" dt="2023-07-07T12:32:54.705" v="387"/>
          <ac:graphicFrameMkLst>
            <pc:docMk/>
            <pc:sldMk cId="3957234251" sldId="323"/>
            <ac:graphicFrameMk id="7" creationId="{01148D8C-00BB-1FD6-1B69-319858020642}"/>
          </ac:graphicFrameMkLst>
        </pc:graphicFrameChg>
        <pc:picChg chg="add del">
          <ac:chgData name="Löfgren Maria M RK HÄLSO- OCH SJUKVÅRD" userId="4cb288e3-66af-4afa-86a0-760f13ac5b44" providerId="ADAL" clId="{6427407B-CCE3-40CB-B8A5-EA63AFEFFF6F}" dt="2023-07-07T12:32:35.484" v="385" actId="478"/>
          <ac:picMkLst>
            <pc:docMk/>
            <pc:sldMk cId="3957234251" sldId="323"/>
            <ac:picMk id="8" creationId="{A8D26C11-DD7C-772E-E933-2FFF7377C89A}"/>
          </ac:picMkLst>
        </pc:picChg>
      </pc:sldChg>
      <pc:sldChg chg="modSp mod modNotesTx">
        <pc:chgData name="Löfgren Maria M RK HÄLSO- OCH SJUKVÅRD" userId="4cb288e3-66af-4afa-86a0-760f13ac5b44" providerId="ADAL" clId="{6427407B-CCE3-40CB-B8A5-EA63AFEFFF6F}" dt="2023-07-07T12:43:52.338" v="796" actId="20577"/>
        <pc:sldMkLst>
          <pc:docMk/>
          <pc:sldMk cId="2141031877" sldId="326"/>
        </pc:sldMkLst>
        <pc:spChg chg="mod">
          <ac:chgData name="Löfgren Maria M RK HÄLSO- OCH SJUKVÅRD" userId="4cb288e3-66af-4afa-86a0-760f13ac5b44" providerId="ADAL" clId="{6427407B-CCE3-40CB-B8A5-EA63AFEFFF6F}" dt="2023-07-07T12:43:31.089" v="792" actId="20577"/>
          <ac:spMkLst>
            <pc:docMk/>
            <pc:sldMk cId="2141031877" sldId="326"/>
            <ac:spMk id="3" creationId="{00000000-0000-0000-0000-000000000000}"/>
          </ac:spMkLst>
        </pc:spChg>
      </pc:sldChg>
      <pc:sldChg chg="modSp mod">
        <pc:chgData name="Löfgren Maria M RK HÄLSO- OCH SJUKVÅRD" userId="4cb288e3-66af-4afa-86a0-760f13ac5b44" providerId="ADAL" clId="{6427407B-CCE3-40CB-B8A5-EA63AFEFFF6F}" dt="2023-07-07T11:43:36.805" v="53" actId="207"/>
        <pc:sldMkLst>
          <pc:docMk/>
          <pc:sldMk cId="885101545" sldId="334"/>
        </pc:sldMkLst>
        <pc:spChg chg="mod">
          <ac:chgData name="Löfgren Maria M RK HÄLSO- OCH SJUKVÅRD" userId="4cb288e3-66af-4afa-86a0-760f13ac5b44" providerId="ADAL" clId="{6427407B-CCE3-40CB-B8A5-EA63AFEFFF6F}" dt="2023-07-07T11:43:36.805" v="53" actId="207"/>
          <ac:spMkLst>
            <pc:docMk/>
            <pc:sldMk cId="885101545" sldId="334"/>
            <ac:spMk id="3" creationId="{00000000-0000-0000-0000-000000000000}"/>
          </ac:spMkLst>
        </pc:spChg>
      </pc:sldChg>
      <pc:sldChg chg="delSp modSp mod">
        <pc:chgData name="Löfgren Maria M RK HÄLSO- OCH SJUKVÅRD" userId="4cb288e3-66af-4afa-86a0-760f13ac5b44" providerId="ADAL" clId="{6427407B-CCE3-40CB-B8A5-EA63AFEFFF6F}" dt="2023-07-07T11:45:23.873" v="275" actId="478"/>
        <pc:sldMkLst>
          <pc:docMk/>
          <pc:sldMk cId="142519832" sldId="337"/>
        </pc:sldMkLst>
        <pc:spChg chg="mod">
          <ac:chgData name="Löfgren Maria M RK HÄLSO- OCH SJUKVÅRD" userId="4cb288e3-66af-4afa-86a0-760f13ac5b44" providerId="ADAL" clId="{6427407B-CCE3-40CB-B8A5-EA63AFEFFF6F}" dt="2023-07-07T11:45:19.517" v="274" actId="20577"/>
          <ac:spMkLst>
            <pc:docMk/>
            <pc:sldMk cId="142519832" sldId="337"/>
            <ac:spMk id="3" creationId="{00000000-0000-0000-0000-000000000000}"/>
          </ac:spMkLst>
        </pc:spChg>
        <pc:picChg chg="del">
          <ac:chgData name="Löfgren Maria M RK HÄLSO- OCH SJUKVÅRD" userId="4cb288e3-66af-4afa-86a0-760f13ac5b44" providerId="ADAL" clId="{6427407B-CCE3-40CB-B8A5-EA63AFEFFF6F}" dt="2023-07-07T11:45:23.873" v="275" actId="478"/>
          <ac:picMkLst>
            <pc:docMk/>
            <pc:sldMk cId="142519832" sldId="337"/>
            <ac:picMk id="7" creationId="{D54D8D00-EBA7-978B-0D24-E06F770FF9ED}"/>
          </ac:picMkLst>
        </pc:picChg>
      </pc:sldChg>
      <pc:sldChg chg="modSp mod">
        <pc:chgData name="Löfgren Maria M RK HÄLSO- OCH SJUKVÅRD" userId="4cb288e3-66af-4afa-86a0-760f13ac5b44" providerId="ADAL" clId="{6427407B-CCE3-40CB-B8A5-EA63AFEFFF6F}" dt="2023-07-07T12:48:25.876" v="1207" actId="20577"/>
        <pc:sldMkLst>
          <pc:docMk/>
          <pc:sldMk cId="1230754969" sldId="343"/>
        </pc:sldMkLst>
        <pc:spChg chg="mod">
          <ac:chgData name="Löfgren Maria M RK HÄLSO- OCH SJUKVÅRD" userId="4cb288e3-66af-4afa-86a0-760f13ac5b44" providerId="ADAL" clId="{6427407B-CCE3-40CB-B8A5-EA63AFEFFF6F}" dt="2023-07-07T12:48:25.876" v="1207" actId="20577"/>
          <ac:spMkLst>
            <pc:docMk/>
            <pc:sldMk cId="1230754969" sldId="343"/>
            <ac:spMk id="3" creationId="{00000000-0000-0000-0000-000000000000}"/>
          </ac:spMkLst>
        </pc:spChg>
      </pc:sldChg>
      <pc:sldChg chg="addSp delSp modSp mod">
        <pc:chgData name="Löfgren Maria M RK HÄLSO- OCH SJUKVÅRD" userId="4cb288e3-66af-4afa-86a0-760f13ac5b44" providerId="ADAL" clId="{6427407B-CCE3-40CB-B8A5-EA63AFEFFF6F}" dt="2023-07-07T11:54:06.070" v="319" actId="20577"/>
        <pc:sldMkLst>
          <pc:docMk/>
          <pc:sldMk cId="1320384305" sldId="346"/>
        </pc:sldMkLst>
        <pc:spChg chg="mod">
          <ac:chgData name="Löfgren Maria M RK HÄLSO- OCH SJUKVÅRD" userId="4cb288e3-66af-4afa-86a0-760f13ac5b44" providerId="ADAL" clId="{6427407B-CCE3-40CB-B8A5-EA63AFEFFF6F}" dt="2023-07-07T11:52:42.433" v="313" actId="20577"/>
          <ac:spMkLst>
            <pc:docMk/>
            <pc:sldMk cId="1320384305" sldId="346"/>
            <ac:spMk id="2" creationId="{00000000-0000-0000-0000-000000000000}"/>
          </ac:spMkLst>
        </pc:spChg>
        <pc:spChg chg="add mod">
          <ac:chgData name="Löfgren Maria M RK HÄLSO- OCH SJUKVÅRD" userId="4cb288e3-66af-4afa-86a0-760f13ac5b44" providerId="ADAL" clId="{6427407B-CCE3-40CB-B8A5-EA63AFEFFF6F}" dt="2023-07-07T11:54:06.070" v="319" actId="20577"/>
          <ac:spMkLst>
            <pc:docMk/>
            <pc:sldMk cId="1320384305" sldId="346"/>
            <ac:spMk id="3" creationId="{00000000-0000-0000-0000-000000000000}"/>
          </ac:spMkLst>
        </pc:spChg>
        <pc:spChg chg="add del mod">
          <ac:chgData name="Löfgren Maria M RK HÄLSO- OCH SJUKVÅRD" userId="4cb288e3-66af-4afa-86a0-760f13ac5b44" providerId="ADAL" clId="{6427407B-CCE3-40CB-B8A5-EA63AFEFFF6F}" dt="2023-07-07T11:52:24.935" v="301" actId="26606"/>
          <ac:spMkLst>
            <pc:docMk/>
            <pc:sldMk cId="1320384305" sldId="346"/>
            <ac:spMk id="8" creationId="{8BFD0F3B-DD0D-5C7F-3EE4-4363B6C306FC}"/>
          </ac:spMkLst>
        </pc:spChg>
        <pc:spChg chg="del mod replId">
          <ac:chgData name="Löfgren Maria M RK HÄLSO- OCH SJUKVÅRD" userId="4cb288e3-66af-4afa-86a0-760f13ac5b44" providerId="ADAL" clId="{6427407B-CCE3-40CB-B8A5-EA63AFEFFF6F}" dt="2023-07-07T11:52:24.935" v="301" actId="26606"/>
          <ac:spMkLst>
            <pc:docMk/>
            <pc:sldMk cId="1320384305" sldId="346"/>
            <ac:spMk id="12" creationId="{00000000-0000-0000-0000-000000000000}"/>
          </ac:spMkLst>
        </pc:spChg>
        <pc:picChg chg="add mod ord">
          <ac:chgData name="Löfgren Maria M RK HÄLSO- OCH SJUKVÅRD" userId="4cb288e3-66af-4afa-86a0-760f13ac5b44" providerId="ADAL" clId="{6427407B-CCE3-40CB-B8A5-EA63AFEFFF6F}" dt="2023-07-07T11:52:30.985" v="303" actId="14100"/>
          <ac:picMkLst>
            <pc:docMk/>
            <pc:sldMk cId="1320384305" sldId="346"/>
            <ac:picMk id="10" creationId="{4849F8CF-7A4A-9499-1780-4D99272D4F5E}"/>
          </ac:picMkLst>
        </pc:picChg>
        <pc:picChg chg="del">
          <ac:chgData name="Löfgren Maria M RK HÄLSO- OCH SJUKVÅRD" userId="4cb288e3-66af-4afa-86a0-760f13ac5b44" providerId="ADAL" clId="{6427407B-CCE3-40CB-B8A5-EA63AFEFFF6F}" dt="2023-07-07T11:52:15.234" v="296" actId="478"/>
          <ac:picMkLst>
            <pc:docMk/>
            <pc:sldMk cId="1320384305" sldId="346"/>
            <ac:picMk id="13" creationId="{43164441-D5C8-6B54-FF72-F664E9231632}"/>
          </ac:picMkLst>
        </pc:picChg>
      </pc:sldChg>
      <pc:sldChg chg="modSp mod">
        <pc:chgData name="Löfgren Maria M RK HÄLSO- OCH SJUKVÅRD" userId="4cb288e3-66af-4afa-86a0-760f13ac5b44" providerId="ADAL" clId="{6427407B-CCE3-40CB-B8A5-EA63AFEFFF6F}" dt="2023-07-07T11:47:27.291" v="278" actId="20577"/>
        <pc:sldMkLst>
          <pc:docMk/>
          <pc:sldMk cId="1666783753" sldId="348"/>
        </pc:sldMkLst>
        <pc:spChg chg="mod">
          <ac:chgData name="Löfgren Maria M RK HÄLSO- OCH SJUKVÅRD" userId="4cb288e3-66af-4afa-86a0-760f13ac5b44" providerId="ADAL" clId="{6427407B-CCE3-40CB-B8A5-EA63AFEFFF6F}" dt="2023-07-07T11:47:27.291" v="278" actId="20577"/>
          <ac:spMkLst>
            <pc:docMk/>
            <pc:sldMk cId="1666783753" sldId="348"/>
            <ac:spMk id="3" creationId="{F637E1A1-AE4C-410A-B5AC-9592202BBAFA}"/>
          </ac:spMkLst>
        </pc:spChg>
      </pc:sldChg>
      <pc:sldChg chg="addSp delSp modSp mod ord">
        <pc:chgData name="Löfgren Maria M RK HÄLSO- OCH SJUKVÅRD" userId="4cb288e3-66af-4afa-86a0-760f13ac5b44" providerId="ADAL" clId="{6427407B-CCE3-40CB-B8A5-EA63AFEFFF6F}" dt="2023-07-07T11:59:35.088" v="342"/>
        <pc:sldMkLst>
          <pc:docMk/>
          <pc:sldMk cId="2350818493" sldId="353"/>
        </pc:sldMkLst>
        <pc:spChg chg="mod">
          <ac:chgData name="Löfgren Maria M RK HÄLSO- OCH SJUKVÅRD" userId="4cb288e3-66af-4afa-86a0-760f13ac5b44" providerId="ADAL" clId="{6427407B-CCE3-40CB-B8A5-EA63AFEFFF6F}" dt="2023-07-07T11:58:23.837" v="334" actId="20577"/>
          <ac:spMkLst>
            <pc:docMk/>
            <pc:sldMk cId="2350818493" sldId="353"/>
            <ac:spMk id="2" creationId="{4DDF50C4-1028-4B14-88C9-E41E5CB4D481}"/>
          </ac:spMkLst>
        </pc:spChg>
        <pc:spChg chg="add del mod">
          <ac:chgData name="Löfgren Maria M RK HÄLSO- OCH SJUKVÅRD" userId="4cb288e3-66af-4afa-86a0-760f13ac5b44" providerId="ADAL" clId="{6427407B-CCE3-40CB-B8A5-EA63AFEFFF6F}" dt="2023-07-07T11:58:11.753" v="331" actId="22"/>
          <ac:spMkLst>
            <pc:docMk/>
            <pc:sldMk cId="2350818493" sldId="353"/>
            <ac:spMk id="7" creationId="{35CEA15E-65FB-3F2F-AB43-5CB4D74B6732}"/>
          </ac:spMkLst>
        </pc:spChg>
        <pc:spChg chg="add mod">
          <ac:chgData name="Löfgren Maria M RK HÄLSO- OCH SJUKVÅRD" userId="4cb288e3-66af-4afa-86a0-760f13ac5b44" providerId="ADAL" clId="{6427407B-CCE3-40CB-B8A5-EA63AFEFFF6F}" dt="2023-07-07T11:58:47.186" v="335" actId="478"/>
          <ac:spMkLst>
            <pc:docMk/>
            <pc:sldMk cId="2350818493" sldId="353"/>
            <ac:spMk id="12" creationId="{5A00B76D-3E96-C2F7-C125-33568ABCB657}"/>
          </ac:spMkLst>
        </pc:spChg>
        <pc:picChg chg="add del mod ord">
          <ac:chgData name="Löfgren Maria M RK HÄLSO- OCH SJUKVÅRD" userId="4cb288e3-66af-4afa-86a0-760f13ac5b44" providerId="ADAL" clId="{6427407B-CCE3-40CB-B8A5-EA63AFEFFF6F}" dt="2023-07-07T11:58:47.186" v="335" actId="478"/>
          <ac:picMkLst>
            <pc:docMk/>
            <pc:sldMk cId="2350818493" sldId="353"/>
            <ac:picMk id="9" creationId="{1735C763-2B89-B1D7-9C14-6A792AD44A72}"/>
          </ac:picMkLst>
        </pc:picChg>
        <pc:picChg chg="del">
          <ac:chgData name="Löfgren Maria M RK HÄLSO- OCH SJUKVÅRD" userId="4cb288e3-66af-4afa-86a0-760f13ac5b44" providerId="ADAL" clId="{6427407B-CCE3-40CB-B8A5-EA63AFEFFF6F}" dt="2023-07-07T11:58:10.205" v="330" actId="478"/>
          <ac:picMkLst>
            <pc:docMk/>
            <pc:sldMk cId="2350818493" sldId="353"/>
            <ac:picMk id="10" creationId="{996BB76B-9FB9-27A9-9C56-E660BF99600C}"/>
          </ac:picMkLst>
        </pc:picChg>
        <pc:picChg chg="add mod">
          <ac:chgData name="Löfgren Maria M RK HÄLSO- OCH SJUKVÅRD" userId="4cb288e3-66af-4afa-86a0-760f13ac5b44" providerId="ADAL" clId="{6427407B-CCE3-40CB-B8A5-EA63AFEFFF6F}" dt="2023-07-07T11:59:26.867" v="339" actId="14100"/>
          <ac:picMkLst>
            <pc:docMk/>
            <pc:sldMk cId="2350818493" sldId="353"/>
            <ac:picMk id="14" creationId="{DAF85691-67E4-012C-6553-9A2313BBE41F}"/>
          </ac:picMkLst>
        </pc:picChg>
      </pc:sldChg>
      <pc:sldChg chg="addSp delSp modSp mod modNotesTx">
        <pc:chgData name="Löfgren Maria M RK HÄLSO- OCH SJUKVÅRD" userId="4cb288e3-66af-4afa-86a0-760f13ac5b44" providerId="ADAL" clId="{6427407B-CCE3-40CB-B8A5-EA63AFEFFF6F}" dt="2023-07-07T12:42:30.362" v="723" actId="20577"/>
        <pc:sldMkLst>
          <pc:docMk/>
          <pc:sldMk cId="3796326738" sldId="357"/>
        </pc:sldMkLst>
        <pc:spChg chg="mod">
          <ac:chgData name="Löfgren Maria M RK HÄLSO- OCH SJUKVÅRD" userId="4cb288e3-66af-4afa-86a0-760f13ac5b44" providerId="ADAL" clId="{6427407B-CCE3-40CB-B8A5-EA63AFEFFF6F}" dt="2023-07-07T12:42:30.362" v="723" actId="20577"/>
          <ac:spMkLst>
            <pc:docMk/>
            <pc:sldMk cId="3796326738" sldId="357"/>
            <ac:spMk id="3" creationId="{0521BC9A-DFD7-4B29-A0DF-019C774A8B56}"/>
          </ac:spMkLst>
        </pc:spChg>
        <pc:spChg chg="add del mod">
          <ac:chgData name="Löfgren Maria M RK HÄLSO- OCH SJUKVÅRD" userId="4cb288e3-66af-4afa-86a0-760f13ac5b44" providerId="ADAL" clId="{6427407B-CCE3-40CB-B8A5-EA63AFEFFF6F}" dt="2023-07-07T12:36:29.688" v="422"/>
          <ac:spMkLst>
            <pc:docMk/>
            <pc:sldMk cId="3796326738" sldId="357"/>
            <ac:spMk id="7" creationId="{9E08121D-FA2D-A5BE-68FE-E92A70AE1AC7}"/>
          </ac:spMkLst>
        </pc:spChg>
        <pc:spChg chg="add del mod">
          <ac:chgData name="Löfgren Maria M RK HÄLSO- OCH SJUKVÅRD" userId="4cb288e3-66af-4afa-86a0-760f13ac5b44" providerId="ADAL" clId="{6427407B-CCE3-40CB-B8A5-EA63AFEFFF6F}" dt="2023-07-07T12:36:29.287" v="421"/>
          <ac:spMkLst>
            <pc:docMk/>
            <pc:sldMk cId="3796326738" sldId="357"/>
            <ac:spMk id="8" creationId="{7EA0FED4-F037-0E7E-48FB-D2897C1C240C}"/>
          </ac:spMkLst>
        </pc:spChg>
        <pc:picChg chg="add del">
          <ac:chgData name="Löfgren Maria M RK HÄLSO- OCH SJUKVÅRD" userId="4cb288e3-66af-4afa-86a0-760f13ac5b44" providerId="ADAL" clId="{6427407B-CCE3-40CB-B8A5-EA63AFEFFF6F}" dt="2023-07-07T12:36:55.441" v="424" actId="22"/>
          <ac:picMkLst>
            <pc:docMk/>
            <pc:sldMk cId="3796326738" sldId="357"/>
            <ac:picMk id="10" creationId="{C2694FE9-1F46-A739-3E40-4167DFACDF4F}"/>
          </ac:picMkLst>
        </pc:picChg>
      </pc:sldChg>
      <pc:sldChg chg="modSp mod">
        <pc:chgData name="Löfgren Maria M RK HÄLSO- OCH SJUKVÅRD" userId="4cb288e3-66af-4afa-86a0-760f13ac5b44" providerId="ADAL" clId="{6427407B-CCE3-40CB-B8A5-EA63AFEFFF6F}" dt="2023-07-07T12:41:31.468" v="712" actId="20577"/>
        <pc:sldMkLst>
          <pc:docMk/>
          <pc:sldMk cId="3633283392" sldId="361"/>
        </pc:sldMkLst>
        <pc:spChg chg="mod">
          <ac:chgData name="Löfgren Maria M RK HÄLSO- OCH SJUKVÅRD" userId="4cb288e3-66af-4afa-86a0-760f13ac5b44" providerId="ADAL" clId="{6427407B-CCE3-40CB-B8A5-EA63AFEFFF6F}" dt="2023-07-07T12:41:31.468" v="712" actId="20577"/>
          <ac:spMkLst>
            <pc:docMk/>
            <pc:sldMk cId="3633283392" sldId="361"/>
            <ac:spMk id="3" creationId="{603BF98C-3F58-40E5-9AE9-D5147F35584F}"/>
          </ac:spMkLst>
        </pc:spChg>
      </pc:sldChg>
      <pc:sldChg chg="modSp mod">
        <pc:chgData name="Löfgren Maria M RK HÄLSO- OCH SJUKVÅRD" userId="4cb288e3-66af-4afa-86a0-760f13ac5b44" providerId="ADAL" clId="{6427407B-CCE3-40CB-B8A5-EA63AFEFFF6F}" dt="2023-07-07T11:43:22.838" v="52" actId="20577"/>
        <pc:sldMkLst>
          <pc:docMk/>
          <pc:sldMk cId="245461869" sldId="367"/>
        </pc:sldMkLst>
        <pc:spChg chg="mod">
          <ac:chgData name="Löfgren Maria M RK HÄLSO- OCH SJUKVÅRD" userId="4cb288e3-66af-4afa-86a0-760f13ac5b44" providerId="ADAL" clId="{6427407B-CCE3-40CB-B8A5-EA63AFEFFF6F}" dt="2023-07-07T11:43:22.838" v="52" actId="20577"/>
          <ac:spMkLst>
            <pc:docMk/>
            <pc:sldMk cId="245461869" sldId="367"/>
            <ac:spMk id="4" creationId="{12891825-9069-1C61-282B-55F2D2BD6873}"/>
          </ac:spMkLst>
        </pc:spChg>
      </pc:sldChg>
      <pc:sldChg chg="modSp mod">
        <pc:chgData name="Löfgren Maria M RK HÄLSO- OCH SJUKVÅRD" userId="4cb288e3-66af-4afa-86a0-760f13ac5b44" providerId="ADAL" clId="{6427407B-CCE3-40CB-B8A5-EA63AFEFFF6F}" dt="2023-07-07T12:31:15.110" v="379" actId="207"/>
        <pc:sldMkLst>
          <pc:docMk/>
          <pc:sldMk cId="2893224967" sldId="381"/>
        </pc:sldMkLst>
        <pc:spChg chg="mod">
          <ac:chgData name="Löfgren Maria M RK HÄLSO- OCH SJUKVÅRD" userId="4cb288e3-66af-4afa-86a0-760f13ac5b44" providerId="ADAL" clId="{6427407B-CCE3-40CB-B8A5-EA63AFEFFF6F}" dt="2023-07-07T12:31:15.110" v="379" actId="207"/>
          <ac:spMkLst>
            <pc:docMk/>
            <pc:sldMk cId="2893224967" sldId="381"/>
            <ac:spMk id="5" creationId="{E3BF681F-D770-4E11-C41E-AAAFF0AD9C13}"/>
          </ac:spMkLst>
        </pc:spChg>
      </pc:sldChg>
      <pc:sldChg chg="addSp modSp mod">
        <pc:chgData name="Löfgren Maria M RK HÄLSO- OCH SJUKVÅRD" userId="4cb288e3-66af-4afa-86a0-760f13ac5b44" providerId="ADAL" clId="{6427407B-CCE3-40CB-B8A5-EA63AFEFFF6F}" dt="2023-07-07T12:34:21.575" v="416" actId="14100"/>
        <pc:sldMkLst>
          <pc:docMk/>
          <pc:sldMk cId="1751143666" sldId="390"/>
        </pc:sldMkLst>
        <pc:spChg chg="add mod">
          <ac:chgData name="Löfgren Maria M RK HÄLSO- OCH SJUKVÅRD" userId="4cb288e3-66af-4afa-86a0-760f13ac5b44" providerId="ADAL" clId="{6427407B-CCE3-40CB-B8A5-EA63AFEFFF6F}" dt="2023-07-07T12:34:21.575" v="416" actId="14100"/>
          <ac:spMkLst>
            <pc:docMk/>
            <pc:sldMk cId="1751143666" sldId="390"/>
            <ac:spMk id="3" creationId="{7EB587EA-7EAA-8225-D5F3-48456C1E0E10}"/>
          </ac:spMkLst>
        </pc:spChg>
      </pc:sldChg>
      <pc:sldChg chg="modSp mod modNotesTx">
        <pc:chgData name="Löfgren Maria M RK HÄLSO- OCH SJUKVÅRD" userId="4cb288e3-66af-4afa-86a0-760f13ac5b44" providerId="ADAL" clId="{6427407B-CCE3-40CB-B8A5-EA63AFEFFF6F}" dt="2023-07-07T12:30:37.473" v="367" actId="207"/>
        <pc:sldMkLst>
          <pc:docMk/>
          <pc:sldMk cId="4045412452" sldId="394"/>
        </pc:sldMkLst>
        <pc:spChg chg="mod">
          <ac:chgData name="Löfgren Maria M RK HÄLSO- OCH SJUKVÅRD" userId="4cb288e3-66af-4afa-86a0-760f13ac5b44" providerId="ADAL" clId="{6427407B-CCE3-40CB-B8A5-EA63AFEFFF6F}" dt="2023-07-07T12:29:02.949" v="353" actId="20577"/>
          <ac:spMkLst>
            <pc:docMk/>
            <pc:sldMk cId="4045412452" sldId="394"/>
            <ac:spMk id="2" creationId="{1A7B7762-0CD7-B02F-1AB7-84CF1A403DB0}"/>
          </ac:spMkLst>
        </pc:spChg>
        <pc:spChg chg="mod">
          <ac:chgData name="Löfgren Maria M RK HÄLSO- OCH SJUKVÅRD" userId="4cb288e3-66af-4afa-86a0-760f13ac5b44" providerId="ADAL" clId="{6427407B-CCE3-40CB-B8A5-EA63AFEFFF6F}" dt="2023-07-07T12:30:37.473" v="367" actId="207"/>
          <ac:spMkLst>
            <pc:docMk/>
            <pc:sldMk cId="4045412452" sldId="394"/>
            <ac:spMk id="3" creationId="{B28AD1F6-29F3-60A7-B70D-A5EF4FE07525}"/>
          </ac:spMkLst>
        </pc:spChg>
      </pc:sldChg>
      <pc:sldChg chg="modSp mod modNotesTx">
        <pc:chgData name="Löfgren Maria M RK HÄLSO- OCH SJUKVÅRD" userId="4cb288e3-66af-4afa-86a0-760f13ac5b44" providerId="ADAL" clId="{6427407B-CCE3-40CB-B8A5-EA63AFEFFF6F}" dt="2023-07-07T12:41:16.876" v="693" actId="20577"/>
        <pc:sldMkLst>
          <pc:docMk/>
          <pc:sldMk cId="1460911113" sldId="401"/>
        </pc:sldMkLst>
        <pc:spChg chg="mod">
          <ac:chgData name="Löfgren Maria M RK HÄLSO- OCH SJUKVÅRD" userId="4cb288e3-66af-4afa-86a0-760f13ac5b44" providerId="ADAL" clId="{6427407B-CCE3-40CB-B8A5-EA63AFEFFF6F}" dt="2023-07-07T12:41:09.372" v="692" actId="113"/>
          <ac:spMkLst>
            <pc:docMk/>
            <pc:sldMk cId="1460911113" sldId="401"/>
            <ac:spMk id="3" creationId="{00000000-0000-0000-0000-000000000000}"/>
          </ac:spMkLst>
        </pc:spChg>
      </pc:sldChg>
      <pc:sldChg chg="addSp delSp modSp mod">
        <pc:chgData name="Löfgren Maria M RK HÄLSO- OCH SJUKVÅRD" userId="4cb288e3-66af-4afa-86a0-760f13ac5b44" providerId="ADAL" clId="{6427407B-CCE3-40CB-B8A5-EA63AFEFFF6F}" dt="2023-07-07T12:28:53.801" v="349" actId="14100"/>
        <pc:sldMkLst>
          <pc:docMk/>
          <pc:sldMk cId="4077911388" sldId="417"/>
        </pc:sldMkLst>
        <pc:spChg chg="add del mod">
          <ac:chgData name="Löfgren Maria M RK HÄLSO- OCH SJUKVÅRD" userId="4cb288e3-66af-4afa-86a0-760f13ac5b44" providerId="ADAL" clId="{6427407B-CCE3-40CB-B8A5-EA63AFEFFF6F}" dt="2023-07-07T12:28:39.134" v="348" actId="22"/>
          <ac:spMkLst>
            <pc:docMk/>
            <pc:sldMk cId="4077911388" sldId="417"/>
            <ac:spMk id="8" creationId="{792167F8-D453-71FE-B439-45E915A79F91}"/>
          </ac:spMkLst>
        </pc:spChg>
        <pc:picChg chg="del">
          <ac:chgData name="Löfgren Maria M RK HÄLSO- OCH SJUKVÅRD" userId="4cb288e3-66af-4afa-86a0-760f13ac5b44" providerId="ADAL" clId="{6427407B-CCE3-40CB-B8A5-EA63AFEFFF6F}" dt="2023-07-07T12:00:11.725" v="347" actId="478"/>
          <ac:picMkLst>
            <pc:docMk/>
            <pc:sldMk cId="4077911388" sldId="417"/>
            <ac:picMk id="7" creationId="{7724011A-05E8-AEF2-CCD7-0FF19D68A369}"/>
          </ac:picMkLst>
        </pc:picChg>
        <pc:picChg chg="add mod ord">
          <ac:chgData name="Löfgren Maria M RK HÄLSO- OCH SJUKVÅRD" userId="4cb288e3-66af-4afa-86a0-760f13ac5b44" providerId="ADAL" clId="{6427407B-CCE3-40CB-B8A5-EA63AFEFFF6F}" dt="2023-07-07T12:28:53.801" v="349" actId="14100"/>
          <ac:picMkLst>
            <pc:docMk/>
            <pc:sldMk cId="4077911388" sldId="417"/>
            <ac:picMk id="10" creationId="{0425B639-7164-3A74-0582-5D731008A90F}"/>
          </ac:picMkLst>
        </pc:picChg>
      </pc:sldChg>
      <pc:sldChg chg="addSp delSp modSp mod">
        <pc:chgData name="Löfgren Maria M RK HÄLSO- OCH SJUKVÅRD" userId="4cb288e3-66af-4afa-86a0-760f13ac5b44" providerId="ADAL" clId="{6427407B-CCE3-40CB-B8A5-EA63AFEFFF6F}" dt="2023-07-07T11:56:55.267" v="329" actId="1076"/>
        <pc:sldMkLst>
          <pc:docMk/>
          <pc:sldMk cId="1385683296" sldId="420"/>
        </pc:sldMkLst>
        <pc:spChg chg="del mod">
          <ac:chgData name="Löfgren Maria M RK HÄLSO- OCH SJUKVÅRD" userId="4cb288e3-66af-4afa-86a0-760f13ac5b44" providerId="ADAL" clId="{6427407B-CCE3-40CB-B8A5-EA63AFEFFF6F}" dt="2023-07-07T11:56:50.256" v="328" actId="478"/>
          <ac:spMkLst>
            <pc:docMk/>
            <pc:sldMk cId="1385683296" sldId="420"/>
            <ac:spMk id="13" creationId="{2CA5107A-AB69-22EE-F84D-D5E49A9BB542}"/>
          </ac:spMkLst>
        </pc:spChg>
        <pc:picChg chg="del">
          <ac:chgData name="Löfgren Maria M RK HÄLSO- OCH SJUKVÅRD" userId="4cb288e3-66af-4afa-86a0-760f13ac5b44" providerId="ADAL" clId="{6427407B-CCE3-40CB-B8A5-EA63AFEFFF6F}" dt="2023-07-07T11:56:19.637" v="320" actId="478"/>
          <ac:picMkLst>
            <pc:docMk/>
            <pc:sldMk cId="1385683296" sldId="420"/>
            <ac:picMk id="2" creationId="{A873B63D-FC41-4AF4-4804-F1038C838399}"/>
          </ac:picMkLst>
        </pc:picChg>
        <pc:picChg chg="add mod">
          <ac:chgData name="Löfgren Maria M RK HÄLSO- OCH SJUKVÅRD" userId="4cb288e3-66af-4afa-86a0-760f13ac5b44" providerId="ADAL" clId="{6427407B-CCE3-40CB-B8A5-EA63AFEFFF6F}" dt="2023-07-07T11:56:55.267" v="329" actId="1076"/>
          <ac:picMkLst>
            <pc:docMk/>
            <pc:sldMk cId="1385683296" sldId="420"/>
            <ac:picMk id="7" creationId="{D6605385-EC00-C679-2A11-BE041F028D0D}"/>
          </ac:picMkLst>
        </pc:picChg>
      </pc:sldChg>
      <pc:sldChg chg="modSp mod modNotesTx">
        <pc:chgData name="Löfgren Maria M RK HÄLSO- OCH SJUKVÅRD" userId="4cb288e3-66af-4afa-86a0-760f13ac5b44" providerId="ADAL" clId="{6427407B-CCE3-40CB-B8A5-EA63AFEFFF6F}" dt="2023-07-07T12:47:40.939" v="1189" actId="20577"/>
        <pc:sldMkLst>
          <pc:docMk/>
          <pc:sldMk cId="3810582189" sldId="421"/>
        </pc:sldMkLst>
        <pc:spChg chg="mod">
          <ac:chgData name="Löfgren Maria M RK HÄLSO- OCH SJUKVÅRD" userId="4cb288e3-66af-4afa-86a0-760f13ac5b44" providerId="ADAL" clId="{6427407B-CCE3-40CB-B8A5-EA63AFEFFF6F}" dt="2023-07-07T12:47:35.862" v="1188" actId="20577"/>
          <ac:spMkLst>
            <pc:docMk/>
            <pc:sldMk cId="3810582189" sldId="421"/>
            <ac:spMk id="3" creationId="{5E38A59B-CA14-E6E5-1CBD-4F1EC2C8DB31}"/>
          </ac:spMkLst>
        </pc:spChg>
      </pc:sldChg>
      <pc:sldChg chg="modSp mod">
        <pc:chgData name="Löfgren Maria M RK HÄLSO- OCH SJUKVÅRD" userId="4cb288e3-66af-4afa-86a0-760f13ac5b44" providerId="ADAL" clId="{6427407B-CCE3-40CB-B8A5-EA63AFEFFF6F}" dt="2023-07-07T12:32:15.581" v="383" actId="1076"/>
        <pc:sldMkLst>
          <pc:docMk/>
          <pc:sldMk cId="2743807149" sldId="424"/>
        </pc:sldMkLst>
        <pc:graphicFrameChg chg="mod">
          <ac:chgData name="Löfgren Maria M RK HÄLSO- OCH SJUKVÅRD" userId="4cb288e3-66af-4afa-86a0-760f13ac5b44" providerId="ADAL" clId="{6427407B-CCE3-40CB-B8A5-EA63AFEFFF6F}" dt="2023-07-07T12:32:15.581" v="383" actId="1076"/>
          <ac:graphicFrameMkLst>
            <pc:docMk/>
            <pc:sldMk cId="2743807149" sldId="424"/>
            <ac:graphicFrameMk id="7" creationId="{9BB1124F-5969-877D-2A8A-3DDECD1C3F76}"/>
          </ac:graphicFrameMkLst>
        </pc:graphicFrameChg>
      </pc:sldChg>
      <pc:sldChg chg="modNotesTx">
        <pc:chgData name="Löfgren Maria M RK HÄLSO- OCH SJUKVÅRD" userId="4cb288e3-66af-4afa-86a0-760f13ac5b44" providerId="ADAL" clId="{6427407B-CCE3-40CB-B8A5-EA63AFEFFF6F}" dt="2023-07-07T11:49:16.155" v="291" actId="207"/>
        <pc:sldMkLst>
          <pc:docMk/>
          <pc:sldMk cId="2937306238" sldId="425"/>
        </pc:sldMkLst>
      </pc:sldChg>
      <pc:sldChg chg="addSp delSp modSp new mod">
        <pc:chgData name="Löfgren Maria M RK HÄLSO- OCH SJUKVÅRD" userId="4cb288e3-66af-4afa-86a0-760f13ac5b44" providerId="ADAL" clId="{6427407B-CCE3-40CB-B8A5-EA63AFEFFF6F}" dt="2023-07-07T12:00:06.856" v="346" actId="1076"/>
        <pc:sldMkLst>
          <pc:docMk/>
          <pc:sldMk cId="862586703" sldId="426"/>
        </pc:sldMkLst>
        <pc:spChg chg="del">
          <ac:chgData name="Löfgren Maria M RK HÄLSO- OCH SJUKVÅRD" userId="4cb288e3-66af-4afa-86a0-760f13ac5b44" providerId="ADAL" clId="{6427407B-CCE3-40CB-B8A5-EA63AFEFFF6F}" dt="2023-07-07T11:59:56.559" v="343" actId="22"/>
          <ac:spMkLst>
            <pc:docMk/>
            <pc:sldMk cId="862586703" sldId="426"/>
            <ac:spMk id="3" creationId="{8F206B2C-33F9-FD14-1E07-636B6BD49291}"/>
          </ac:spMkLst>
        </pc:spChg>
        <pc:picChg chg="add mod ord">
          <ac:chgData name="Löfgren Maria M RK HÄLSO- OCH SJUKVÅRD" userId="4cb288e3-66af-4afa-86a0-760f13ac5b44" providerId="ADAL" clId="{6427407B-CCE3-40CB-B8A5-EA63AFEFFF6F}" dt="2023-07-07T12:00:06.856" v="346" actId="1076"/>
          <ac:picMkLst>
            <pc:docMk/>
            <pc:sldMk cId="862586703" sldId="426"/>
            <ac:picMk id="8" creationId="{AA783F24-5C95-120C-2EBF-ABFC47F12372}"/>
          </ac:picMkLst>
        </pc:picChg>
      </pc:sldChg>
    </pc:docChg>
  </pc:docChgLst>
  <pc:docChgLst>
    <pc:chgData name="Garell Magnus NSVH VC OSKARSTRÖM" userId="S::magnus.garell@regionhalland.se::1327b74d-788b-4f8b-af6b-ce9d39062514" providerId="AD" clId="Web-{13415625-635F-44F5-A13F-0DE969A37ED5}"/>
    <pc:docChg chg="modSld">
      <pc:chgData name="Garell Magnus NSVH VC OSKARSTRÖM" userId="S::magnus.garell@regionhalland.se::1327b74d-788b-4f8b-af6b-ce9d39062514" providerId="AD" clId="Web-{13415625-635F-44F5-A13F-0DE969A37ED5}" dt="2022-10-13T09:32:11.207" v="9" actId="1076"/>
      <pc:docMkLst>
        <pc:docMk/>
      </pc:docMkLst>
      <pc:sldChg chg="modSp">
        <pc:chgData name="Garell Magnus NSVH VC OSKARSTRÖM" userId="S::magnus.garell@regionhalland.se::1327b74d-788b-4f8b-af6b-ce9d39062514" providerId="AD" clId="Web-{13415625-635F-44F5-A13F-0DE969A37ED5}" dt="2022-10-13T09:27:18.798" v="4" actId="20577"/>
        <pc:sldMkLst>
          <pc:docMk/>
          <pc:sldMk cId="2141031877" sldId="326"/>
        </pc:sldMkLst>
        <pc:spChg chg="mod">
          <ac:chgData name="Garell Magnus NSVH VC OSKARSTRÖM" userId="S::magnus.garell@regionhalland.se::1327b74d-788b-4f8b-af6b-ce9d39062514" providerId="AD" clId="Web-{13415625-635F-44F5-A13F-0DE969A37ED5}" dt="2022-10-13T09:27:18.798" v="4" actId="20577"/>
          <ac:spMkLst>
            <pc:docMk/>
            <pc:sldMk cId="2141031877" sldId="326"/>
            <ac:spMk id="3" creationId="{00000000-0000-0000-0000-000000000000}"/>
          </ac:spMkLst>
        </pc:spChg>
      </pc:sldChg>
      <pc:sldChg chg="modSp">
        <pc:chgData name="Garell Magnus NSVH VC OSKARSTRÖM" userId="S::magnus.garell@regionhalland.se::1327b74d-788b-4f8b-af6b-ce9d39062514" providerId="AD" clId="Web-{13415625-635F-44F5-A13F-0DE969A37ED5}" dt="2022-10-13T09:32:11.207" v="9" actId="1076"/>
        <pc:sldMkLst>
          <pc:docMk/>
          <pc:sldMk cId="2424263810" sldId="333"/>
        </pc:sldMkLst>
        <pc:spChg chg="mod">
          <ac:chgData name="Garell Magnus NSVH VC OSKARSTRÖM" userId="S::magnus.garell@regionhalland.se::1327b74d-788b-4f8b-af6b-ce9d39062514" providerId="AD" clId="Web-{13415625-635F-44F5-A13F-0DE969A37ED5}" dt="2022-10-13T09:32:11.207" v="9" actId="1076"/>
          <ac:spMkLst>
            <pc:docMk/>
            <pc:sldMk cId="2424263810" sldId="333"/>
            <ac:spMk id="2" creationId="{00000000-0000-0000-0000-000000000000}"/>
          </ac:spMkLst>
        </pc:spChg>
        <pc:spChg chg="mod">
          <ac:chgData name="Garell Magnus NSVH VC OSKARSTRÖM" userId="S::magnus.garell@regionhalland.se::1327b74d-788b-4f8b-af6b-ce9d39062514" providerId="AD" clId="Web-{13415625-635F-44F5-A13F-0DE969A37ED5}" dt="2022-10-13T09:32:05.441" v="7" actId="1076"/>
          <ac:spMkLst>
            <pc:docMk/>
            <pc:sldMk cId="2424263810" sldId="333"/>
            <ac:spMk id="3" creationId="{00000000-0000-0000-0000-000000000000}"/>
          </ac:spMkLst>
        </pc:spChg>
      </pc:sldChg>
      <pc:sldChg chg="modSp">
        <pc:chgData name="Garell Magnus NSVH VC OSKARSTRÖM" userId="S::magnus.garell@regionhalland.se::1327b74d-788b-4f8b-af6b-ce9d39062514" providerId="AD" clId="Web-{13415625-635F-44F5-A13F-0DE969A37ED5}" dt="2022-10-13T09:30:07.378" v="5" actId="20577"/>
        <pc:sldMkLst>
          <pc:docMk/>
          <pc:sldMk cId="2307149710" sldId="341"/>
        </pc:sldMkLst>
        <pc:spChg chg="mod">
          <ac:chgData name="Garell Magnus NSVH VC OSKARSTRÖM" userId="S::magnus.garell@regionhalland.se::1327b74d-788b-4f8b-af6b-ce9d39062514" providerId="AD" clId="Web-{13415625-635F-44F5-A13F-0DE969A37ED5}" dt="2022-10-13T09:30:07.378" v="5" actId="20577"/>
          <ac:spMkLst>
            <pc:docMk/>
            <pc:sldMk cId="2307149710" sldId="341"/>
            <ac:spMk id="3" creationId="{00000000-0000-0000-0000-000000000000}"/>
          </ac:spMkLst>
        </pc:spChg>
      </pc:sldChg>
      <pc:sldChg chg="modSp">
        <pc:chgData name="Garell Magnus NSVH VC OSKARSTRÖM" userId="S::magnus.garell@regionhalland.se::1327b74d-788b-4f8b-af6b-ce9d39062514" providerId="AD" clId="Web-{13415625-635F-44F5-A13F-0DE969A37ED5}" dt="2022-10-13T09:22:31.185" v="2" actId="20577"/>
        <pc:sldMkLst>
          <pc:docMk/>
          <pc:sldMk cId="452475041" sldId="342"/>
        </pc:sldMkLst>
        <pc:spChg chg="mod">
          <ac:chgData name="Garell Magnus NSVH VC OSKARSTRÖM" userId="S::magnus.garell@regionhalland.se::1327b74d-788b-4f8b-af6b-ce9d39062514" providerId="AD" clId="Web-{13415625-635F-44F5-A13F-0DE969A37ED5}" dt="2022-10-13T09:22:31.185" v="2" actId="20577"/>
          <ac:spMkLst>
            <pc:docMk/>
            <pc:sldMk cId="452475041" sldId="342"/>
            <ac:spMk id="3" creationId="{00000000-0000-0000-0000-000000000000}"/>
          </ac:spMkLst>
        </pc:spChg>
      </pc:sldChg>
    </pc:docChg>
  </pc:docChgLst>
  <pc:docChgLst>
    <pc:chgData name="Garell Magnus NSVH LEDNING" userId="S::magnus.garell@regionhalland.se::1327b74d-788b-4f8b-af6b-ce9d39062514" providerId="AD" clId="Web-{437BB9D8-6DE0-49E0-99BB-B47F07AB9D8C}"/>
    <pc:docChg chg="modSld">
      <pc:chgData name="Garell Magnus NSVH LEDNING" userId="S::magnus.garell@regionhalland.se::1327b74d-788b-4f8b-af6b-ce9d39062514" providerId="AD" clId="Web-{437BB9D8-6DE0-49E0-99BB-B47F07AB9D8C}" dt="2023-10-12T10:50:36.574" v="42" actId="14100"/>
      <pc:docMkLst>
        <pc:docMk/>
      </pc:docMkLst>
      <pc:sldChg chg="modSp">
        <pc:chgData name="Garell Magnus NSVH LEDNING" userId="S::magnus.garell@regionhalland.se::1327b74d-788b-4f8b-af6b-ce9d39062514" providerId="AD" clId="Web-{437BB9D8-6DE0-49E0-99BB-B47F07AB9D8C}" dt="2023-10-12T10:50:36.574" v="42" actId="14100"/>
        <pc:sldMkLst>
          <pc:docMk/>
          <pc:sldMk cId="3846164325" sldId="464"/>
        </pc:sldMkLst>
        <pc:spChg chg="mod">
          <ac:chgData name="Garell Magnus NSVH LEDNING" userId="S::magnus.garell@regionhalland.se::1327b74d-788b-4f8b-af6b-ce9d39062514" providerId="AD" clId="Web-{437BB9D8-6DE0-49E0-99BB-B47F07AB9D8C}" dt="2023-10-12T10:50:36.574" v="42" actId="14100"/>
          <ac:spMkLst>
            <pc:docMk/>
            <pc:sldMk cId="3846164325" sldId="464"/>
            <ac:spMk id="3" creationId="{00000000-0000-0000-0000-000000000000}"/>
          </ac:spMkLst>
        </pc:spChg>
      </pc:sldChg>
    </pc:docChg>
  </pc:docChgLst>
  <pc:docChgLst>
    <pc:chgData name="Löfgren Maria M RK HÄLSO- OCH SJUKVÅRD" userId="S::maria.m.lofgren@regionhalland.se::4cb288e3-66af-4afa-86a0-760f13ac5b44" providerId="AD" clId="Web-{754C5D9F-205F-4CD4-8523-3DE9D330829D}"/>
    <pc:docChg chg="addSld delSld modSld addMainMaster modMainMaster">
      <pc:chgData name="Löfgren Maria M RK HÄLSO- OCH SJUKVÅRD" userId="S::maria.m.lofgren@regionhalland.se::4cb288e3-66af-4afa-86a0-760f13ac5b44" providerId="AD" clId="Web-{754C5D9F-205F-4CD4-8523-3DE9D330829D}" dt="2022-10-07T11:20:48.112" v="8" actId="1076"/>
      <pc:docMkLst>
        <pc:docMk/>
      </pc:docMkLst>
      <pc:sldChg chg="del">
        <pc:chgData name="Löfgren Maria M RK HÄLSO- OCH SJUKVÅRD" userId="S::maria.m.lofgren@regionhalland.se::4cb288e3-66af-4afa-86a0-760f13ac5b44" providerId="AD" clId="Web-{754C5D9F-205F-4CD4-8523-3DE9D330829D}" dt="2022-10-07T11:20:34.940" v="5"/>
        <pc:sldMkLst>
          <pc:docMk/>
          <pc:sldMk cId="65326980" sldId="317"/>
        </pc:sldMkLst>
      </pc:sldChg>
      <pc:sldChg chg="add del">
        <pc:chgData name="Löfgren Maria M RK HÄLSO- OCH SJUKVÅRD" userId="S::maria.m.lofgren@regionhalland.se::4cb288e3-66af-4afa-86a0-760f13ac5b44" providerId="AD" clId="Web-{754C5D9F-205F-4CD4-8523-3DE9D330829D}" dt="2022-10-07T11:20:06.065" v="4"/>
        <pc:sldMkLst>
          <pc:docMk/>
          <pc:sldMk cId="4121979679" sldId="368"/>
        </pc:sldMkLst>
      </pc:sldChg>
      <pc:sldChg chg="addSp modSp add replId">
        <pc:chgData name="Löfgren Maria M RK HÄLSO- OCH SJUKVÅRD" userId="S::maria.m.lofgren@regionhalland.se::4cb288e3-66af-4afa-86a0-760f13ac5b44" providerId="AD" clId="Web-{754C5D9F-205F-4CD4-8523-3DE9D330829D}" dt="2022-10-07T11:20:48.112" v="8" actId="1076"/>
        <pc:sldMkLst>
          <pc:docMk/>
          <pc:sldMk cId="1785822164" sldId="369"/>
        </pc:sldMkLst>
        <pc:picChg chg="add mod">
          <ac:chgData name="Löfgren Maria M RK HÄLSO- OCH SJUKVÅRD" userId="S::maria.m.lofgren@regionhalland.se::4cb288e3-66af-4afa-86a0-760f13ac5b44" providerId="AD" clId="Web-{754C5D9F-205F-4CD4-8523-3DE9D330829D}" dt="2022-10-07T11:20:48.112" v="8" actId="1076"/>
          <ac:picMkLst>
            <pc:docMk/>
            <pc:sldMk cId="1785822164" sldId="369"/>
            <ac:picMk id="2" creationId="{4897E2FF-93D7-8320-9AC3-8986CC7B1FC6}"/>
          </ac:picMkLst>
        </pc:picChg>
      </pc:sldChg>
      <pc:sldChg chg="add del">
        <pc:chgData name="Löfgren Maria M RK HÄLSO- OCH SJUKVÅRD" userId="S::maria.m.lofgren@regionhalland.se::4cb288e3-66af-4afa-86a0-760f13ac5b44" providerId="AD" clId="Web-{754C5D9F-205F-4CD4-8523-3DE9D330829D}" dt="2022-10-07T11:19:47.033" v="2"/>
        <pc:sldMkLst>
          <pc:docMk/>
          <pc:sldMk cId="3443072250" sldId="369"/>
        </pc:sldMkLst>
      </pc:sldChg>
      <pc:sldMasterChg chg="replId modSldLayout">
        <pc:chgData name="Löfgren Maria M RK HÄLSO- OCH SJUKVÅRD" userId="S::maria.m.lofgren@regionhalland.se::4cb288e3-66af-4afa-86a0-760f13ac5b44" providerId="AD" clId="Web-{754C5D9F-205F-4CD4-8523-3DE9D330829D}" dt="2022-10-07T11:19:35.362" v="0"/>
        <pc:sldMasterMkLst>
          <pc:docMk/>
          <pc:sldMasterMk cId="3871525276" sldId="2147483681"/>
        </pc:sldMasterMkLst>
        <pc:sldLayoutChg chg="replId">
          <pc:chgData name="Löfgren Maria M RK HÄLSO- OCH SJUKVÅRD" userId="S::maria.m.lofgren@regionhalland.se::4cb288e3-66af-4afa-86a0-760f13ac5b44" providerId="AD" clId="Web-{754C5D9F-205F-4CD4-8523-3DE9D330829D}" dt="2022-10-07T11:19:35.362" v="0"/>
          <pc:sldLayoutMkLst>
            <pc:docMk/>
            <pc:sldMasterMk cId="3871525276" sldId="2147483681"/>
            <pc:sldLayoutMk cId="317100123" sldId="2147483682"/>
          </pc:sldLayoutMkLst>
        </pc:sldLayoutChg>
        <pc:sldLayoutChg chg="replId">
          <pc:chgData name="Löfgren Maria M RK HÄLSO- OCH SJUKVÅRD" userId="S::maria.m.lofgren@regionhalland.se::4cb288e3-66af-4afa-86a0-760f13ac5b44" providerId="AD" clId="Web-{754C5D9F-205F-4CD4-8523-3DE9D330829D}" dt="2022-10-07T11:19:35.362" v="0"/>
          <pc:sldLayoutMkLst>
            <pc:docMk/>
            <pc:sldMasterMk cId="3871525276" sldId="2147483681"/>
            <pc:sldLayoutMk cId="2371634549" sldId="2147483683"/>
          </pc:sldLayoutMkLst>
        </pc:sldLayoutChg>
        <pc:sldLayoutChg chg="replId">
          <pc:chgData name="Löfgren Maria M RK HÄLSO- OCH SJUKVÅRD" userId="S::maria.m.lofgren@regionhalland.se::4cb288e3-66af-4afa-86a0-760f13ac5b44" providerId="AD" clId="Web-{754C5D9F-205F-4CD4-8523-3DE9D330829D}" dt="2022-10-07T11:19:35.362" v="0"/>
          <pc:sldLayoutMkLst>
            <pc:docMk/>
            <pc:sldMasterMk cId="3871525276" sldId="2147483681"/>
            <pc:sldLayoutMk cId="3826323791" sldId="2147483684"/>
          </pc:sldLayoutMkLst>
        </pc:sldLayoutChg>
        <pc:sldLayoutChg chg="replId">
          <pc:chgData name="Löfgren Maria M RK HÄLSO- OCH SJUKVÅRD" userId="S::maria.m.lofgren@regionhalland.se::4cb288e3-66af-4afa-86a0-760f13ac5b44" providerId="AD" clId="Web-{754C5D9F-205F-4CD4-8523-3DE9D330829D}" dt="2022-10-07T11:19:35.362" v="0"/>
          <pc:sldLayoutMkLst>
            <pc:docMk/>
            <pc:sldMasterMk cId="3871525276" sldId="2147483681"/>
            <pc:sldLayoutMk cId="2474439231" sldId="2147483685"/>
          </pc:sldLayoutMkLst>
        </pc:sldLayoutChg>
        <pc:sldLayoutChg chg="replId">
          <pc:chgData name="Löfgren Maria M RK HÄLSO- OCH SJUKVÅRD" userId="S::maria.m.lofgren@regionhalland.se::4cb288e3-66af-4afa-86a0-760f13ac5b44" providerId="AD" clId="Web-{754C5D9F-205F-4CD4-8523-3DE9D330829D}" dt="2022-10-07T11:19:35.362" v="0"/>
          <pc:sldLayoutMkLst>
            <pc:docMk/>
            <pc:sldMasterMk cId="3871525276" sldId="2147483681"/>
            <pc:sldLayoutMk cId="3971085997" sldId="2147483686"/>
          </pc:sldLayoutMkLst>
        </pc:sldLayoutChg>
        <pc:sldLayoutChg chg="replId">
          <pc:chgData name="Löfgren Maria M RK HÄLSO- OCH SJUKVÅRD" userId="S::maria.m.lofgren@regionhalland.se::4cb288e3-66af-4afa-86a0-760f13ac5b44" providerId="AD" clId="Web-{754C5D9F-205F-4CD4-8523-3DE9D330829D}" dt="2022-10-07T11:19:35.362" v="0"/>
          <pc:sldLayoutMkLst>
            <pc:docMk/>
            <pc:sldMasterMk cId="3871525276" sldId="2147483681"/>
            <pc:sldLayoutMk cId="2921199519" sldId="2147483687"/>
          </pc:sldLayoutMkLst>
        </pc:sldLayoutChg>
        <pc:sldLayoutChg chg="replId">
          <pc:chgData name="Löfgren Maria M RK HÄLSO- OCH SJUKVÅRD" userId="S::maria.m.lofgren@regionhalland.se::4cb288e3-66af-4afa-86a0-760f13ac5b44" providerId="AD" clId="Web-{754C5D9F-205F-4CD4-8523-3DE9D330829D}" dt="2022-10-07T11:19:35.362" v="0"/>
          <pc:sldLayoutMkLst>
            <pc:docMk/>
            <pc:sldMasterMk cId="3871525276" sldId="2147483681"/>
            <pc:sldLayoutMk cId="2982427472" sldId="2147483688"/>
          </pc:sldLayoutMkLst>
        </pc:sldLayoutChg>
        <pc:sldLayoutChg chg="replId">
          <pc:chgData name="Löfgren Maria M RK HÄLSO- OCH SJUKVÅRD" userId="S::maria.m.lofgren@regionhalland.se::4cb288e3-66af-4afa-86a0-760f13ac5b44" providerId="AD" clId="Web-{754C5D9F-205F-4CD4-8523-3DE9D330829D}" dt="2022-10-07T11:19:35.362" v="0"/>
          <pc:sldLayoutMkLst>
            <pc:docMk/>
            <pc:sldMasterMk cId="3871525276" sldId="2147483681"/>
            <pc:sldLayoutMk cId="728408969" sldId="2147483689"/>
          </pc:sldLayoutMkLst>
        </pc:sldLayoutChg>
      </pc:sldMasterChg>
      <pc:sldMasterChg chg="add addSldLayout">
        <pc:chgData name="Löfgren Maria M RK HÄLSO- OCH SJUKVÅRD" userId="S::maria.m.lofgren@regionhalland.se::4cb288e3-66af-4afa-86a0-760f13ac5b44" providerId="AD" clId="Web-{754C5D9F-205F-4CD4-8523-3DE9D330829D}" dt="2022-10-07T11:19:35.362" v="0"/>
        <pc:sldMasterMkLst>
          <pc:docMk/>
          <pc:sldMasterMk cId="3650185761" sldId="2147483690"/>
        </pc:sldMasterMkLst>
        <pc:sldLayoutChg chg="add">
          <pc:chgData name="Löfgren Maria M RK HÄLSO- OCH SJUKVÅRD" userId="S::maria.m.lofgren@regionhalland.se::4cb288e3-66af-4afa-86a0-760f13ac5b44" providerId="AD" clId="Web-{754C5D9F-205F-4CD4-8523-3DE9D330829D}" dt="2022-10-07T11:19:35.362" v="0"/>
          <pc:sldLayoutMkLst>
            <pc:docMk/>
            <pc:sldMasterMk cId="3650185761" sldId="2147483690"/>
            <pc:sldLayoutMk cId="230271384" sldId="2147483662"/>
          </pc:sldLayoutMkLst>
        </pc:sldLayoutChg>
        <pc:sldLayoutChg chg="add">
          <pc:chgData name="Löfgren Maria M RK HÄLSO- OCH SJUKVÅRD" userId="S::maria.m.lofgren@regionhalland.se::4cb288e3-66af-4afa-86a0-760f13ac5b44" providerId="AD" clId="Web-{754C5D9F-205F-4CD4-8523-3DE9D330829D}" dt="2022-10-07T11:19:35.362" v="0"/>
          <pc:sldLayoutMkLst>
            <pc:docMk/>
            <pc:sldMasterMk cId="3650185761" sldId="2147483690"/>
            <pc:sldLayoutMk cId="2485876049" sldId="2147483667"/>
          </pc:sldLayoutMkLst>
        </pc:sldLayoutChg>
        <pc:sldLayoutChg chg="add">
          <pc:chgData name="Löfgren Maria M RK HÄLSO- OCH SJUKVÅRD" userId="S::maria.m.lofgren@regionhalland.se::4cb288e3-66af-4afa-86a0-760f13ac5b44" providerId="AD" clId="Web-{754C5D9F-205F-4CD4-8523-3DE9D330829D}" dt="2022-10-07T11:19:35.362" v="0"/>
          <pc:sldLayoutMkLst>
            <pc:docMk/>
            <pc:sldMasterMk cId="3650185761" sldId="2147483690"/>
            <pc:sldLayoutMk cId="1739045019" sldId="2147483668"/>
          </pc:sldLayoutMkLst>
        </pc:sldLayoutChg>
        <pc:sldLayoutChg chg="add">
          <pc:chgData name="Löfgren Maria M RK HÄLSO- OCH SJUKVÅRD" userId="S::maria.m.lofgren@regionhalland.se::4cb288e3-66af-4afa-86a0-760f13ac5b44" providerId="AD" clId="Web-{754C5D9F-205F-4CD4-8523-3DE9D330829D}" dt="2022-10-07T11:19:35.362" v="0"/>
          <pc:sldLayoutMkLst>
            <pc:docMk/>
            <pc:sldMasterMk cId="3650185761" sldId="2147483690"/>
            <pc:sldLayoutMk cId="2670338049" sldId="2147483669"/>
          </pc:sldLayoutMkLst>
        </pc:sldLayoutChg>
        <pc:sldLayoutChg chg="add">
          <pc:chgData name="Löfgren Maria M RK HÄLSO- OCH SJUKVÅRD" userId="S::maria.m.lofgren@regionhalland.se::4cb288e3-66af-4afa-86a0-760f13ac5b44" providerId="AD" clId="Web-{754C5D9F-205F-4CD4-8523-3DE9D330829D}" dt="2022-10-07T11:19:35.362" v="0"/>
          <pc:sldLayoutMkLst>
            <pc:docMk/>
            <pc:sldMasterMk cId="3650185761" sldId="2147483690"/>
            <pc:sldLayoutMk cId="2652654524" sldId="2147483670"/>
          </pc:sldLayoutMkLst>
        </pc:sldLayoutChg>
        <pc:sldLayoutChg chg="add">
          <pc:chgData name="Löfgren Maria M RK HÄLSO- OCH SJUKVÅRD" userId="S::maria.m.lofgren@regionhalland.se::4cb288e3-66af-4afa-86a0-760f13ac5b44" providerId="AD" clId="Web-{754C5D9F-205F-4CD4-8523-3DE9D330829D}" dt="2022-10-07T11:19:35.362" v="0"/>
          <pc:sldLayoutMkLst>
            <pc:docMk/>
            <pc:sldMasterMk cId="3650185761" sldId="2147483690"/>
            <pc:sldLayoutMk cId="1185400552" sldId="2147483672"/>
          </pc:sldLayoutMkLst>
        </pc:sldLayoutChg>
        <pc:sldLayoutChg chg="add">
          <pc:chgData name="Löfgren Maria M RK HÄLSO- OCH SJUKVÅRD" userId="S::maria.m.lofgren@regionhalland.se::4cb288e3-66af-4afa-86a0-760f13ac5b44" providerId="AD" clId="Web-{754C5D9F-205F-4CD4-8523-3DE9D330829D}" dt="2022-10-07T11:19:35.362" v="0"/>
          <pc:sldLayoutMkLst>
            <pc:docMk/>
            <pc:sldMasterMk cId="3650185761" sldId="2147483690"/>
            <pc:sldLayoutMk cId="2440943035" sldId="2147483673"/>
          </pc:sldLayoutMkLst>
        </pc:sldLayoutChg>
        <pc:sldLayoutChg chg="add">
          <pc:chgData name="Löfgren Maria M RK HÄLSO- OCH SJUKVÅRD" userId="S::maria.m.lofgren@regionhalland.se::4cb288e3-66af-4afa-86a0-760f13ac5b44" providerId="AD" clId="Web-{754C5D9F-205F-4CD4-8523-3DE9D330829D}" dt="2022-10-07T11:19:35.362" v="0"/>
          <pc:sldLayoutMkLst>
            <pc:docMk/>
            <pc:sldMasterMk cId="3650185761" sldId="2147483690"/>
            <pc:sldLayoutMk cId="2943234527" sldId="2147483674"/>
          </pc:sldLayoutMkLst>
        </pc:sldLayoutChg>
        <pc:sldLayoutChg chg="add">
          <pc:chgData name="Löfgren Maria M RK HÄLSO- OCH SJUKVÅRD" userId="S::maria.m.lofgren@regionhalland.se::4cb288e3-66af-4afa-86a0-760f13ac5b44" providerId="AD" clId="Web-{754C5D9F-205F-4CD4-8523-3DE9D330829D}" dt="2022-10-07T11:19:35.362" v="0"/>
          <pc:sldLayoutMkLst>
            <pc:docMk/>
            <pc:sldMasterMk cId="3650185761" sldId="2147483690"/>
            <pc:sldLayoutMk cId="2698374339" sldId="2147483675"/>
          </pc:sldLayoutMkLst>
        </pc:sldLayoutChg>
        <pc:sldLayoutChg chg="add">
          <pc:chgData name="Löfgren Maria M RK HÄLSO- OCH SJUKVÅRD" userId="S::maria.m.lofgren@regionhalland.se::4cb288e3-66af-4afa-86a0-760f13ac5b44" providerId="AD" clId="Web-{754C5D9F-205F-4CD4-8523-3DE9D330829D}" dt="2022-10-07T11:19:35.362" v="0"/>
          <pc:sldLayoutMkLst>
            <pc:docMk/>
            <pc:sldMasterMk cId="3650185761" sldId="2147483690"/>
            <pc:sldLayoutMk cId="1724586251" sldId="2147483691"/>
          </pc:sldLayoutMkLst>
        </pc:sldLayoutChg>
        <pc:sldLayoutChg chg="add">
          <pc:chgData name="Löfgren Maria M RK HÄLSO- OCH SJUKVÅRD" userId="S::maria.m.lofgren@regionhalland.se::4cb288e3-66af-4afa-86a0-760f13ac5b44" providerId="AD" clId="Web-{754C5D9F-205F-4CD4-8523-3DE9D330829D}" dt="2022-10-07T11:19:35.362" v="0"/>
          <pc:sldLayoutMkLst>
            <pc:docMk/>
            <pc:sldMasterMk cId="3650185761" sldId="2147483690"/>
            <pc:sldLayoutMk cId="2563085769" sldId="2147483692"/>
          </pc:sldLayoutMkLst>
        </pc:sldLayoutChg>
        <pc:sldLayoutChg chg="add">
          <pc:chgData name="Löfgren Maria M RK HÄLSO- OCH SJUKVÅRD" userId="S::maria.m.lofgren@regionhalland.se::4cb288e3-66af-4afa-86a0-760f13ac5b44" providerId="AD" clId="Web-{754C5D9F-205F-4CD4-8523-3DE9D330829D}" dt="2022-10-07T11:19:35.362" v="0"/>
          <pc:sldLayoutMkLst>
            <pc:docMk/>
            <pc:sldMasterMk cId="3650185761" sldId="2147483690"/>
            <pc:sldLayoutMk cId="4146924637" sldId="2147483693"/>
          </pc:sldLayoutMkLst>
        </pc:sldLayoutChg>
        <pc:sldLayoutChg chg="add">
          <pc:chgData name="Löfgren Maria M RK HÄLSO- OCH SJUKVÅRD" userId="S::maria.m.lofgren@regionhalland.se::4cb288e3-66af-4afa-86a0-760f13ac5b44" providerId="AD" clId="Web-{754C5D9F-205F-4CD4-8523-3DE9D330829D}" dt="2022-10-07T11:19:35.362" v="0"/>
          <pc:sldLayoutMkLst>
            <pc:docMk/>
            <pc:sldMasterMk cId="3650185761" sldId="2147483690"/>
            <pc:sldLayoutMk cId="3212756706" sldId="2147483694"/>
          </pc:sldLayoutMkLst>
        </pc:sldLayoutChg>
        <pc:sldLayoutChg chg="add">
          <pc:chgData name="Löfgren Maria M RK HÄLSO- OCH SJUKVÅRD" userId="S::maria.m.lofgren@regionhalland.se::4cb288e3-66af-4afa-86a0-760f13ac5b44" providerId="AD" clId="Web-{754C5D9F-205F-4CD4-8523-3DE9D330829D}" dt="2022-10-07T11:19:35.362" v="0"/>
          <pc:sldLayoutMkLst>
            <pc:docMk/>
            <pc:sldMasterMk cId="3650185761" sldId="2147483690"/>
            <pc:sldLayoutMk cId="659271843" sldId="2147483695"/>
          </pc:sldLayoutMkLst>
        </pc:sldLayoutChg>
        <pc:sldLayoutChg chg="add">
          <pc:chgData name="Löfgren Maria M RK HÄLSO- OCH SJUKVÅRD" userId="S::maria.m.lofgren@regionhalland.se::4cb288e3-66af-4afa-86a0-760f13ac5b44" providerId="AD" clId="Web-{754C5D9F-205F-4CD4-8523-3DE9D330829D}" dt="2022-10-07T11:19:35.362" v="0"/>
          <pc:sldLayoutMkLst>
            <pc:docMk/>
            <pc:sldMasterMk cId="3650185761" sldId="2147483690"/>
            <pc:sldLayoutMk cId="2896939686" sldId="2147483696"/>
          </pc:sldLayoutMkLst>
        </pc:sldLayoutChg>
      </pc:sldMasterChg>
    </pc:docChg>
  </pc:docChgLst>
  <pc:docChgLst>
    <pc:chgData name="Löfgren Maria M RK HÄLSO- OCH SJUKVÅRD" userId="S::maria.m.lofgren@regionhalland.se::4cb288e3-66af-4afa-86a0-760f13ac5b44" providerId="AD" clId="Web-{1E6648C7-28F6-470F-8362-C0049D814583}"/>
    <pc:docChg chg="addSld delSld modSld">
      <pc:chgData name="Löfgren Maria M RK HÄLSO- OCH SJUKVÅRD" userId="S::maria.m.lofgren@regionhalland.se::4cb288e3-66af-4afa-86a0-760f13ac5b44" providerId="AD" clId="Web-{1E6648C7-28F6-470F-8362-C0049D814583}" dt="2023-10-02T09:31:14.210" v="62"/>
      <pc:docMkLst>
        <pc:docMk/>
      </pc:docMkLst>
      <pc:sldChg chg="addSp delSp modSp delAnim">
        <pc:chgData name="Löfgren Maria M RK HÄLSO- OCH SJUKVÅRD" userId="S::maria.m.lofgren@regionhalland.se::4cb288e3-66af-4afa-86a0-760f13ac5b44" providerId="AD" clId="Web-{1E6648C7-28F6-470F-8362-C0049D814583}" dt="2023-10-02T09:30:53.070" v="60" actId="20577"/>
        <pc:sldMkLst>
          <pc:docMk/>
          <pc:sldMk cId="3585569659" sldId="315"/>
        </pc:sldMkLst>
        <pc:spChg chg="add mod">
          <ac:chgData name="Löfgren Maria M RK HÄLSO- OCH SJUKVÅRD" userId="S::maria.m.lofgren@regionhalland.se::4cb288e3-66af-4afa-86a0-760f13ac5b44" providerId="AD" clId="Web-{1E6648C7-28F6-470F-8362-C0049D814583}" dt="2023-10-02T09:30:53.070" v="60" actId="20577"/>
          <ac:spMkLst>
            <pc:docMk/>
            <pc:sldMk cId="3585569659" sldId="315"/>
            <ac:spMk id="3" creationId="{516979D2-D461-6F2F-A8C7-8B18418FCA75}"/>
          </ac:spMkLst>
        </pc:spChg>
        <pc:picChg chg="del">
          <ac:chgData name="Löfgren Maria M RK HÄLSO- OCH SJUKVÅRD" userId="S::maria.m.lofgren@regionhalland.se::4cb288e3-66af-4afa-86a0-760f13ac5b44" providerId="AD" clId="Web-{1E6648C7-28F6-470F-8362-C0049D814583}" dt="2023-10-02T09:29:56.461" v="41"/>
          <ac:picMkLst>
            <pc:docMk/>
            <pc:sldMk cId="3585569659" sldId="315"/>
            <ac:picMk id="13" creationId="{4280D486-994F-B745-7A77-FED5F072CF52}"/>
          </ac:picMkLst>
        </pc:picChg>
      </pc:sldChg>
      <pc:sldChg chg="del">
        <pc:chgData name="Löfgren Maria M RK HÄLSO- OCH SJUKVÅRD" userId="S::maria.m.lofgren@regionhalland.se::4cb288e3-66af-4afa-86a0-760f13ac5b44" providerId="AD" clId="Web-{1E6648C7-28F6-470F-8362-C0049D814583}" dt="2023-10-02T09:31:01.257" v="61"/>
        <pc:sldMkLst>
          <pc:docMk/>
          <pc:sldMk cId="2424263810" sldId="333"/>
        </pc:sldMkLst>
      </pc:sldChg>
      <pc:sldChg chg="modSp">
        <pc:chgData name="Löfgren Maria M RK HÄLSO- OCH SJUKVÅRD" userId="S::maria.m.lofgren@regionhalland.se::4cb288e3-66af-4afa-86a0-760f13ac5b44" providerId="AD" clId="Web-{1E6648C7-28F6-470F-8362-C0049D814583}" dt="2023-10-02T09:29:45.414" v="40" actId="20577"/>
        <pc:sldMkLst>
          <pc:docMk/>
          <pc:sldMk cId="1545176091" sldId="347"/>
        </pc:sldMkLst>
        <pc:spChg chg="mod">
          <ac:chgData name="Löfgren Maria M RK HÄLSO- OCH SJUKVÅRD" userId="S::maria.m.lofgren@regionhalland.se::4cb288e3-66af-4afa-86a0-760f13ac5b44" providerId="AD" clId="Web-{1E6648C7-28F6-470F-8362-C0049D814583}" dt="2023-10-02T09:29:45.414" v="40" actId="20577"/>
          <ac:spMkLst>
            <pc:docMk/>
            <pc:sldMk cId="1545176091" sldId="347"/>
            <ac:spMk id="3" creationId="{4554384F-39BB-4937-8481-A3E265951FCB}"/>
          </ac:spMkLst>
        </pc:spChg>
      </pc:sldChg>
      <pc:sldChg chg="del">
        <pc:chgData name="Löfgren Maria M RK HÄLSO- OCH SJUKVÅRD" userId="S::maria.m.lofgren@regionhalland.se::4cb288e3-66af-4afa-86a0-760f13ac5b44" providerId="AD" clId="Web-{1E6648C7-28F6-470F-8362-C0049D814583}" dt="2023-10-02T09:27:55.618" v="8"/>
        <pc:sldMkLst>
          <pc:docMk/>
          <pc:sldMk cId="3135279448" sldId="412"/>
        </pc:sldMkLst>
      </pc:sldChg>
      <pc:sldChg chg="del">
        <pc:chgData name="Löfgren Maria M RK HÄLSO- OCH SJUKVÅRD" userId="S::maria.m.lofgren@regionhalland.se::4cb288e3-66af-4afa-86a0-760f13ac5b44" providerId="AD" clId="Web-{1E6648C7-28F6-470F-8362-C0049D814583}" dt="2023-10-02T09:27:54.134" v="7"/>
        <pc:sldMkLst>
          <pc:docMk/>
          <pc:sldMk cId="3066427171" sldId="415"/>
        </pc:sldMkLst>
      </pc:sldChg>
      <pc:sldChg chg="del">
        <pc:chgData name="Löfgren Maria M RK HÄLSO- OCH SJUKVÅRD" userId="S::maria.m.lofgren@regionhalland.se::4cb288e3-66af-4afa-86a0-760f13ac5b44" providerId="AD" clId="Web-{1E6648C7-28F6-470F-8362-C0049D814583}" dt="2023-10-02T09:27:44.165" v="6"/>
        <pc:sldMkLst>
          <pc:docMk/>
          <pc:sldMk cId="787096861" sldId="416"/>
        </pc:sldMkLst>
      </pc:sldChg>
      <pc:sldChg chg="delSp modSp">
        <pc:chgData name="Löfgren Maria M RK HÄLSO- OCH SJUKVÅRD" userId="S::maria.m.lofgren@regionhalland.se::4cb288e3-66af-4afa-86a0-760f13ac5b44" providerId="AD" clId="Web-{1E6648C7-28F6-470F-8362-C0049D814583}" dt="2023-10-02T09:27:39.993" v="5"/>
        <pc:sldMkLst>
          <pc:docMk/>
          <pc:sldMk cId="4073551139" sldId="451"/>
        </pc:sldMkLst>
        <pc:spChg chg="del">
          <ac:chgData name="Löfgren Maria M RK HÄLSO- OCH SJUKVÅRD" userId="S::maria.m.lofgren@regionhalland.se::4cb288e3-66af-4afa-86a0-760f13ac5b44" providerId="AD" clId="Web-{1E6648C7-28F6-470F-8362-C0049D814583}" dt="2023-10-02T09:27:36.806" v="4"/>
          <ac:spMkLst>
            <pc:docMk/>
            <pc:sldMk cId="4073551139" sldId="451"/>
            <ac:spMk id="2" creationId="{A04DB32E-5339-5488-C2C2-B7C205BAD974}"/>
          </ac:spMkLst>
        </pc:spChg>
        <pc:spChg chg="del">
          <ac:chgData name="Löfgren Maria M RK HÄLSO- OCH SJUKVÅRD" userId="S::maria.m.lofgren@regionhalland.se::4cb288e3-66af-4afa-86a0-760f13ac5b44" providerId="AD" clId="Web-{1E6648C7-28F6-470F-8362-C0049D814583}" dt="2023-10-02T09:27:39.993" v="5"/>
          <ac:spMkLst>
            <pc:docMk/>
            <pc:sldMk cId="4073551139" sldId="451"/>
            <ac:spMk id="3" creationId="{EF3B83C0-8702-108E-467D-A395BF0AF6A6}"/>
          </ac:spMkLst>
        </pc:spChg>
        <pc:picChg chg="mod">
          <ac:chgData name="Löfgren Maria M RK HÄLSO- OCH SJUKVÅRD" userId="S::maria.m.lofgren@regionhalland.se::4cb288e3-66af-4afa-86a0-760f13ac5b44" providerId="AD" clId="Web-{1E6648C7-28F6-470F-8362-C0049D814583}" dt="2023-10-02T09:27:30.556" v="3" actId="14100"/>
          <ac:picMkLst>
            <pc:docMk/>
            <pc:sldMk cId="4073551139" sldId="451"/>
            <ac:picMk id="7" creationId="{3B8F1E6F-CD45-953E-F70A-A0989FBE30B2}"/>
          </ac:picMkLst>
        </pc:picChg>
      </pc:sldChg>
      <pc:sldChg chg="addSp delSp modSp new">
        <pc:chgData name="Löfgren Maria M RK HÄLSO- OCH SJUKVÅRD" userId="S::maria.m.lofgren@regionhalland.se::4cb288e3-66af-4afa-86a0-760f13ac5b44" providerId="AD" clId="Web-{1E6648C7-28F6-470F-8362-C0049D814583}" dt="2023-10-02T09:28:43.165" v="15" actId="14100"/>
        <pc:sldMkLst>
          <pc:docMk/>
          <pc:sldMk cId="1029750783" sldId="452"/>
        </pc:sldMkLst>
        <pc:spChg chg="del">
          <ac:chgData name="Löfgren Maria M RK HÄLSO- OCH SJUKVÅRD" userId="S::maria.m.lofgren@regionhalland.se::4cb288e3-66af-4afa-86a0-760f13ac5b44" providerId="AD" clId="Web-{1E6648C7-28F6-470F-8362-C0049D814583}" dt="2023-10-02T09:28:26.134" v="11"/>
          <ac:spMkLst>
            <pc:docMk/>
            <pc:sldMk cId="1029750783" sldId="452"/>
            <ac:spMk id="2" creationId="{73F3E933-09DD-0843-7E63-A4B9AB537A21}"/>
          </ac:spMkLst>
        </pc:spChg>
        <pc:spChg chg="del">
          <ac:chgData name="Löfgren Maria M RK HÄLSO- OCH SJUKVÅRD" userId="S::maria.m.lofgren@regionhalland.se::4cb288e3-66af-4afa-86a0-760f13ac5b44" providerId="AD" clId="Web-{1E6648C7-28F6-470F-8362-C0049D814583}" dt="2023-10-02T09:28:24.352" v="10"/>
          <ac:spMkLst>
            <pc:docMk/>
            <pc:sldMk cId="1029750783" sldId="452"/>
            <ac:spMk id="3" creationId="{AE8FFC3D-97B8-D108-C7C3-81E43AFD8501}"/>
          </ac:spMkLst>
        </pc:spChg>
        <pc:picChg chg="add mod ord">
          <ac:chgData name="Löfgren Maria M RK HÄLSO- OCH SJUKVÅRD" userId="S::maria.m.lofgren@regionhalland.se::4cb288e3-66af-4afa-86a0-760f13ac5b44" providerId="AD" clId="Web-{1E6648C7-28F6-470F-8362-C0049D814583}" dt="2023-10-02T09:28:43.165" v="15" actId="14100"/>
          <ac:picMkLst>
            <pc:docMk/>
            <pc:sldMk cId="1029750783" sldId="452"/>
            <ac:picMk id="7" creationId="{1E4A468A-07A8-D852-C29D-F44DB07E02EA}"/>
          </ac:picMkLst>
        </pc:picChg>
      </pc:sldChg>
      <pc:sldChg chg="new">
        <pc:chgData name="Löfgren Maria M RK HÄLSO- OCH SJUKVÅRD" userId="S::maria.m.lofgren@regionhalland.se::4cb288e3-66af-4afa-86a0-760f13ac5b44" providerId="AD" clId="Web-{1E6648C7-28F6-470F-8362-C0049D814583}" dt="2023-10-02T09:31:14.210" v="62"/>
        <pc:sldMkLst>
          <pc:docMk/>
          <pc:sldMk cId="2887617019" sldId="453"/>
        </pc:sldMkLst>
      </pc:sldChg>
    </pc:docChg>
  </pc:docChgLst>
  <pc:docChgLst>
    <pc:chgData name="Carlsson Anna I RK STAB" userId="S::anna.i.carlsson@regionhalland.se::56d5b8f8-bafe-464c-b18f-338cb02ad156" providerId="AD" clId="Web-{2D5D1A33-7AD7-442A-BDD0-0CFAFF406DDD}"/>
    <pc:docChg chg="modSld">
      <pc:chgData name="Carlsson Anna I RK STAB" userId="S::anna.i.carlsson@regionhalland.se::56d5b8f8-bafe-464c-b18f-338cb02ad156" providerId="AD" clId="Web-{2D5D1A33-7AD7-442A-BDD0-0CFAFF406DDD}" dt="2022-10-10T12:30:16.762" v="445" actId="1076"/>
      <pc:docMkLst>
        <pc:docMk/>
      </pc:docMkLst>
      <pc:sldChg chg="modSp">
        <pc:chgData name="Carlsson Anna I RK STAB" userId="S::anna.i.carlsson@regionhalland.se::56d5b8f8-bafe-464c-b18f-338cb02ad156" providerId="AD" clId="Web-{2D5D1A33-7AD7-442A-BDD0-0CFAFF406DDD}" dt="2022-10-10T11:42:48.676" v="304" actId="20577"/>
        <pc:sldMkLst>
          <pc:docMk/>
          <pc:sldMk cId="3681305250" sldId="304"/>
        </pc:sldMkLst>
        <pc:spChg chg="mod">
          <ac:chgData name="Carlsson Anna I RK STAB" userId="S::anna.i.carlsson@regionhalland.se::56d5b8f8-bafe-464c-b18f-338cb02ad156" providerId="AD" clId="Web-{2D5D1A33-7AD7-442A-BDD0-0CFAFF406DDD}" dt="2022-10-10T11:42:48.676" v="304" actId="20577"/>
          <ac:spMkLst>
            <pc:docMk/>
            <pc:sldMk cId="3681305250" sldId="304"/>
            <ac:spMk id="3" creationId="{00000000-0000-0000-0000-000000000000}"/>
          </ac:spMkLst>
        </pc:spChg>
      </pc:sldChg>
      <pc:sldChg chg="modSp mod modClrScheme chgLayout">
        <pc:chgData name="Carlsson Anna I RK STAB" userId="S::anna.i.carlsson@regionhalland.se::56d5b8f8-bafe-464c-b18f-338cb02ad156" providerId="AD" clId="Web-{2D5D1A33-7AD7-442A-BDD0-0CFAFF406DDD}" dt="2022-10-10T12:17:33.693" v="392"/>
        <pc:sldMkLst>
          <pc:docMk/>
          <pc:sldMk cId="1114442192" sldId="310"/>
        </pc:sldMkLst>
        <pc:spChg chg="mod">
          <ac:chgData name="Carlsson Anna I RK STAB" userId="S::anna.i.carlsson@regionhalland.se::56d5b8f8-bafe-464c-b18f-338cb02ad156" providerId="AD" clId="Web-{2D5D1A33-7AD7-442A-BDD0-0CFAFF406DDD}" dt="2022-10-10T12:17:33.693" v="392"/>
          <ac:spMkLst>
            <pc:docMk/>
            <pc:sldMk cId="1114442192" sldId="310"/>
            <ac:spMk id="2" creationId="{00000000-0000-0000-0000-000000000000}"/>
          </ac:spMkLst>
        </pc:spChg>
        <pc:spChg chg="mod">
          <ac:chgData name="Carlsson Anna I RK STAB" userId="S::anna.i.carlsson@regionhalland.se::56d5b8f8-bafe-464c-b18f-338cb02ad156" providerId="AD" clId="Web-{2D5D1A33-7AD7-442A-BDD0-0CFAFF406DDD}" dt="2022-10-10T12:17:33.693" v="392"/>
          <ac:spMkLst>
            <pc:docMk/>
            <pc:sldMk cId="1114442192" sldId="310"/>
            <ac:spMk id="3" creationId="{00000000-0000-0000-0000-000000000000}"/>
          </ac:spMkLst>
        </pc:spChg>
        <pc:spChg chg="mod">
          <ac:chgData name="Carlsson Anna I RK STAB" userId="S::anna.i.carlsson@regionhalland.se::56d5b8f8-bafe-464c-b18f-338cb02ad156" providerId="AD" clId="Web-{2D5D1A33-7AD7-442A-BDD0-0CFAFF406DDD}" dt="2022-10-10T12:17:33.693" v="392"/>
          <ac:spMkLst>
            <pc:docMk/>
            <pc:sldMk cId="1114442192" sldId="310"/>
            <ac:spMk id="4" creationId="{00000000-0000-0000-0000-000000000000}"/>
          </ac:spMkLst>
        </pc:spChg>
        <pc:spChg chg="mod">
          <ac:chgData name="Carlsson Anna I RK STAB" userId="S::anna.i.carlsson@regionhalland.se::56d5b8f8-bafe-464c-b18f-338cb02ad156" providerId="AD" clId="Web-{2D5D1A33-7AD7-442A-BDD0-0CFAFF406DDD}" dt="2022-10-10T12:17:33.693" v="392"/>
          <ac:spMkLst>
            <pc:docMk/>
            <pc:sldMk cId="1114442192" sldId="310"/>
            <ac:spMk id="5" creationId="{00000000-0000-0000-0000-000000000000}"/>
          </ac:spMkLst>
        </pc:spChg>
        <pc:spChg chg="mod">
          <ac:chgData name="Carlsson Anna I RK STAB" userId="S::anna.i.carlsson@regionhalland.se::56d5b8f8-bafe-464c-b18f-338cb02ad156" providerId="AD" clId="Web-{2D5D1A33-7AD7-442A-BDD0-0CFAFF406DDD}" dt="2022-10-10T12:17:33.693" v="392"/>
          <ac:spMkLst>
            <pc:docMk/>
            <pc:sldMk cId="1114442192" sldId="310"/>
            <ac:spMk id="6" creationId="{00000000-0000-0000-0000-000000000000}"/>
          </ac:spMkLst>
        </pc:spChg>
        <pc:picChg chg="mod ord">
          <ac:chgData name="Carlsson Anna I RK STAB" userId="S::anna.i.carlsson@regionhalland.se::56d5b8f8-bafe-464c-b18f-338cb02ad156" providerId="AD" clId="Web-{2D5D1A33-7AD7-442A-BDD0-0CFAFF406DDD}" dt="2022-10-10T12:17:33.693" v="392"/>
          <ac:picMkLst>
            <pc:docMk/>
            <pc:sldMk cId="1114442192" sldId="310"/>
            <ac:picMk id="8" creationId="{95296E56-1EE5-46B1-A8C6-EA56533DAEB7}"/>
          </ac:picMkLst>
        </pc:picChg>
      </pc:sldChg>
      <pc:sldChg chg="modSp">
        <pc:chgData name="Carlsson Anna I RK STAB" userId="S::anna.i.carlsson@regionhalland.se::56d5b8f8-bafe-464c-b18f-338cb02ad156" providerId="AD" clId="Web-{2D5D1A33-7AD7-442A-BDD0-0CFAFF406DDD}" dt="2022-10-10T12:20:52.351" v="409" actId="1076"/>
        <pc:sldMkLst>
          <pc:docMk/>
          <pc:sldMk cId="2141031877" sldId="326"/>
        </pc:sldMkLst>
        <pc:spChg chg="mod">
          <ac:chgData name="Carlsson Anna I RK STAB" userId="S::anna.i.carlsson@regionhalland.se::56d5b8f8-bafe-464c-b18f-338cb02ad156" providerId="AD" clId="Web-{2D5D1A33-7AD7-442A-BDD0-0CFAFF406DDD}" dt="2022-10-10T12:20:22.226" v="407" actId="1076"/>
          <ac:spMkLst>
            <pc:docMk/>
            <pc:sldMk cId="2141031877" sldId="326"/>
            <ac:spMk id="2" creationId="{00000000-0000-0000-0000-000000000000}"/>
          </ac:spMkLst>
        </pc:spChg>
        <pc:spChg chg="mod">
          <ac:chgData name="Carlsson Anna I RK STAB" userId="S::anna.i.carlsson@regionhalland.se::56d5b8f8-bafe-464c-b18f-338cb02ad156" providerId="AD" clId="Web-{2D5D1A33-7AD7-442A-BDD0-0CFAFF406DDD}" dt="2022-10-10T12:20:42.679" v="408" actId="1076"/>
          <ac:spMkLst>
            <pc:docMk/>
            <pc:sldMk cId="2141031877" sldId="326"/>
            <ac:spMk id="3" creationId="{00000000-0000-0000-0000-000000000000}"/>
          </ac:spMkLst>
        </pc:spChg>
        <pc:spChg chg="mod">
          <ac:chgData name="Carlsson Anna I RK STAB" userId="S::anna.i.carlsson@regionhalland.se::56d5b8f8-bafe-464c-b18f-338cb02ad156" providerId="AD" clId="Web-{2D5D1A33-7AD7-442A-BDD0-0CFAFF406DDD}" dt="2022-10-10T12:20:52.351" v="409" actId="1076"/>
          <ac:spMkLst>
            <pc:docMk/>
            <pc:sldMk cId="2141031877" sldId="326"/>
            <ac:spMk id="7" creationId="{00000000-0000-0000-0000-000000000000}"/>
          </ac:spMkLst>
        </pc:spChg>
      </pc:sldChg>
      <pc:sldChg chg="modSp">
        <pc:chgData name="Carlsson Anna I RK STAB" userId="S::anna.i.carlsson@regionhalland.se::56d5b8f8-bafe-464c-b18f-338cb02ad156" providerId="AD" clId="Web-{2D5D1A33-7AD7-442A-BDD0-0CFAFF406DDD}" dt="2022-10-10T11:13:24.709" v="5" actId="20577"/>
        <pc:sldMkLst>
          <pc:docMk/>
          <pc:sldMk cId="885101545" sldId="334"/>
        </pc:sldMkLst>
        <pc:spChg chg="mod">
          <ac:chgData name="Carlsson Anna I RK STAB" userId="S::anna.i.carlsson@regionhalland.se::56d5b8f8-bafe-464c-b18f-338cb02ad156" providerId="AD" clId="Web-{2D5D1A33-7AD7-442A-BDD0-0CFAFF406DDD}" dt="2022-10-10T11:13:24.709" v="5" actId="20577"/>
          <ac:spMkLst>
            <pc:docMk/>
            <pc:sldMk cId="885101545" sldId="334"/>
            <ac:spMk id="3" creationId="{00000000-0000-0000-0000-000000000000}"/>
          </ac:spMkLst>
        </pc:spChg>
      </pc:sldChg>
      <pc:sldChg chg="modSp">
        <pc:chgData name="Carlsson Anna I RK STAB" userId="S::anna.i.carlsson@regionhalland.se::56d5b8f8-bafe-464c-b18f-338cb02ad156" providerId="AD" clId="Web-{2D5D1A33-7AD7-442A-BDD0-0CFAFF406DDD}" dt="2022-10-10T11:43:25.567" v="307" actId="20577"/>
        <pc:sldMkLst>
          <pc:docMk/>
          <pc:sldMk cId="1545176091" sldId="347"/>
        </pc:sldMkLst>
        <pc:spChg chg="mod">
          <ac:chgData name="Carlsson Anna I RK STAB" userId="S::anna.i.carlsson@regionhalland.se::56d5b8f8-bafe-464c-b18f-338cb02ad156" providerId="AD" clId="Web-{2D5D1A33-7AD7-442A-BDD0-0CFAFF406DDD}" dt="2022-10-10T11:43:25.567" v="307" actId="20577"/>
          <ac:spMkLst>
            <pc:docMk/>
            <pc:sldMk cId="1545176091" sldId="347"/>
            <ac:spMk id="3" creationId="{4554384F-39BB-4937-8481-A3E265951FCB}"/>
          </ac:spMkLst>
        </pc:spChg>
      </pc:sldChg>
      <pc:sldChg chg="modSp">
        <pc:chgData name="Carlsson Anna I RK STAB" userId="S::anna.i.carlsson@regionhalland.se::56d5b8f8-bafe-464c-b18f-338cb02ad156" providerId="AD" clId="Web-{2D5D1A33-7AD7-442A-BDD0-0CFAFF406DDD}" dt="2022-10-10T12:17:21.818" v="391" actId="20577"/>
        <pc:sldMkLst>
          <pc:docMk/>
          <pc:sldMk cId="1326732682" sldId="352"/>
        </pc:sldMkLst>
        <pc:spChg chg="mod">
          <ac:chgData name="Carlsson Anna I RK STAB" userId="S::anna.i.carlsson@regionhalland.se::56d5b8f8-bafe-464c-b18f-338cb02ad156" providerId="AD" clId="Web-{2D5D1A33-7AD7-442A-BDD0-0CFAFF406DDD}" dt="2022-10-10T12:17:21.818" v="391" actId="20577"/>
          <ac:spMkLst>
            <pc:docMk/>
            <pc:sldMk cId="1326732682" sldId="352"/>
            <ac:spMk id="2" creationId="{34DF7C2B-C024-4C6B-AFCD-F81D8001A936}"/>
          </ac:spMkLst>
        </pc:spChg>
      </pc:sldChg>
      <pc:sldChg chg="modSp">
        <pc:chgData name="Carlsson Anna I RK STAB" userId="S::anna.i.carlsson@regionhalland.se::56d5b8f8-bafe-464c-b18f-338cb02ad156" providerId="AD" clId="Web-{2D5D1A33-7AD7-442A-BDD0-0CFAFF406DDD}" dt="2022-10-10T12:19:13.272" v="398" actId="20577"/>
        <pc:sldMkLst>
          <pc:docMk/>
          <pc:sldMk cId="3796326738" sldId="357"/>
        </pc:sldMkLst>
        <pc:spChg chg="mod">
          <ac:chgData name="Carlsson Anna I RK STAB" userId="S::anna.i.carlsson@regionhalland.se::56d5b8f8-bafe-464c-b18f-338cb02ad156" providerId="AD" clId="Web-{2D5D1A33-7AD7-442A-BDD0-0CFAFF406DDD}" dt="2022-10-10T12:19:13.272" v="398" actId="20577"/>
          <ac:spMkLst>
            <pc:docMk/>
            <pc:sldMk cId="3796326738" sldId="357"/>
            <ac:spMk id="3" creationId="{0521BC9A-DFD7-4B29-A0DF-019C774A8B56}"/>
          </ac:spMkLst>
        </pc:spChg>
      </pc:sldChg>
      <pc:sldChg chg="addSp delSp modSp mod modClrScheme chgLayout">
        <pc:chgData name="Carlsson Anna I RK STAB" userId="S::anna.i.carlsson@regionhalland.se::56d5b8f8-bafe-464c-b18f-338cb02ad156" providerId="AD" clId="Web-{2D5D1A33-7AD7-442A-BDD0-0CFAFF406DDD}" dt="2022-10-10T11:45:54.428" v="331" actId="20577"/>
        <pc:sldMkLst>
          <pc:docMk/>
          <pc:sldMk cId="3633283392" sldId="361"/>
        </pc:sldMkLst>
        <pc:spChg chg="mod">
          <ac:chgData name="Carlsson Anna I RK STAB" userId="S::anna.i.carlsson@regionhalland.se::56d5b8f8-bafe-464c-b18f-338cb02ad156" providerId="AD" clId="Web-{2D5D1A33-7AD7-442A-BDD0-0CFAFF406DDD}" dt="2022-10-10T11:23:23.261" v="9"/>
          <ac:spMkLst>
            <pc:docMk/>
            <pc:sldMk cId="3633283392" sldId="361"/>
            <ac:spMk id="2" creationId="{093C1AD8-1E16-4EF2-B045-B7C30FF75FDD}"/>
          </ac:spMkLst>
        </pc:spChg>
        <pc:spChg chg="mod">
          <ac:chgData name="Carlsson Anna I RK STAB" userId="S::anna.i.carlsson@regionhalland.se::56d5b8f8-bafe-464c-b18f-338cb02ad156" providerId="AD" clId="Web-{2D5D1A33-7AD7-442A-BDD0-0CFAFF406DDD}" dt="2022-10-10T11:45:54.428" v="331" actId="20577"/>
          <ac:spMkLst>
            <pc:docMk/>
            <pc:sldMk cId="3633283392" sldId="361"/>
            <ac:spMk id="3" creationId="{603BF98C-3F58-40E5-9AE9-D5147F35584F}"/>
          </ac:spMkLst>
        </pc:spChg>
        <pc:spChg chg="mod">
          <ac:chgData name="Carlsson Anna I RK STAB" userId="S::anna.i.carlsson@regionhalland.se::56d5b8f8-bafe-464c-b18f-338cb02ad156" providerId="AD" clId="Web-{2D5D1A33-7AD7-442A-BDD0-0CFAFF406DDD}" dt="2022-10-10T11:23:23.261" v="9"/>
          <ac:spMkLst>
            <pc:docMk/>
            <pc:sldMk cId="3633283392" sldId="361"/>
            <ac:spMk id="4" creationId="{31CE3A88-EC10-4E1D-82D8-06B1CE75B014}"/>
          </ac:spMkLst>
        </pc:spChg>
        <pc:spChg chg="mod">
          <ac:chgData name="Carlsson Anna I RK STAB" userId="S::anna.i.carlsson@regionhalland.se::56d5b8f8-bafe-464c-b18f-338cb02ad156" providerId="AD" clId="Web-{2D5D1A33-7AD7-442A-BDD0-0CFAFF406DDD}" dt="2022-10-10T11:23:23.261" v="9"/>
          <ac:spMkLst>
            <pc:docMk/>
            <pc:sldMk cId="3633283392" sldId="361"/>
            <ac:spMk id="5" creationId="{10E0F1AC-F483-4A28-B659-1FCFF8F1C0B7}"/>
          </ac:spMkLst>
        </pc:spChg>
        <pc:spChg chg="mod">
          <ac:chgData name="Carlsson Anna I RK STAB" userId="S::anna.i.carlsson@regionhalland.se::56d5b8f8-bafe-464c-b18f-338cb02ad156" providerId="AD" clId="Web-{2D5D1A33-7AD7-442A-BDD0-0CFAFF406DDD}" dt="2022-10-10T11:23:23.261" v="9"/>
          <ac:spMkLst>
            <pc:docMk/>
            <pc:sldMk cId="3633283392" sldId="361"/>
            <ac:spMk id="6" creationId="{B20563A7-AB7D-48C2-ABB1-736ED0B65532}"/>
          </ac:spMkLst>
        </pc:spChg>
        <pc:picChg chg="add del mod ord">
          <ac:chgData name="Carlsson Anna I RK STAB" userId="S::anna.i.carlsson@regionhalland.se::56d5b8f8-bafe-464c-b18f-338cb02ad156" providerId="AD" clId="Web-{2D5D1A33-7AD7-442A-BDD0-0CFAFF406DDD}" dt="2022-10-10T11:24:50.215" v="13"/>
          <ac:picMkLst>
            <pc:docMk/>
            <pc:sldMk cId="3633283392" sldId="361"/>
            <ac:picMk id="7" creationId="{EDCBD485-6D9F-56ED-DB01-A5EFC3757B2C}"/>
          </ac:picMkLst>
        </pc:picChg>
        <pc:picChg chg="add mod ord">
          <ac:chgData name="Carlsson Anna I RK STAB" userId="S::anna.i.carlsson@regionhalland.se::56d5b8f8-bafe-464c-b18f-338cb02ad156" providerId="AD" clId="Web-{2D5D1A33-7AD7-442A-BDD0-0CFAFF406DDD}" dt="2022-10-10T11:25:27.918" v="19" actId="1076"/>
          <ac:picMkLst>
            <pc:docMk/>
            <pc:sldMk cId="3633283392" sldId="361"/>
            <ac:picMk id="8" creationId="{A31CFFE3-CE32-E25C-ACD4-176826E4B43D}"/>
          </ac:picMkLst>
        </pc:picChg>
      </pc:sldChg>
      <pc:sldChg chg="modSp">
        <pc:chgData name="Carlsson Anna I RK STAB" userId="S::anna.i.carlsson@regionhalland.se::56d5b8f8-bafe-464c-b18f-338cb02ad156" providerId="AD" clId="Web-{2D5D1A33-7AD7-442A-BDD0-0CFAFF406DDD}" dt="2022-10-10T12:30:16.762" v="445" actId="1076"/>
        <pc:sldMkLst>
          <pc:docMk/>
          <pc:sldMk cId="245461869" sldId="367"/>
        </pc:sldMkLst>
        <pc:spChg chg="mod">
          <ac:chgData name="Carlsson Anna I RK STAB" userId="S::anna.i.carlsson@regionhalland.se::56d5b8f8-bafe-464c-b18f-338cb02ad156" providerId="AD" clId="Web-{2D5D1A33-7AD7-442A-BDD0-0CFAFF406DDD}" dt="2022-10-10T12:28:15.871" v="437" actId="20577"/>
          <ac:spMkLst>
            <pc:docMk/>
            <pc:sldMk cId="245461869" sldId="367"/>
            <ac:spMk id="4" creationId="{12891825-9069-1C61-282B-55F2D2BD6873}"/>
          </ac:spMkLst>
        </pc:spChg>
        <pc:picChg chg="mod">
          <ac:chgData name="Carlsson Anna I RK STAB" userId="S::anna.i.carlsson@regionhalland.se::56d5b8f8-bafe-464c-b18f-338cb02ad156" providerId="AD" clId="Web-{2D5D1A33-7AD7-442A-BDD0-0CFAFF406DDD}" dt="2022-10-10T12:30:16.762" v="445" actId="1076"/>
          <ac:picMkLst>
            <pc:docMk/>
            <pc:sldMk cId="245461869" sldId="367"/>
            <ac:picMk id="3" creationId="{0258B6D1-C18B-DC6D-83B8-1BE4097107B2}"/>
          </ac:picMkLst>
        </pc:picChg>
      </pc:sldChg>
    </pc:docChg>
  </pc:docChgLst>
  <pc:docChgLst>
    <pc:chgData name="Löfgren Maria M RK HÄLSO- OCH SJUKVÅRD" userId="S::maria.m.lofgren@regionhalland.se::4cb288e3-66af-4afa-86a0-760f13ac5b44" providerId="AD" clId="Web-{D9F7229A-9685-4DA2-888B-1A4833FF8BED}"/>
    <pc:docChg chg="modSld">
      <pc:chgData name="Löfgren Maria M RK HÄLSO- OCH SJUKVÅRD" userId="S::maria.m.lofgren@regionhalland.se::4cb288e3-66af-4afa-86a0-760f13ac5b44" providerId="AD" clId="Web-{D9F7229A-9685-4DA2-888B-1A4833FF8BED}" dt="2022-10-17T13:11:52.955" v="90" actId="20577"/>
      <pc:docMkLst>
        <pc:docMk/>
      </pc:docMkLst>
      <pc:sldChg chg="modNotes">
        <pc:chgData name="Löfgren Maria M RK HÄLSO- OCH SJUKVÅRD" userId="S::maria.m.lofgren@regionhalland.se::4cb288e3-66af-4afa-86a0-760f13ac5b44" providerId="AD" clId="Web-{D9F7229A-9685-4DA2-888B-1A4833FF8BED}" dt="2022-10-17T12:34:48.987" v="58"/>
        <pc:sldMkLst>
          <pc:docMk/>
          <pc:sldMk cId="3796326738" sldId="357"/>
        </pc:sldMkLst>
      </pc:sldChg>
      <pc:sldChg chg="delCm">
        <pc:chgData name="Löfgren Maria M RK HÄLSO- OCH SJUKVÅRD" userId="S::maria.m.lofgren@regionhalland.se::4cb288e3-66af-4afa-86a0-760f13ac5b44" providerId="AD" clId="Web-{D9F7229A-9685-4DA2-888B-1A4833FF8BED}" dt="2022-10-17T13:10:56.892" v="85"/>
        <pc:sldMkLst>
          <pc:docMk/>
          <pc:sldMk cId="3633283392" sldId="361"/>
        </pc:sldMkLst>
      </pc:sldChg>
      <pc:sldChg chg="modNotes">
        <pc:chgData name="Löfgren Maria M RK HÄLSO- OCH SJUKVÅRD" userId="S::maria.m.lofgren@regionhalland.se::4cb288e3-66af-4afa-86a0-760f13ac5b44" providerId="AD" clId="Web-{D9F7229A-9685-4DA2-888B-1A4833FF8BED}" dt="2022-10-17T12:35:25.582" v="62"/>
        <pc:sldMkLst>
          <pc:docMk/>
          <pc:sldMk cId="736658174" sldId="363"/>
        </pc:sldMkLst>
      </pc:sldChg>
      <pc:sldChg chg="modSp">
        <pc:chgData name="Löfgren Maria M RK HÄLSO- OCH SJUKVÅRD" userId="S::maria.m.lofgren@regionhalland.se::4cb288e3-66af-4afa-86a0-760f13ac5b44" providerId="AD" clId="Web-{D9F7229A-9685-4DA2-888B-1A4833FF8BED}" dt="2022-10-17T12:36:39.395" v="68" actId="20577"/>
        <pc:sldMkLst>
          <pc:docMk/>
          <pc:sldMk cId="3186089457" sldId="391"/>
        </pc:sldMkLst>
        <pc:spChg chg="mod">
          <ac:chgData name="Löfgren Maria M RK HÄLSO- OCH SJUKVÅRD" userId="S::maria.m.lofgren@regionhalland.se::4cb288e3-66af-4afa-86a0-760f13ac5b44" providerId="AD" clId="Web-{D9F7229A-9685-4DA2-888B-1A4833FF8BED}" dt="2022-10-17T12:36:39.395" v="68" actId="20577"/>
          <ac:spMkLst>
            <pc:docMk/>
            <pc:sldMk cId="3186089457" sldId="391"/>
            <ac:spMk id="3" creationId="{8215D5B2-9ABC-F11A-75C5-EA2F66AD95A3}"/>
          </ac:spMkLst>
        </pc:spChg>
      </pc:sldChg>
      <pc:sldChg chg="modSp">
        <pc:chgData name="Löfgren Maria M RK HÄLSO- OCH SJUKVÅRD" userId="S::maria.m.lofgren@regionhalland.se::4cb288e3-66af-4afa-86a0-760f13ac5b44" providerId="AD" clId="Web-{D9F7229A-9685-4DA2-888B-1A4833FF8BED}" dt="2022-10-17T12:38:07.850" v="78" actId="20577"/>
        <pc:sldMkLst>
          <pc:docMk/>
          <pc:sldMk cId="2677715204" sldId="397"/>
        </pc:sldMkLst>
        <pc:spChg chg="mod">
          <ac:chgData name="Löfgren Maria M RK HÄLSO- OCH SJUKVÅRD" userId="S::maria.m.lofgren@regionhalland.se::4cb288e3-66af-4afa-86a0-760f13ac5b44" providerId="AD" clId="Web-{D9F7229A-9685-4DA2-888B-1A4833FF8BED}" dt="2022-10-17T12:38:07.850" v="78" actId="20577"/>
          <ac:spMkLst>
            <pc:docMk/>
            <pc:sldMk cId="2677715204" sldId="397"/>
            <ac:spMk id="3" creationId="{A16C1BB7-F731-3A8D-9069-B30EBDB22185}"/>
          </ac:spMkLst>
        </pc:spChg>
      </pc:sldChg>
      <pc:sldChg chg="modNotes">
        <pc:chgData name="Löfgren Maria M RK HÄLSO- OCH SJUKVÅRD" userId="S::maria.m.lofgren@regionhalland.se::4cb288e3-66af-4afa-86a0-760f13ac5b44" providerId="AD" clId="Web-{D9F7229A-9685-4DA2-888B-1A4833FF8BED}" dt="2022-10-17T12:38:44.507" v="84"/>
        <pc:sldMkLst>
          <pc:docMk/>
          <pc:sldMk cId="1460911113" sldId="401"/>
        </pc:sldMkLst>
      </pc:sldChg>
      <pc:sldChg chg="modSp">
        <pc:chgData name="Löfgren Maria M RK HÄLSO- OCH SJUKVÅRD" userId="S::maria.m.lofgren@regionhalland.se::4cb288e3-66af-4afa-86a0-760f13ac5b44" providerId="AD" clId="Web-{D9F7229A-9685-4DA2-888B-1A4833FF8BED}" dt="2022-10-17T13:11:52.955" v="90" actId="20577"/>
        <pc:sldMkLst>
          <pc:docMk/>
          <pc:sldMk cId="1528601421" sldId="414"/>
        </pc:sldMkLst>
        <pc:spChg chg="mod">
          <ac:chgData name="Löfgren Maria M RK HÄLSO- OCH SJUKVÅRD" userId="S::maria.m.lofgren@regionhalland.se::4cb288e3-66af-4afa-86a0-760f13ac5b44" providerId="AD" clId="Web-{D9F7229A-9685-4DA2-888B-1A4833FF8BED}" dt="2022-10-17T13:11:52.955" v="90" actId="20577"/>
          <ac:spMkLst>
            <pc:docMk/>
            <pc:sldMk cId="1528601421" sldId="414"/>
            <ac:spMk id="3" creationId="{FC7922FB-9A28-972D-F0E5-1591C5008053}"/>
          </ac:spMkLst>
        </pc:spChg>
      </pc:sldChg>
    </pc:docChg>
  </pc:docChgLst>
  <pc:docChgLst>
    <pc:chgData name="Löfgren Maria M RK HÄLSO- OCH SJUKVÅRD" userId="S::maria.m.lofgren@regionhalland.se::4cb288e3-66af-4afa-86a0-760f13ac5b44" providerId="AD" clId="Web-{BDD3D08B-A8DB-4EAE-B22F-A550CEC7D272}"/>
    <pc:docChg chg="addSld delSld modSld sldOrd">
      <pc:chgData name="Löfgren Maria M RK HÄLSO- OCH SJUKVÅRD" userId="S::maria.m.lofgren@regionhalland.se::4cb288e3-66af-4afa-86a0-760f13ac5b44" providerId="AD" clId="Web-{BDD3D08B-A8DB-4EAE-B22F-A550CEC7D272}" dt="2021-08-26T10:53:48.861" v="730" actId="20577"/>
      <pc:docMkLst>
        <pc:docMk/>
      </pc:docMkLst>
      <pc:sldChg chg="addSp modSp">
        <pc:chgData name="Löfgren Maria M RK HÄLSO- OCH SJUKVÅRD" userId="S::maria.m.lofgren@regionhalland.se::4cb288e3-66af-4afa-86a0-760f13ac5b44" providerId="AD" clId="Web-{BDD3D08B-A8DB-4EAE-B22F-A550CEC7D272}" dt="2021-08-26T10:43:58.757" v="441" actId="1076"/>
        <pc:sldMkLst>
          <pc:docMk/>
          <pc:sldMk cId="1114442192" sldId="310"/>
        </pc:sldMkLst>
        <pc:spChg chg="mod">
          <ac:chgData name="Löfgren Maria M RK HÄLSO- OCH SJUKVÅRD" userId="S::maria.m.lofgren@regionhalland.se::4cb288e3-66af-4afa-86a0-760f13ac5b44" providerId="AD" clId="Web-{BDD3D08B-A8DB-4EAE-B22F-A550CEC7D272}" dt="2021-08-26T10:43:54.210" v="440" actId="20577"/>
          <ac:spMkLst>
            <pc:docMk/>
            <pc:sldMk cId="1114442192" sldId="310"/>
            <ac:spMk id="2" creationId="{00000000-0000-0000-0000-000000000000}"/>
          </ac:spMkLst>
        </pc:spChg>
        <pc:spChg chg="mod">
          <ac:chgData name="Löfgren Maria M RK HÄLSO- OCH SJUKVÅRD" userId="S::maria.m.lofgren@regionhalland.se::4cb288e3-66af-4afa-86a0-760f13ac5b44" providerId="AD" clId="Web-{BDD3D08B-A8DB-4EAE-B22F-A550CEC7D272}" dt="2021-08-26T10:43:58.757" v="441" actId="1076"/>
          <ac:spMkLst>
            <pc:docMk/>
            <pc:sldMk cId="1114442192" sldId="310"/>
            <ac:spMk id="3" creationId="{00000000-0000-0000-0000-000000000000}"/>
          </ac:spMkLst>
        </pc:spChg>
        <pc:picChg chg="add">
          <ac:chgData name="Löfgren Maria M RK HÄLSO- OCH SJUKVÅRD" userId="S::maria.m.lofgren@regionhalland.se::4cb288e3-66af-4afa-86a0-760f13ac5b44" providerId="AD" clId="Web-{BDD3D08B-A8DB-4EAE-B22F-A550CEC7D272}" dt="2021-08-26T10:43:26.694" v="426"/>
          <ac:picMkLst>
            <pc:docMk/>
            <pc:sldMk cId="1114442192" sldId="310"/>
            <ac:picMk id="8" creationId="{95296E56-1EE5-46B1-A8C6-EA56533DAEB7}"/>
          </ac:picMkLst>
        </pc:picChg>
      </pc:sldChg>
      <pc:sldChg chg="mod modShow">
        <pc:chgData name="Löfgren Maria M RK HÄLSO- OCH SJUKVÅRD" userId="S::maria.m.lofgren@regionhalland.se::4cb288e3-66af-4afa-86a0-760f13ac5b44" providerId="AD" clId="Web-{BDD3D08B-A8DB-4EAE-B22F-A550CEC7D272}" dt="2021-08-26T10:45:59.072" v="555"/>
        <pc:sldMkLst>
          <pc:docMk/>
          <pc:sldMk cId="1499951276" sldId="313"/>
        </pc:sldMkLst>
      </pc:sldChg>
      <pc:sldChg chg="del">
        <pc:chgData name="Löfgren Maria M RK HÄLSO- OCH SJUKVÅRD" userId="S::maria.m.lofgren@regionhalland.se::4cb288e3-66af-4afa-86a0-760f13ac5b44" providerId="AD" clId="Web-{BDD3D08B-A8DB-4EAE-B22F-A550CEC7D272}" dt="2021-08-26T10:45:54.915" v="554"/>
        <pc:sldMkLst>
          <pc:docMk/>
          <pc:sldMk cId="2322806520" sldId="316"/>
        </pc:sldMkLst>
      </pc:sldChg>
      <pc:sldChg chg="addSp modSp ord">
        <pc:chgData name="Löfgren Maria M RK HÄLSO- OCH SJUKVÅRD" userId="S::maria.m.lofgren@regionhalland.se::4cb288e3-66af-4afa-86a0-760f13ac5b44" providerId="AD" clId="Web-{BDD3D08B-A8DB-4EAE-B22F-A550CEC7D272}" dt="2021-08-26T10:38:11.658" v="235" actId="14100"/>
        <pc:sldMkLst>
          <pc:docMk/>
          <pc:sldMk cId="65326980" sldId="317"/>
        </pc:sldMkLst>
        <pc:spChg chg="add mod">
          <ac:chgData name="Löfgren Maria M RK HÄLSO- OCH SJUKVÅRD" userId="S::maria.m.lofgren@regionhalland.se::4cb288e3-66af-4afa-86a0-760f13ac5b44" providerId="AD" clId="Web-{BDD3D08B-A8DB-4EAE-B22F-A550CEC7D272}" dt="2021-08-26T10:38:11.658" v="235" actId="14100"/>
          <ac:spMkLst>
            <pc:docMk/>
            <pc:sldMk cId="65326980" sldId="317"/>
            <ac:spMk id="8" creationId="{4CCCF386-D0BF-48EA-9620-2A314FD8B3E0}"/>
          </ac:spMkLst>
        </pc:spChg>
      </pc:sldChg>
      <pc:sldChg chg="ord">
        <pc:chgData name="Löfgren Maria M RK HÄLSO- OCH SJUKVÅRD" userId="S::maria.m.lofgren@regionhalland.se::4cb288e3-66af-4afa-86a0-760f13ac5b44" providerId="AD" clId="Web-{BDD3D08B-A8DB-4EAE-B22F-A550CEC7D272}" dt="2021-08-26T10:38:31.955" v="236"/>
        <pc:sldMkLst>
          <pc:docMk/>
          <pc:sldMk cId="1308729766" sldId="319"/>
        </pc:sldMkLst>
      </pc:sldChg>
      <pc:sldChg chg="modSp ord">
        <pc:chgData name="Löfgren Maria M RK HÄLSO- OCH SJUKVÅRD" userId="S::maria.m.lofgren@regionhalland.se::4cb288e3-66af-4afa-86a0-760f13ac5b44" providerId="AD" clId="Web-{BDD3D08B-A8DB-4EAE-B22F-A550CEC7D272}" dt="2021-08-26T10:51:59.093" v="703"/>
        <pc:sldMkLst>
          <pc:docMk/>
          <pc:sldMk cId="2141031877" sldId="326"/>
        </pc:sldMkLst>
        <pc:spChg chg="mod">
          <ac:chgData name="Löfgren Maria M RK HÄLSO- OCH SJUKVÅRD" userId="S::maria.m.lofgren@regionhalland.se::4cb288e3-66af-4afa-86a0-760f13ac5b44" providerId="AD" clId="Web-{BDD3D08B-A8DB-4EAE-B22F-A550CEC7D272}" dt="2021-08-26T10:30:29.728" v="116" actId="20577"/>
          <ac:spMkLst>
            <pc:docMk/>
            <pc:sldMk cId="2141031877" sldId="326"/>
            <ac:spMk id="2" creationId="{00000000-0000-0000-0000-000000000000}"/>
          </ac:spMkLst>
        </pc:spChg>
      </pc:sldChg>
      <pc:sldChg chg="modSp mod ord modShow">
        <pc:chgData name="Löfgren Maria M RK HÄLSO- OCH SJUKVÅRD" userId="S::maria.m.lofgren@regionhalland.se::4cb288e3-66af-4afa-86a0-760f13ac5b44" providerId="AD" clId="Web-{BDD3D08B-A8DB-4EAE-B22F-A550CEC7D272}" dt="2021-08-26T10:45:15.071" v="531" actId="20577"/>
        <pc:sldMkLst>
          <pc:docMk/>
          <pc:sldMk cId="3407117038" sldId="327"/>
        </pc:sldMkLst>
        <pc:spChg chg="mod">
          <ac:chgData name="Löfgren Maria M RK HÄLSO- OCH SJUKVÅRD" userId="S::maria.m.lofgren@regionhalland.se::4cb288e3-66af-4afa-86a0-760f13ac5b44" providerId="AD" clId="Web-{BDD3D08B-A8DB-4EAE-B22F-A550CEC7D272}" dt="2021-08-26T10:45:15.071" v="531" actId="20577"/>
          <ac:spMkLst>
            <pc:docMk/>
            <pc:sldMk cId="3407117038" sldId="327"/>
            <ac:spMk id="3" creationId="{00000000-0000-0000-0000-000000000000}"/>
          </ac:spMkLst>
        </pc:spChg>
        <pc:picChg chg="mod">
          <ac:chgData name="Löfgren Maria M RK HÄLSO- OCH SJUKVÅRD" userId="S::maria.m.lofgren@regionhalland.se::4cb288e3-66af-4afa-86a0-760f13ac5b44" providerId="AD" clId="Web-{BDD3D08B-A8DB-4EAE-B22F-A550CEC7D272}" dt="2021-08-26T10:41:58.864" v="395" actId="1076"/>
          <ac:picMkLst>
            <pc:docMk/>
            <pc:sldMk cId="3407117038" sldId="327"/>
            <ac:picMk id="7" creationId="{00000000-0000-0000-0000-000000000000}"/>
          </ac:picMkLst>
        </pc:picChg>
      </pc:sldChg>
      <pc:sldChg chg="del">
        <pc:chgData name="Löfgren Maria M RK HÄLSO- OCH SJUKVÅRD" userId="S::maria.m.lofgren@regionhalland.se::4cb288e3-66af-4afa-86a0-760f13ac5b44" providerId="AD" clId="Web-{BDD3D08B-A8DB-4EAE-B22F-A550CEC7D272}" dt="2021-08-26T10:45:40.993" v="553"/>
        <pc:sldMkLst>
          <pc:docMk/>
          <pc:sldMk cId="1712468732" sldId="328"/>
        </pc:sldMkLst>
      </pc:sldChg>
      <pc:sldChg chg="modSp del ord">
        <pc:chgData name="Löfgren Maria M RK HÄLSO- OCH SJUKVÅRD" userId="S::maria.m.lofgren@regionhalland.se::4cb288e3-66af-4afa-86a0-760f13ac5b44" providerId="AD" clId="Web-{BDD3D08B-A8DB-4EAE-B22F-A550CEC7D272}" dt="2021-08-26T10:46:44.463" v="576"/>
        <pc:sldMkLst>
          <pc:docMk/>
          <pc:sldMk cId="2547322818" sldId="331"/>
        </pc:sldMkLst>
        <pc:spChg chg="mod">
          <ac:chgData name="Löfgren Maria M RK HÄLSO- OCH SJUKVÅRD" userId="S::maria.m.lofgren@regionhalland.se::4cb288e3-66af-4afa-86a0-760f13ac5b44" providerId="AD" clId="Web-{BDD3D08B-A8DB-4EAE-B22F-A550CEC7D272}" dt="2021-08-26T10:46:43.869" v="575" actId="20577"/>
          <ac:spMkLst>
            <pc:docMk/>
            <pc:sldMk cId="2547322818" sldId="331"/>
            <ac:spMk id="3" creationId="{00000000-0000-0000-0000-000000000000}"/>
          </ac:spMkLst>
        </pc:spChg>
      </pc:sldChg>
      <pc:sldChg chg="del">
        <pc:chgData name="Löfgren Maria M RK HÄLSO- OCH SJUKVÅRD" userId="S::maria.m.lofgren@regionhalland.se::4cb288e3-66af-4afa-86a0-760f13ac5b44" providerId="AD" clId="Web-{BDD3D08B-A8DB-4EAE-B22F-A550CEC7D272}" dt="2021-08-26T10:52:56.969" v="705"/>
        <pc:sldMkLst>
          <pc:docMk/>
          <pc:sldMk cId="1333173120" sldId="332"/>
        </pc:sldMkLst>
      </pc:sldChg>
      <pc:sldChg chg="modSp">
        <pc:chgData name="Löfgren Maria M RK HÄLSO- OCH SJUKVÅRD" userId="S::maria.m.lofgren@regionhalland.se::4cb288e3-66af-4afa-86a0-760f13ac5b44" providerId="AD" clId="Web-{BDD3D08B-A8DB-4EAE-B22F-A550CEC7D272}" dt="2021-08-26T10:23:15.189" v="58" actId="20577"/>
        <pc:sldMkLst>
          <pc:docMk/>
          <pc:sldMk cId="142519832" sldId="337"/>
        </pc:sldMkLst>
        <pc:spChg chg="mod">
          <ac:chgData name="Löfgren Maria M RK HÄLSO- OCH SJUKVÅRD" userId="S::maria.m.lofgren@regionhalland.se::4cb288e3-66af-4afa-86a0-760f13ac5b44" providerId="AD" clId="Web-{BDD3D08B-A8DB-4EAE-B22F-A550CEC7D272}" dt="2021-08-26T10:23:15.189" v="58" actId="20577"/>
          <ac:spMkLst>
            <pc:docMk/>
            <pc:sldMk cId="142519832" sldId="337"/>
            <ac:spMk id="3" creationId="{00000000-0000-0000-0000-000000000000}"/>
          </ac:spMkLst>
        </pc:spChg>
      </pc:sldChg>
      <pc:sldChg chg="modSp">
        <pc:chgData name="Löfgren Maria M RK HÄLSO- OCH SJUKVÅRD" userId="S::maria.m.lofgren@regionhalland.se::4cb288e3-66af-4afa-86a0-760f13ac5b44" providerId="AD" clId="Web-{BDD3D08B-A8DB-4EAE-B22F-A550CEC7D272}" dt="2021-08-26T10:24:21.378" v="105" actId="20577"/>
        <pc:sldMkLst>
          <pc:docMk/>
          <pc:sldMk cId="2575689780" sldId="338"/>
        </pc:sldMkLst>
        <pc:spChg chg="mod">
          <ac:chgData name="Löfgren Maria M RK HÄLSO- OCH SJUKVÅRD" userId="S::maria.m.lofgren@regionhalland.se::4cb288e3-66af-4afa-86a0-760f13ac5b44" providerId="AD" clId="Web-{BDD3D08B-A8DB-4EAE-B22F-A550CEC7D272}" dt="2021-08-26T10:24:21.378" v="105" actId="20577"/>
          <ac:spMkLst>
            <pc:docMk/>
            <pc:sldMk cId="2575689780" sldId="338"/>
            <ac:spMk id="3" creationId="{00000000-0000-0000-0000-000000000000}"/>
          </ac:spMkLst>
        </pc:spChg>
      </pc:sldChg>
      <pc:sldChg chg="modSp">
        <pc:chgData name="Löfgren Maria M RK HÄLSO- OCH SJUKVÅRD" userId="S::maria.m.lofgren@regionhalland.se::4cb288e3-66af-4afa-86a0-760f13ac5b44" providerId="AD" clId="Web-{BDD3D08B-A8DB-4EAE-B22F-A550CEC7D272}" dt="2021-08-26T10:36:11.546" v="226" actId="20577"/>
        <pc:sldMkLst>
          <pc:docMk/>
          <pc:sldMk cId="2205156643" sldId="340"/>
        </pc:sldMkLst>
        <pc:spChg chg="mod">
          <ac:chgData name="Löfgren Maria M RK HÄLSO- OCH SJUKVÅRD" userId="S::maria.m.lofgren@regionhalland.se::4cb288e3-66af-4afa-86a0-760f13ac5b44" providerId="AD" clId="Web-{BDD3D08B-A8DB-4EAE-B22F-A550CEC7D272}" dt="2021-08-26T10:36:11.546" v="226" actId="20577"/>
          <ac:spMkLst>
            <pc:docMk/>
            <pc:sldMk cId="2205156643" sldId="340"/>
            <ac:spMk id="2" creationId="{00000000-0000-0000-0000-000000000000}"/>
          </ac:spMkLst>
        </pc:spChg>
      </pc:sldChg>
      <pc:sldChg chg="ord">
        <pc:chgData name="Löfgren Maria M RK HÄLSO- OCH SJUKVÅRD" userId="S::maria.m.lofgren@regionhalland.se::4cb288e3-66af-4afa-86a0-760f13ac5b44" providerId="AD" clId="Web-{BDD3D08B-A8DB-4EAE-B22F-A550CEC7D272}" dt="2021-08-26T10:53:14.220" v="709"/>
        <pc:sldMkLst>
          <pc:docMk/>
          <pc:sldMk cId="1230754969" sldId="343"/>
        </pc:sldMkLst>
      </pc:sldChg>
      <pc:sldChg chg="mod modShow">
        <pc:chgData name="Löfgren Maria M RK HÄLSO- OCH SJUKVÅRD" userId="S::maria.m.lofgren@regionhalland.se::4cb288e3-66af-4afa-86a0-760f13ac5b44" providerId="AD" clId="Web-{BDD3D08B-A8DB-4EAE-B22F-A550CEC7D272}" dt="2021-08-26T10:52:30.344" v="704"/>
        <pc:sldMkLst>
          <pc:docMk/>
          <pc:sldMk cId="340732725" sldId="344"/>
        </pc:sldMkLst>
      </pc:sldChg>
      <pc:sldChg chg="modSp">
        <pc:chgData name="Löfgren Maria M RK HÄLSO- OCH SJUKVÅRD" userId="S::maria.m.lofgren@regionhalland.se::4cb288e3-66af-4afa-86a0-760f13ac5b44" providerId="AD" clId="Web-{BDD3D08B-A8DB-4EAE-B22F-A550CEC7D272}" dt="2021-08-26T10:53:48.861" v="730" actId="20577"/>
        <pc:sldMkLst>
          <pc:docMk/>
          <pc:sldMk cId="1545176091" sldId="347"/>
        </pc:sldMkLst>
        <pc:spChg chg="mod">
          <ac:chgData name="Löfgren Maria M RK HÄLSO- OCH SJUKVÅRD" userId="S::maria.m.lofgren@regionhalland.se::4cb288e3-66af-4afa-86a0-760f13ac5b44" providerId="AD" clId="Web-{BDD3D08B-A8DB-4EAE-B22F-A550CEC7D272}" dt="2021-08-26T10:53:48.861" v="730" actId="20577"/>
          <ac:spMkLst>
            <pc:docMk/>
            <pc:sldMk cId="1545176091" sldId="347"/>
            <ac:spMk id="3" creationId="{4554384F-39BB-4937-8481-A3E265951FCB}"/>
          </ac:spMkLst>
        </pc:spChg>
      </pc:sldChg>
      <pc:sldChg chg="modSp">
        <pc:chgData name="Löfgren Maria M RK HÄLSO- OCH SJUKVÅRD" userId="S::maria.m.lofgren@regionhalland.se::4cb288e3-66af-4afa-86a0-760f13ac5b44" providerId="AD" clId="Web-{BDD3D08B-A8DB-4EAE-B22F-A550CEC7D272}" dt="2021-08-26T10:31:02.385" v="119" actId="20577"/>
        <pc:sldMkLst>
          <pc:docMk/>
          <pc:sldMk cId="4090560784" sldId="350"/>
        </pc:sldMkLst>
        <pc:spChg chg="mod">
          <ac:chgData name="Löfgren Maria M RK HÄLSO- OCH SJUKVÅRD" userId="S::maria.m.lofgren@regionhalland.se::4cb288e3-66af-4afa-86a0-760f13ac5b44" providerId="AD" clId="Web-{BDD3D08B-A8DB-4EAE-B22F-A550CEC7D272}" dt="2021-08-26T10:31:02.385" v="119" actId="20577"/>
          <ac:spMkLst>
            <pc:docMk/>
            <pc:sldMk cId="4090560784" sldId="350"/>
            <ac:spMk id="2" creationId="{D6C71F2B-FF9A-43BA-85EF-46F8075C5DF7}"/>
          </ac:spMkLst>
        </pc:spChg>
      </pc:sldChg>
      <pc:sldChg chg="modSp">
        <pc:chgData name="Löfgren Maria M RK HÄLSO- OCH SJUKVÅRD" userId="S::maria.m.lofgren@regionhalland.se::4cb288e3-66af-4afa-86a0-760f13ac5b44" providerId="AD" clId="Web-{BDD3D08B-A8DB-4EAE-B22F-A550CEC7D272}" dt="2021-08-26T10:34:08.091" v="174" actId="20577"/>
        <pc:sldMkLst>
          <pc:docMk/>
          <pc:sldMk cId="1326732682" sldId="352"/>
        </pc:sldMkLst>
        <pc:spChg chg="mod">
          <ac:chgData name="Löfgren Maria M RK HÄLSO- OCH SJUKVÅRD" userId="S::maria.m.lofgren@regionhalland.se::4cb288e3-66af-4afa-86a0-760f13ac5b44" providerId="AD" clId="Web-{BDD3D08B-A8DB-4EAE-B22F-A550CEC7D272}" dt="2021-08-26T10:34:08.091" v="174" actId="20577"/>
          <ac:spMkLst>
            <pc:docMk/>
            <pc:sldMk cId="1326732682" sldId="352"/>
            <ac:spMk id="2" creationId="{34DF7C2B-C024-4C6B-AFCD-F81D8001A936}"/>
          </ac:spMkLst>
        </pc:spChg>
      </pc:sldChg>
      <pc:sldChg chg="del">
        <pc:chgData name="Löfgren Maria M RK HÄLSO- OCH SJUKVÅRD" userId="S::maria.m.lofgren@regionhalland.se::4cb288e3-66af-4afa-86a0-760f13ac5b44" providerId="AD" clId="Web-{BDD3D08B-A8DB-4EAE-B22F-A550CEC7D272}" dt="2021-08-26T10:52:58.500" v="706"/>
        <pc:sldMkLst>
          <pc:docMk/>
          <pc:sldMk cId="227049349" sldId="354"/>
        </pc:sldMkLst>
      </pc:sldChg>
      <pc:sldChg chg="del">
        <pc:chgData name="Löfgren Maria M RK HÄLSO- OCH SJUKVÅRD" userId="S::maria.m.lofgren@regionhalland.se::4cb288e3-66af-4afa-86a0-760f13ac5b44" providerId="AD" clId="Web-{BDD3D08B-A8DB-4EAE-B22F-A550CEC7D272}" dt="2021-08-26T10:52:59.641" v="707"/>
        <pc:sldMkLst>
          <pc:docMk/>
          <pc:sldMk cId="2729482072" sldId="355"/>
        </pc:sldMkLst>
      </pc:sldChg>
      <pc:sldChg chg="del">
        <pc:chgData name="Löfgren Maria M RK HÄLSO- OCH SJUKVÅRD" userId="S::maria.m.lofgren@regionhalland.se::4cb288e3-66af-4afa-86a0-760f13ac5b44" providerId="AD" clId="Web-{BDD3D08B-A8DB-4EAE-B22F-A550CEC7D272}" dt="2021-08-26T10:53:03.704" v="708"/>
        <pc:sldMkLst>
          <pc:docMk/>
          <pc:sldMk cId="2552000006" sldId="356"/>
        </pc:sldMkLst>
      </pc:sldChg>
      <pc:sldChg chg="modSp new">
        <pc:chgData name="Löfgren Maria M RK HÄLSO- OCH SJUKVÅRD" userId="S::maria.m.lofgren@regionhalland.se::4cb288e3-66af-4afa-86a0-760f13ac5b44" providerId="AD" clId="Web-{BDD3D08B-A8DB-4EAE-B22F-A550CEC7D272}" dt="2021-08-26T10:35:49.483" v="224" actId="20577"/>
        <pc:sldMkLst>
          <pc:docMk/>
          <pc:sldMk cId="3796326738" sldId="357"/>
        </pc:sldMkLst>
        <pc:spChg chg="mod">
          <ac:chgData name="Löfgren Maria M RK HÄLSO- OCH SJUKVÅRD" userId="S::maria.m.lofgren@regionhalland.se::4cb288e3-66af-4afa-86a0-760f13ac5b44" providerId="AD" clId="Web-{BDD3D08B-A8DB-4EAE-B22F-A550CEC7D272}" dt="2021-08-26T10:34:46.154" v="178" actId="20577"/>
          <ac:spMkLst>
            <pc:docMk/>
            <pc:sldMk cId="3796326738" sldId="357"/>
            <ac:spMk id="2" creationId="{41E4E601-D964-4560-9799-6666B36DA75F}"/>
          </ac:spMkLst>
        </pc:spChg>
        <pc:spChg chg="mod">
          <ac:chgData name="Löfgren Maria M RK HÄLSO- OCH SJUKVÅRD" userId="S::maria.m.lofgren@regionhalland.se::4cb288e3-66af-4afa-86a0-760f13ac5b44" providerId="AD" clId="Web-{BDD3D08B-A8DB-4EAE-B22F-A550CEC7D272}" dt="2021-08-26T10:35:49.483" v="224" actId="20577"/>
          <ac:spMkLst>
            <pc:docMk/>
            <pc:sldMk cId="3796326738" sldId="357"/>
            <ac:spMk id="3" creationId="{0521BC9A-DFD7-4B29-A0DF-019C774A8B56}"/>
          </ac:spMkLst>
        </pc:spChg>
      </pc:sldChg>
      <pc:sldChg chg="modSp new modNotes">
        <pc:chgData name="Löfgren Maria M RK HÄLSO- OCH SJUKVÅRD" userId="S::maria.m.lofgren@regionhalland.se::4cb288e3-66af-4afa-86a0-760f13ac5b44" providerId="AD" clId="Web-{BDD3D08B-A8DB-4EAE-B22F-A550CEC7D272}" dt="2021-08-26T10:50:22.764" v="636" actId="20577"/>
        <pc:sldMkLst>
          <pc:docMk/>
          <pc:sldMk cId="2361581713" sldId="358"/>
        </pc:sldMkLst>
        <pc:spChg chg="mod">
          <ac:chgData name="Löfgren Maria M RK HÄLSO- OCH SJUKVÅRD" userId="S::maria.m.lofgren@regionhalland.se::4cb288e3-66af-4afa-86a0-760f13ac5b44" providerId="AD" clId="Web-{BDD3D08B-A8DB-4EAE-B22F-A550CEC7D272}" dt="2021-08-26T10:45:34.743" v="552" actId="20577"/>
          <ac:spMkLst>
            <pc:docMk/>
            <pc:sldMk cId="2361581713" sldId="358"/>
            <ac:spMk id="2" creationId="{5D5822CE-1276-4A8D-B34E-6C9CC0A217E4}"/>
          </ac:spMkLst>
        </pc:spChg>
        <pc:spChg chg="mod">
          <ac:chgData name="Löfgren Maria M RK HÄLSO- OCH SJUKVÅRD" userId="S::maria.m.lofgren@regionhalland.se::4cb288e3-66af-4afa-86a0-760f13ac5b44" providerId="AD" clId="Web-{BDD3D08B-A8DB-4EAE-B22F-A550CEC7D272}" dt="2021-08-26T10:50:22.764" v="636" actId="20577"/>
          <ac:spMkLst>
            <pc:docMk/>
            <pc:sldMk cId="2361581713" sldId="358"/>
            <ac:spMk id="3" creationId="{960A1A36-45E8-46B4-96B7-FEA48E98AB77}"/>
          </ac:spMkLst>
        </pc:spChg>
      </pc:sldChg>
      <pc:sldChg chg="modSp new">
        <pc:chgData name="Löfgren Maria M RK HÄLSO- OCH SJUKVÅRD" userId="S::maria.m.lofgren@regionhalland.se::4cb288e3-66af-4afa-86a0-760f13ac5b44" providerId="AD" clId="Web-{BDD3D08B-A8DB-4EAE-B22F-A550CEC7D272}" dt="2021-08-26T10:51:32.843" v="701" actId="20577"/>
        <pc:sldMkLst>
          <pc:docMk/>
          <pc:sldMk cId="4292998512" sldId="359"/>
        </pc:sldMkLst>
        <pc:spChg chg="mod">
          <ac:chgData name="Löfgren Maria M RK HÄLSO- OCH SJUKVÅRD" userId="S::maria.m.lofgren@regionhalland.se::4cb288e3-66af-4afa-86a0-760f13ac5b44" providerId="AD" clId="Web-{BDD3D08B-A8DB-4EAE-B22F-A550CEC7D272}" dt="2021-08-26T10:50:48.701" v="663" actId="20577"/>
          <ac:spMkLst>
            <pc:docMk/>
            <pc:sldMk cId="4292998512" sldId="359"/>
            <ac:spMk id="2" creationId="{A2BDBC33-B0DC-4F60-ACA7-E3029B2967FC}"/>
          </ac:spMkLst>
        </pc:spChg>
        <pc:spChg chg="mod">
          <ac:chgData name="Löfgren Maria M RK HÄLSO- OCH SJUKVÅRD" userId="S::maria.m.lofgren@regionhalland.se::4cb288e3-66af-4afa-86a0-760f13ac5b44" providerId="AD" clId="Web-{BDD3D08B-A8DB-4EAE-B22F-A550CEC7D272}" dt="2021-08-26T10:51:32.843" v="701" actId="20577"/>
          <ac:spMkLst>
            <pc:docMk/>
            <pc:sldMk cId="4292998512" sldId="359"/>
            <ac:spMk id="3" creationId="{A38849AC-8132-44E1-AD1B-71ECA962137B}"/>
          </ac:spMkLst>
        </pc:spChg>
      </pc:sldChg>
      <pc:sldChg chg="modSp new del">
        <pc:chgData name="Löfgren Maria M RK HÄLSO- OCH SJUKVÅRD" userId="S::maria.m.lofgren@regionhalland.se::4cb288e3-66af-4afa-86a0-760f13ac5b44" providerId="AD" clId="Web-{BDD3D08B-A8DB-4EAE-B22F-A550CEC7D272}" dt="2021-08-26T10:51:53.703" v="702"/>
        <pc:sldMkLst>
          <pc:docMk/>
          <pc:sldMk cId="15321977" sldId="360"/>
        </pc:sldMkLst>
        <pc:spChg chg="mod">
          <ac:chgData name="Löfgren Maria M RK HÄLSO- OCH SJUKVÅRD" userId="S::maria.m.lofgren@regionhalland.se::4cb288e3-66af-4afa-86a0-760f13ac5b44" providerId="AD" clId="Web-{BDD3D08B-A8DB-4EAE-B22F-A550CEC7D272}" dt="2021-08-26T10:44:29.773" v="457" actId="20577"/>
          <ac:spMkLst>
            <pc:docMk/>
            <pc:sldMk cId="15321977" sldId="360"/>
            <ac:spMk id="2" creationId="{555CF9AB-090C-42A3-B570-53AF64FC4130}"/>
          </ac:spMkLst>
        </pc:spChg>
      </pc:sldChg>
      <pc:sldChg chg="modSp new">
        <pc:chgData name="Löfgren Maria M RK HÄLSO- OCH SJUKVÅRD" userId="S::maria.m.lofgren@regionhalland.se::4cb288e3-66af-4afa-86a0-760f13ac5b44" providerId="AD" clId="Web-{BDD3D08B-A8DB-4EAE-B22F-A550CEC7D272}" dt="2021-08-26T10:45:25.337" v="548" actId="20577"/>
        <pc:sldMkLst>
          <pc:docMk/>
          <pc:sldMk cId="3633283392" sldId="361"/>
        </pc:sldMkLst>
        <pc:spChg chg="mod">
          <ac:chgData name="Löfgren Maria M RK HÄLSO- OCH SJUKVÅRD" userId="S::maria.m.lofgren@regionhalland.se::4cb288e3-66af-4afa-86a0-760f13ac5b44" providerId="AD" clId="Web-{BDD3D08B-A8DB-4EAE-B22F-A550CEC7D272}" dt="2021-08-26T10:44:44.945" v="460" actId="20577"/>
          <ac:spMkLst>
            <pc:docMk/>
            <pc:sldMk cId="3633283392" sldId="361"/>
            <ac:spMk id="2" creationId="{093C1AD8-1E16-4EF2-B045-B7C30FF75FDD}"/>
          </ac:spMkLst>
        </pc:spChg>
        <pc:spChg chg="mod">
          <ac:chgData name="Löfgren Maria M RK HÄLSO- OCH SJUKVÅRD" userId="S::maria.m.lofgren@regionhalland.se::4cb288e3-66af-4afa-86a0-760f13ac5b44" providerId="AD" clId="Web-{BDD3D08B-A8DB-4EAE-B22F-A550CEC7D272}" dt="2021-08-26T10:45:25.337" v="548" actId="20577"/>
          <ac:spMkLst>
            <pc:docMk/>
            <pc:sldMk cId="3633283392" sldId="361"/>
            <ac:spMk id="3" creationId="{603BF98C-3F58-40E5-9AE9-D5147F35584F}"/>
          </ac:spMkLst>
        </pc:spChg>
      </pc:sldChg>
    </pc:docChg>
  </pc:docChgLst>
  <pc:docChgLst>
    <pc:chgData name="Löfgren Maria M RK HÄLSO- OCH SJUKVÅRD" userId="S::maria.m.lofgren@regionhalland.se::4cb288e3-66af-4afa-86a0-760f13ac5b44" providerId="AD" clId="Web-{B1A8D868-E6F8-4393-80D3-7447614E8D0C}"/>
    <pc:docChg chg="addSld delSld modSld sldOrd">
      <pc:chgData name="Löfgren Maria M RK HÄLSO- OCH SJUKVÅRD" userId="S::maria.m.lofgren@regionhalland.se::4cb288e3-66af-4afa-86a0-760f13ac5b44" providerId="AD" clId="Web-{B1A8D868-E6F8-4393-80D3-7447614E8D0C}" dt="2022-10-10T14:36:58.831" v="2311" actId="14100"/>
      <pc:docMkLst>
        <pc:docMk/>
      </pc:docMkLst>
      <pc:sldChg chg="addSp modSp">
        <pc:chgData name="Löfgren Maria M RK HÄLSO- OCH SJUKVÅRD" userId="S::maria.m.lofgren@regionhalland.se::4cb288e3-66af-4afa-86a0-760f13ac5b44" providerId="AD" clId="Web-{B1A8D868-E6F8-4393-80D3-7447614E8D0C}" dt="2022-10-10T14:25:24.083" v="2186" actId="1076"/>
        <pc:sldMkLst>
          <pc:docMk/>
          <pc:sldMk cId="3681305250" sldId="304"/>
        </pc:sldMkLst>
        <pc:picChg chg="add mod">
          <ac:chgData name="Löfgren Maria M RK HÄLSO- OCH SJUKVÅRD" userId="S::maria.m.lofgren@regionhalland.se::4cb288e3-66af-4afa-86a0-760f13ac5b44" providerId="AD" clId="Web-{B1A8D868-E6F8-4393-80D3-7447614E8D0C}" dt="2022-10-10T14:25:24.083" v="2186" actId="1076"/>
          <ac:picMkLst>
            <pc:docMk/>
            <pc:sldMk cId="3681305250" sldId="304"/>
            <ac:picMk id="7" creationId="{CE3595C8-22D6-D88C-1678-D797D6B79A37}"/>
          </ac:picMkLst>
        </pc:picChg>
      </pc:sldChg>
      <pc:sldChg chg="modSp">
        <pc:chgData name="Löfgren Maria M RK HÄLSO- OCH SJUKVÅRD" userId="S::maria.m.lofgren@regionhalland.se::4cb288e3-66af-4afa-86a0-760f13ac5b44" providerId="AD" clId="Web-{B1A8D868-E6F8-4393-80D3-7447614E8D0C}" dt="2022-10-10T12:46:34.066" v="10" actId="20577"/>
        <pc:sldMkLst>
          <pc:docMk/>
          <pc:sldMk cId="872897164" sldId="305"/>
        </pc:sldMkLst>
        <pc:spChg chg="mod">
          <ac:chgData name="Löfgren Maria M RK HÄLSO- OCH SJUKVÅRD" userId="S::maria.m.lofgren@regionhalland.se::4cb288e3-66af-4afa-86a0-760f13ac5b44" providerId="AD" clId="Web-{B1A8D868-E6F8-4393-80D3-7447614E8D0C}" dt="2022-10-10T12:46:34.066" v="10" actId="20577"/>
          <ac:spMkLst>
            <pc:docMk/>
            <pc:sldMk cId="872897164" sldId="305"/>
            <ac:spMk id="3" creationId="{00000000-0000-0000-0000-000000000000}"/>
          </ac:spMkLst>
        </pc:spChg>
      </pc:sldChg>
      <pc:sldChg chg="modSp">
        <pc:chgData name="Löfgren Maria M RK HÄLSO- OCH SJUKVÅRD" userId="S::maria.m.lofgren@regionhalland.se::4cb288e3-66af-4afa-86a0-760f13ac5b44" providerId="AD" clId="Web-{B1A8D868-E6F8-4393-80D3-7447614E8D0C}" dt="2022-10-10T12:56:10.393" v="188" actId="20577"/>
        <pc:sldMkLst>
          <pc:docMk/>
          <pc:sldMk cId="3796261591" sldId="307"/>
        </pc:sldMkLst>
        <pc:spChg chg="mod">
          <ac:chgData name="Löfgren Maria M RK HÄLSO- OCH SJUKVÅRD" userId="S::maria.m.lofgren@regionhalland.se::4cb288e3-66af-4afa-86a0-760f13ac5b44" providerId="AD" clId="Web-{B1A8D868-E6F8-4393-80D3-7447614E8D0C}" dt="2022-10-10T12:56:10.393" v="188" actId="20577"/>
          <ac:spMkLst>
            <pc:docMk/>
            <pc:sldMk cId="3796261591" sldId="307"/>
            <ac:spMk id="3" creationId="{00000000-0000-0000-0000-000000000000}"/>
          </ac:spMkLst>
        </pc:spChg>
        <pc:picChg chg="mod">
          <ac:chgData name="Löfgren Maria M RK HÄLSO- OCH SJUKVÅRD" userId="S::maria.m.lofgren@regionhalland.se::4cb288e3-66af-4afa-86a0-760f13ac5b44" providerId="AD" clId="Web-{B1A8D868-E6F8-4393-80D3-7447614E8D0C}" dt="2022-10-10T12:56:01.143" v="184" actId="1076"/>
          <ac:picMkLst>
            <pc:docMk/>
            <pc:sldMk cId="3796261591" sldId="307"/>
            <ac:picMk id="8" creationId="{3C3D0F5C-09FC-D769-90D2-2AAD6A59DEB4}"/>
          </ac:picMkLst>
        </pc:picChg>
      </pc:sldChg>
      <pc:sldChg chg="addSp delSp modSp">
        <pc:chgData name="Löfgren Maria M RK HÄLSO- OCH SJUKVÅRD" userId="S::maria.m.lofgren@regionhalland.se::4cb288e3-66af-4afa-86a0-760f13ac5b44" providerId="AD" clId="Web-{B1A8D868-E6F8-4393-80D3-7447614E8D0C}" dt="2022-10-10T13:00:59.752" v="320" actId="20577"/>
        <pc:sldMkLst>
          <pc:docMk/>
          <pc:sldMk cId="2846854999" sldId="309"/>
        </pc:sldMkLst>
        <pc:spChg chg="mod">
          <ac:chgData name="Löfgren Maria M RK HÄLSO- OCH SJUKVÅRD" userId="S::maria.m.lofgren@regionhalland.se::4cb288e3-66af-4afa-86a0-760f13ac5b44" providerId="AD" clId="Web-{B1A8D868-E6F8-4393-80D3-7447614E8D0C}" dt="2022-10-10T13:00:59.752" v="320" actId="20577"/>
          <ac:spMkLst>
            <pc:docMk/>
            <pc:sldMk cId="2846854999" sldId="309"/>
            <ac:spMk id="2" creationId="{00000000-0000-0000-0000-000000000000}"/>
          </ac:spMkLst>
        </pc:spChg>
        <pc:spChg chg="add mod">
          <ac:chgData name="Löfgren Maria M RK HÄLSO- OCH SJUKVÅRD" userId="S::maria.m.lofgren@regionhalland.se::4cb288e3-66af-4afa-86a0-760f13ac5b44" providerId="AD" clId="Web-{B1A8D868-E6F8-4393-80D3-7447614E8D0C}" dt="2022-10-10T13:00:53.767" v="319"/>
          <ac:spMkLst>
            <pc:docMk/>
            <pc:sldMk cId="2846854999" sldId="309"/>
            <ac:spMk id="7" creationId="{037A2B00-4671-BB78-9240-52D6BB8EAA58}"/>
          </ac:spMkLst>
        </pc:spChg>
        <pc:picChg chg="del mod">
          <ac:chgData name="Löfgren Maria M RK HÄLSO- OCH SJUKVÅRD" userId="S::maria.m.lofgren@regionhalland.se::4cb288e3-66af-4afa-86a0-760f13ac5b44" providerId="AD" clId="Web-{B1A8D868-E6F8-4393-80D3-7447614E8D0C}" dt="2022-10-10T13:00:53.767" v="319"/>
          <ac:picMkLst>
            <pc:docMk/>
            <pc:sldMk cId="2846854999" sldId="309"/>
            <ac:picMk id="8" creationId="{CFE69D7F-530E-D550-8114-A5D1C60ACCBA}"/>
          </ac:picMkLst>
        </pc:picChg>
      </pc:sldChg>
      <pc:sldChg chg="del">
        <pc:chgData name="Löfgren Maria M RK HÄLSO- OCH SJUKVÅRD" userId="S::maria.m.lofgren@regionhalland.se::4cb288e3-66af-4afa-86a0-760f13ac5b44" providerId="AD" clId="Web-{B1A8D868-E6F8-4393-80D3-7447614E8D0C}" dt="2022-10-10T13:55:18.322" v="1714"/>
        <pc:sldMkLst>
          <pc:docMk/>
          <pc:sldMk cId="1114442192" sldId="310"/>
        </pc:sldMkLst>
      </pc:sldChg>
      <pc:sldChg chg="ord">
        <pc:chgData name="Löfgren Maria M RK HÄLSO- OCH SJUKVÅRD" userId="S::maria.m.lofgren@regionhalland.se::4cb288e3-66af-4afa-86a0-760f13ac5b44" providerId="AD" clId="Web-{B1A8D868-E6F8-4393-80D3-7447614E8D0C}" dt="2022-10-10T14:01:17.993" v="1840"/>
        <pc:sldMkLst>
          <pc:docMk/>
          <pc:sldMk cId="2141031877" sldId="326"/>
        </pc:sldMkLst>
      </pc:sldChg>
      <pc:sldChg chg="addSp delSp modSp">
        <pc:chgData name="Löfgren Maria M RK HÄLSO- OCH SJUKVÅRD" userId="S::maria.m.lofgren@regionhalland.se::4cb288e3-66af-4afa-86a0-760f13ac5b44" providerId="AD" clId="Web-{B1A8D868-E6F8-4393-80D3-7447614E8D0C}" dt="2022-10-10T14:36:58.831" v="2311" actId="14100"/>
        <pc:sldMkLst>
          <pc:docMk/>
          <pc:sldMk cId="2424263810" sldId="333"/>
        </pc:sldMkLst>
        <pc:spChg chg="mod">
          <ac:chgData name="Löfgren Maria M RK HÄLSO- OCH SJUKVÅRD" userId="S::maria.m.lofgren@regionhalland.se::4cb288e3-66af-4afa-86a0-760f13ac5b44" providerId="AD" clId="Web-{B1A8D868-E6F8-4393-80D3-7447614E8D0C}" dt="2022-10-10T14:36:58.831" v="2311" actId="14100"/>
          <ac:spMkLst>
            <pc:docMk/>
            <pc:sldMk cId="2424263810" sldId="333"/>
            <ac:spMk id="3" creationId="{00000000-0000-0000-0000-000000000000}"/>
          </ac:spMkLst>
        </pc:spChg>
        <pc:picChg chg="add mod">
          <ac:chgData name="Löfgren Maria M RK HÄLSO- OCH SJUKVÅRD" userId="S::maria.m.lofgren@regionhalland.se::4cb288e3-66af-4afa-86a0-760f13ac5b44" providerId="AD" clId="Web-{B1A8D868-E6F8-4393-80D3-7447614E8D0C}" dt="2022-10-10T14:27:54.254" v="2291" actId="1076"/>
          <ac:picMkLst>
            <pc:docMk/>
            <pc:sldMk cId="2424263810" sldId="333"/>
            <ac:picMk id="7" creationId="{171457C0-970B-EDB7-9ED4-D25C8770F4D8}"/>
          </ac:picMkLst>
        </pc:picChg>
        <pc:picChg chg="del">
          <ac:chgData name="Löfgren Maria M RK HÄLSO- OCH SJUKVÅRD" userId="S::maria.m.lofgren@regionhalland.se::4cb288e3-66af-4afa-86a0-760f13ac5b44" providerId="AD" clId="Web-{B1A8D868-E6F8-4393-80D3-7447614E8D0C}" dt="2022-10-10T14:23:25.864" v="2181"/>
          <ac:picMkLst>
            <pc:docMk/>
            <pc:sldMk cId="2424263810" sldId="333"/>
            <ac:picMk id="8" creationId="{8AB9D4BD-35C6-49F0-974A-B338D2EB0F19}"/>
          </ac:picMkLst>
        </pc:picChg>
      </pc:sldChg>
      <pc:sldChg chg="modSp">
        <pc:chgData name="Löfgren Maria M RK HÄLSO- OCH SJUKVÅRD" userId="S::maria.m.lofgren@regionhalland.se::4cb288e3-66af-4afa-86a0-760f13ac5b44" providerId="AD" clId="Web-{B1A8D868-E6F8-4393-80D3-7447614E8D0C}" dt="2022-10-10T12:59:18.377" v="310" actId="20577"/>
        <pc:sldMkLst>
          <pc:docMk/>
          <pc:sldMk cId="142519832" sldId="337"/>
        </pc:sldMkLst>
        <pc:spChg chg="mod">
          <ac:chgData name="Löfgren Maria M RK HÄLSO- OCH SJUKVÅRD" userId="S::maria.m.lofgren@regionhalland.se::4cb288e3-66af-4afa-86a0-760f13ac5b44" providerId="AD" clId="Web-{B1A8D868-E6F8-4393-80D3-7447614E8D0C}" dt="2022-10-10T12:59:18.377" v="310" actId="20577"/>
          <ac:spMkLst>
            <pc:docMk/>
            <pc:sldMk cId="142519832" sldId="337"/>
            <ac:spMk id="3" creationId="{00000000-0000-0000-0000-000000000000}"/>
          </ac:spMkLst>
        </pc:spChg>
        <pc:picChg chg="mod">
          <ac:chgData name="Löfgren Maria M RK HÄLSO- OCH SJUKVÅRD" userId="S::maria.m.lofgren@regionhalland.se::4cb288e3-66af-4afa-86a0-760f13ac5b44" providerId="AD" clId="Web-{B1A8D868-E6F8-4393-80D3-7447614E8D0C}" dt="2022-10-10T12:51:52.315" v="87" actId="1076"/>
          <ac:picMkLst>
            <pc:docMk/>
            <pc:sldMk cId="142519832" sldId="337"/>
            <ac:picMk id="7" creationId="{D54D8D00-EBA7-978B-0D24-E06F770FF9ED}"/>
          </ac:picMkLst>
        </pc:picChg>
      </pc:sldChg>
      <pc:sldChg chg="addSp delSp modSp ord">
        <pc:chgData name="Löfgren Maria M RK HÄLSO- OCH SJUKVÅRD" userId="S::maria.m.lofgren@regionhalland.se::4cb288e3-66af-4afa-86a0-760f13ac5b44" providerId="AD" clId="Web-{B1A8D868-E6F8-4393-80D3-7447614E8D0C}" dt="2022-10-10T13:32:55.778" v="721"/>
        <pc:sldMkLst>
          <pc:docMk/>
          <pc:sldMk cId="452475041" sldId="342"/>
        </pc:sldMkLst>
        <pc:spChg chg="mod">
          <ac:chgData name="Löfgren Maria M RK HÄLSO- OCH SJUKVÅRD" userId="S::maria.m.lofgren@regionhalland.se::4cb288e3-66af-4afa-86a0-760f13ac5b44" providerId="AD" clId="Web-{B1A8D868-E6F8-4393-80D3-7447614E8D0C}" dt="2022-10-10T13:30:26.263" v="635" actId="20577"/>
          <ac:spMkLst>
            <pc:docMk/>
            <pc:sldMk cId="452475041" sldId="342"/>
            <ac:spMk id="2" creationId="{00000000-0000-0000-0000-000000000000}"/>
          </ac:spMkLst>
        </pc:spChg>
        <pc:spChg chg="add del mod">
          <ac:chgData name="Löfgren Maria M RK HÄLSO- OCH SJUKVÅRD" userId="S::maria.m.lofgren@regionhalland.se::4cb288e3-66af-4afa-86a0-760f13ac5b44" providerId="AD" clId="Web-{B1A8D868-E6F8-4393-80D3-7447614E8D0C}" dt="2022-10-10T13:32:43.091" v="720" actId="20577"/>
          <ac:spMkLst>
            <pc:docMk/>
            <pc:sldMk cId="452475041" sldId="342"/>
            <ac:spMk id="3" creationId="{00000000-0000-0000-0000-000000000000}"/>
          </ac:spMkLst>
        </pc:spChg>
        <pc:spChg chg="mod">
          <ac:chgData name="Löfgren Maria M RK HÄLSO- OCH SJUKVÅRD" userId="S::maria.m.lofgren@regionhalland.se::4cb288e3-66af-4afa-86a0-760f13ac5b44" providerId="AD" clId="Web-{B1A8D868-E6F8-4393-80D3-7447614E8D0C}" dt="2022-10-10T13:31:29.028" v="690" actId="1076"/>
          <ac:spMkLst>
            <pc:docMk/>
            <pc:sldMk cId="452475041" sldId="342"/>
            <ac:spMk id="8" creationId="{00000000-0000-0000-0000-000000000000}"/>
          </ac:spMkLst>
        </pc:spChg>
        <pc:spChg chg="add del mod">
          <ac:chgData name="Löfgren Maria M RK HÄLSO- OCH SJUKVÅRD" userId="S::maria.m.lofgren@regionhalland.se::4cb288e3-66af-4afa-86a0-760f13ac5b44" providerId="AD" clId="Web-{B1A8D868-E6F8-4393-80D3-7447614E8D0C}" dt="2022-10-10T13:30:53.263" v="653"/>
          <ac:spMkLst>
            <pc:docMk/>
            <pc:sldMk cId="452475041" sldId="342"/>
            <ac:spMk id="11" creationId="{DFCE3AF5-1E9B-676A-8DBA-1337FB1628BA}"/>
          </ac:spMkLst>
        </pc:spChg>
      </pc:sldChg>
      <pc:sldChg chg="modSp ord modNotes">
        <pc:chgData name="Löfgren Maria M RK HÄLSO- OCH SJUKVÅRD" userId="S::maria.m.lofgren@regionhalland.se::4cb288e3-66af-4afa-86a0-760f13ac5b44" providerId="AD" clId="Web-{B1A8D868-E6F8-4393-80D3-7447614E8D0C}" dt="2022-10-10T14:01:59.352" v="1890"/>
        <pc:sldMkLst>
          <pc:docMk/>
          <pc:sldMk cId="1230754969" sldId="343"/>
        </pc:sldMkLst>
        <pc:spChg chg="mod">
          <ac:chgData name="Löfgren Maria M RK HÄLSO- OCH SJUKVÅRD" userId="S::maria.m.lofgren@regionhalland.se::4cb288e3-66af-4afa-86a0-760f13ac5b44" providerId="AD" clId="Web-{B1A8D868-E6F8-4393-80D3-7447614E8D0C}" dt="2022-10-10T14:00:40.290" v="1835" actId="20577"/>
          <ac:spMkLst>
            <pc:docMk/>
            <pc:sldMk cId="1230754969" sldId="343"/>
            <ac:spMk id="3" creationId="{00000000-0000-0000-0000-000000000000}"/>
          </ac:spMkLst>
        </pc:spChg>
      </pc:sldChg>
      <pc:sldChg chg="modSp ord">
        <pc:chgData name="Löfgren Maria M RK HÄLSO- OCH SJUKVÅRD" userId="S::maria.m.lofgren@regionhalland.se::4cb288e3-66af-4afa-86a0-760f13ac5b44" providerId="AD" clId="Web-{B1A8D868-E6F8-4393-80D3-7447614E8D0C}" dt="2022-10-10T14:22:23.474" v="2158" actId="20577"/>
        <pc:sldMkLst>
          <pc:docMk/>
          <pc:sldMk cId="1604017453" sldId="345"/>
        </pc:sldMkLst>
        <pc:spChg chg="mod">
          <ac:chgData name="Löfgren Maria M RK HÄLSO- OCH SJUKVÅRD" userId="S::maria.m.lofgren@regionhalland.se::4cb288e3-66af-4afa-86a0-760f13ac5b44" providerId="AD" clId="Web-{B1A8D868-E6F8-4393-80D3-7447614E8D0C}" dt="2022-10-10T14:22:23.474" v="2158" actId="20577"/>
          <ac:spMkLst>
            <pc:docMk/>
            <pc:sldMk cId="1604017453" sldId="345"/>
            <ac:spMk id="3" creationId="{00000000-0000-0000-0000-000000000000}"/>
          </ac:spMkLst>
        </pc:spChg>
      </pc:sldChg>
      <pc:sldChg chg="modSp">
        <pc:chgData name="Löfgren Maria M RK HÄLSO- OCH SJUKVÅRD" userId="S::maria.m.lofgren@regionhalland.se::4cb288e3-66af-4afa-86a0-760f13ac5b44" providerId="AD" clId="Web-{B1A8D868-E6F8-4393-80D3-7447614E8D0C}" dt="2022-10-10T14:27:20.583" v="2254" actId="20577"/>
        <pc:sldMkLst>
          <pc:docMk/>
          <pc:sldMk cId="1545176091" sldId="347"/>
        </pc:sldMkLst>
        <pc:spChg chg="mod">
          <ac:chgData name="Löfgren Maria M RK HÄLSO- OCH SJUKVÅRD" userId="S::maria.m.lofgren@regionhalland.se::4cb288e3-66af-4afa-86a0-760f13ac5b44" providerId="AD" clId="Web-{B1A8D868-E6F8-4393-80D3-7447614E8D0C}" dt="2022-10-10T14:27:20.583" v="2254" actId="20577"/>
          <ac:spMkLst>
            <pc:docMk/>
            <pc:sldMk cId="1545176091" sldId="347"/>
            <ac:spMk id="3" creationId="{4554384F-39BB-4937-8481-A3E265951FCB}"/>
          </ac:spMkLst>
        </pc:spChg>
      </pc:sldChg>
      <pc:sldChg chg="modSp del">
        <pc:chgData name="Löfgren Maria M RK HÄLSO- OCH SJUKVÅRD" userId="S::maria.m.lofgren@regionhalland.se::4cb288e3-66af-4afa-86a0-760f13ac5b44" providerId="AD" clId="Web-{B1A8D868-E6F8-4393-80D3-7447614E8D0C}" dt="2022-10-10T13:56:20.165" v="1742"/>
        <pc:sldMkLst>
          <pc:docMk/>
          <pc:sldMk cId="1326732682" sldId="352"/>
        </pc:sldMkLst>
        <pc:spChg chg="mod">
          <ac:chgData name="Löfgren Maria M RK HÄLSO- OCH SJUKVÅRD" userId="S::maria.m.lofgren@regionhalland.se::4cb288e3-66af-4afa-86a0-760f13ac5b44" providerId="AD" clId="Web-{B1A8D868-E6F8-4393-80D3-7447614E8D0C}" dt="2022-10-10T13:54:00.338" v="1692" actId="20577"/>
          <ac:spMkLst>
            <pc:docMk/>
            <pc:sldMk cId="1326732682" sldId="352"/>
            <ac:spMk id="2" creationId="{34DF7C2B-C024-4C6B-AFCD-F81D8001A936}"/>
          </ac:spMkLst>
        </pc:spChg>
      </pc:sldChg>
      <pc:sldChg chg="modSp">
        <pc:chgData name="Löfgren Maria M RK HÄLSO- OCH SJUKVÅRD" userId="S::maria.m.lofgren@regionhalland.se::4cb288e3-66af-4afa-86a0-760f13ac5b44" providerId="AD" clId="Web-{B1A8D868-E6F8-4393-80D3-7447614E8D0C}" dt="2022-10-10T14:03:47.211" v="1980" actId="20577"/>
        <pc:sldMkLst>
          <pc:docMk/>
          <pc:sldMk cId="2361581713" sldId="358"/>
        </pc:sldMkLst>
        <pc:spChg chg="mod">
          <ac:chgData name="Löfgren Maria M RK HÄLSO- OCH SJUKVÅRD" userId="S::maria.m.lofgren@regionhalland.se::4cb288e3-66af-4afa-86a0-760f13ac5b44" providerId="AD" clId="Web-{B1A8D868-E6F8-4393-80D3-7447614E8D0C}" dt="2022-10-10T14:03:47.211" v="1980" actId="20577"/>
          <ac:spMkLst>
            <pc:docMk/>
            <pc:sldMk cId="2361581713" sldId="358"/>
            <ac:spMk id="3" creationId="{960A1A36-45E8-46B4-96B7-FEA48E98AB77}"/>
          </ac:spMkLst>
        </pc:spChg>
      </pc:sldChg>
      <pc:sldChg chg="ord">
        <pc:chgData name="Löfgren Maria M RK HÄLSO- OCH SJUKVÅRD" userId="S::maria.m.lofgren@regionhalland.se::4cb288e3-66af-4afa-86a0-760f13ac5b44" providerId="AD" clId="Web-{B1A8D868-E6F8-4393-80D3-7447614E8D0C}" dt="2022-10-10T14:01:13.165" v="1839"/>
        <pc:sldMkLst>
          <pc:docMk/>
          <pc:sldMk cId="4292998512" sldId="359"/>
        </pc:sldMkLst>
      </pc:sldChg>
      <pc:sldChg chg="modSp">
        <pc:chgData name="Löfgren Maria M RK HÄLSO- OCH SJUKVÅRD" userId="S::maria.m.lofgren@regionhalland.se::4cb288e3-66af-4afa-86a0-760f13ac5b44" providerId="AD" clId="Web-{B1A8D868-E6F8-4393-80D3-7447614E8D0C}" dt="2022-10-10T13:38:03.809" v="1076" actId="20577"/>
        <pc:sldMkLst>
          <pc:docMk/>
          <pc:sldMk cId="736658174" sldId="363"/>
        </pc:sldMkLst>
        <pc:spChg chg="mod">
          <ac:chgData name="Löfgren Maria M RK HÄLSO- OCH SJUKVÅRD" userId="S::maria.m.lofgren@regionhalland.se::4cb288e3-66af-4afa-86a0-760f13ac5b44" providerId="AD" clId="Web-{B1A8D868-E6F8-4393-80D3-7447614E8D0C}" dt="2022-10-10T13:38:03.809" v="1076" actId="20577"/>
          <ac:spMkLst>
            <pc:docMk/>
            <pc:sldMk cId="736658174" sldId="363"/>
            <ac:spMk id="3" creationId="{5092325F-AC64-4C18-856C-9359408B214D}"/>
          </ac:spMkLst>
        </pc:spChg>
      </pc:sldChg>
      <pc:sldChg chg="modSp">
        <pc:chgData name="Löfgren Maria M RK HÄLSO- OCH SJUKVÅRD" userId="S::maria.m.lofgren@regionhalland.se::4cb288e3-66af-4afa-86a0-760f13ac5b44" providerId="AD" clId="Web-{B1A8D868-E6F8-4393-80D3-7447614E8D0C}" dt="2022-10-10T12:56:32.674" v="207" actId="20577"/>
        <pc:sldMkLst>
          <pc:docMk/>
          <pc:sldMk cId="3955067937" sldId="365"/>
        </pc:sldMkLst>
        <pc:spChg chg="mod">
          <ac:chgData name="Löfgren Maria M RK HÄLSO- OCH SJUKVÅRD" userId="S::maria.m.lofgren@regionhalland.se::4cb288e3-66af-4afa-86a0-760f13ac5b44" providerId="AD" clId="Web-{B1A8D868-E6F8-4393-80D3-7447614E8D0C}" dt="2022-10-10T12:56:32.674" v="207" actId="20577"/>
          <ac:spMkLst>
            <pc:docMk/>
            <pc:sldMk cId="3955067937" sldId="365"/>
            <ac:spMk id="3" creationId="{00000000-0000-0000-0000-000000000000}"/>
          </ac:spMkLst>
        </pc:spChg>
      </pc:sldChg>
      <pc:sldChg chg="modSp del">
        <pc:chgData name="Löfgren Maria M RK HÄLSO- OCH SJUKVÅRD" userId="S::maria.m.lofgren@regionhalland.se::4cb288e3-66af-4afa-86a0-760f13ac5b44" providerId="AD" clId="Web-{B1A8D868-E6F8-4393-80D3-7447614E8D0C}" dt="2022-10-10T12:55:09.612" v="140"/>
        <pc:sldMkLst>
          <pc:docMk/>
          <pc:sldMk cId="2380882544" sldId="374"/>
        </pc:sldMkLst>
        <pc:spChg chg="mod">
          <ac:chgData name="Löfgren Maria M RK HÄLSO- OCH SJUKVÅRD" userId="S::maria.m.lofgren@regionhalland.se::4cb288e3-66af-4afa-86a0-760f13ac5b44" providerId="AD" clId="Web-{B1A8D868-E6F8-4393-80D3-7447614E8D0C}" dt="2022-10-10T12:54:45.784" v="139" actId="20577"/>
          <ac:spMkLst>
            <pc:docMk/>
            <pc:sldMk cId="2380882544" sldId="374"/>
            <ac:spMk id="10244" creationId="{00000000-0000-0000-0000-000000000000}"/>
          </ac:spMkLst>
        </pc:spChg>
      </pc:sldChg>
      <pc:sldChg chg="del">
        <pc:chgData name="Löfgren Maria M RK HÄLSO- OCH SJUKVÅRD" userId="S::maria.m.lofgren@regionhalland.se::4cb288e3-66af-4afa-86a0-760f13ac5b44" providerId="AD" clId="Web-{B1A8D868-E6F8-4393-80D3-7447614E8D0C}" dt="2022-10-10T13:01:41.642" v="323"/>
        <pc:sldMkLst>
          <pc:docMk/>
          <pc:sldMk cId="801656491" sldId="375"/>
        </pc:sldMkLst>
      </pc:sldChg>
      <pc:sldChg chg="modSp mod setBg modNotes">
        <pc:chgData name="Löfgren Maria M RK HÄLSO- OCH SJUKVÅRD" userId="S::maria.m.lofgren@regionhalland.se::4cb288e3-66af-4afa-86a0-760f13ac5b44" providerId="AD" clId="Web-{B1A8D868-E6F8-4393-80D3-7447614E8D0C}" dt="2022-10-10T13:29:43.950" v="633" actId="14100"/>
        <pc:sldMkLst>
          <pc:docMk/>
          <pc:sldMk cId="862078477" sldId="387"/>
        </pc:sldMkLst>
        <pc:spChg chg="mod">
          <ac:chgData name="Löfgren Maria M RK HÄLSO- OCH SJUKVÅRD" userId="S::maria.m.lofgren@regionhalland.se::4cb288e3-66af-4afa-86a0-760f13ac5b44" providerId="AD" clId="Web-{B1A8D868-E6F8-4393-80D3-7447614E8D0C}" dt="2022-10-10T13:18:53.296" v="496" actId="1076"/>
          <ac:spMkLst>
            <pc:docMk/>
            <pc:sldMk cId="862078477" sldId="387"/>
            <ac:spMk id="2" creationId="{00000000-0000-0000-0000-000000000000}"/>
          </ac:spMkLst>
        </pc:spChg>
        <pc:spChg chg="mod">
          <ac:chgData name="Löfgren Maria M RK HÄLSO- OCH SJUKVÅRD" userId="S::maria.m.lofgren@regionhalland.se::4cb288e3-66af-4afa-86a0-760f13ac5b44" providerId="AD" clId="Web-{B1A8D868-E6F8-4393-80D3-7447614E8D0C}" dt="2022-10-10T13:29:43.950" v="633" actId="14100"/>
          <ac:spMkLst>
            <pc:docMk/>
            <pc:sldMk cId="862078477" sldId="387"/>
            <ac:spMk id="3" creationId="{00000000-0000-0000-0000-000000000000}"/>
          </ac:spMkLst>
        </pc:spChg>
        <pc:spChg chg="mod">
          <ac:chgData name="Löfgren Maria M RK HÄLSO- OCH SJUKVÅRD" userId="S::maria.m.lofgren@regionhalland.se::4cb288e3-66af-4afa-86a0-760f13ac5b44" providerId="AD" clId="Web-{B1A8D868-E6F8-4393-80D3-7447614E8D0C}" dt="2022-10-10T13:25:10.326" v="567" actId="20577"/>
          <ac:spMkLst>
            <pc:docMk/>
            <pc:sldMk cId="862078477" sldId="387"/>
            <ac:spMk id="5" creationId="{00000000-0000-0000-0000-000000000000}"/>
          </ac:spMkLst>
        </pc:spChg>
        <pc:spChg chg="mod">
          <ac:chgData name="Löfgren Maria M RK HÄLSO- OCH SJUKVÅRD" userId="S::maria.m.lofgren@regionhalland.se::4cb288e3-66af-4afa-86a0-760f13ac5b44" providerId="AD" clId="Web-{B1A8D868-E6F8-4393-80D3-7447614E8D0C}" dt="2022-10-10T13:23:06.389" v="512" actId="1076"/>
          <ac:spMkLst>
            <pc:docMk/>
            <pc:sldMk cId="862078477" sldId="387"/>
            <ac:spMk id="8" creationId="{5CB3BE1B-B868-06A0-4A84-0F6B27DF237D}"/>
          </ac:spMkLst>
        </pc:spChg>
        <pc:picChg chg="mod">
          <ac:chgData name="Löfgren Maria M RK HÄLSO- OCH SJUKVÅRD" userId="S::maria.m.lofgren@regionhalland.se::4cb288e3-66af-4afa-86a0-760f13ac5b44" providerId="AD" clId="Web-{B1A8D868-E6F8-4393-80D3-7447614E8D0C}" dt="2022-10-10T13:29:39.419" v="632" actId="1076"/>
          <ac:picMkLst>
            <pc:docMk/>
            <pc:sldMk cId="862078477" sldId="387"/>
            <ac:picMk id="8194" creationId="{E9596B50-3D0C-0F17-B84D-6180CEE065BD}"/>
          </ac:picMkLst>
        </pc:picChg>
      </pc:sldChg>
      <pc:sldChg chg="modSp modNotes">
        <pc:chgData name="Löfgren Maria M RK HÄLSO- OCH SJUKVÅRD" userId="S::maria.m.lofgren@regionhalland.se::4cb288e3-66af-4afa-86a0-760f13ac5b44" providerId="AD" clId="Web-{B1A8D868-E6F8-4393-80D3-7447614E8D0C}" dt="2022-10-10T13:50:46.807" v="1570" actId="20577"/>
        <pc:sldMkLst>
          <pc:docMk/>
          <pc:sldMk cId="3186089457" sldId="391"/>
        </pc:sldMkLst>
        <pc:spChg chg="mod">
          <ac:chgData name="Löfgren Maria M RK HÄLSO- OCH SJUKVÅRD" userId="S::maria.m.lofgren@regionhalland.se::4cb288e3-66af-4afa-86a0-760f13ac5b44" providerId="AD" clId="Web-{B1A8D868-E6F8-4393-80D3-7447614E8D0C}" dt="2022-10-10T13:50:27.072" v="1568" actId="20577"/>
          <ac:spMkLst>
            <pc:docMk/>
            <pc:sldMk cId="3186089457" sldId="391"/>
            <ac:spMk id="2" creationId="{1C2CDD85-A02F-BF5C-52D3-04D5E72F9E4B}"/>
          </ac:spMkLst>
        </pc:spChg>
        <pc:spChg chg="mod">
          <ac:chgData name="Löfgren Maria M RK HÄLSO- OCH SJUKVÅRD" userId="S::maria.m.lofgren@regionhalland.se::4cb288e3-66af-4afa-86a0-760f13ac5b44" providerId="AD" clId="Web-{B1A8D868-E6F8-4393-80D3-7447614E8D0C}" dt="2022-10-10T13:50:46.807" v="1570" actId="20577"/>
          <ac:spMkLst>
            <pc:docMk/>
            <pc:sldMk cId="3186089457" sldId="391"/>
            <ac:spMk id="3" creationId="{8215D5B2-9ABC-F11A-75C5-EA2F66AD95A3}"/>
          </ac:spMkLst>
        </pc:spChg>
        <pc:picChg chg="mod">
          <ac:chgData name="Löfgren Maria M RK HÄLSO- OCH SJUKVÅRD" userId="S::maria.m.lofgren@regionhalland.se::4cb288e3-66af-4afa-86a0-760f13ac5b44" providerId="AD" clId="Web-{B1A8D868-E6F8-4393-80D3-7447614E8D0C}" dt="2022-10-10T13:38:23.668" v="1096" actId="1076"/>
          <ac:picMkLst>
            <pc:docMk/>
            <pc:sldMk cId="3186089457" sldId="391"/>
            <ac:picMk id="1026" creationId="{6D9A3887-7956-AF5C-D138-941D3547F603}"/>
          </ac:picMkLst>
        </pc:picChg>
      </pc:sldChg>
      <pc:sldChg chg="modSp ord">
        <pc:chgData name="Löfgren Maria M RK HÄLSO- OCH SJUKVÅRD" userId="S::maria.m.lofgren@regionhalland.se::4cb288e3-66af-4afa-86a0-760f13ac5b44" providerId="AD" clId="Web-{B1A8D868-E6F8-4393-80D3-7447614E8D0C}" dt="2022-10-10T13:38:13.246" v="1077" actId="20577"/>
        <pc:sldMkLst>
          <pc:docMk/>
          <pc:sldMk cId="2064462350" sldId="392"/>
        </pc:sldMkLst>
        <pc:spChg chg="mod">
          <ac:chgData name="Löfgren Maria M RK HÄLSO- OCH SJUKVÅRD" userId="S::maria.m.lofgren@regionhalland.se::4cb288e3-66af-4afa-86a0-760f13ac5b44" providerId="AD" clId="Web-{B1A8D868-E6F8-4393-80D3-7447614E8D0C}" dt="2022-10-10T13:38:13.246" v="1077" actId="20577"/>
          <ac:spMkLst>
            <pc:docMk/>
            <pc:sldMk cId="2064462350" sldId="392"/>
            <ac:spMk id="3" creationId="{5580558D-9125-4212-A5DB-4F73B41C79D8}"/>
          </ac:spMkLst>
        </pc:spChg>
      </pc:sldChg>
      <pc:sldChg chg="addSp delSp modSp new modNotes">
        <pc:chgData name="Löfgren Maria M RK HÄLSO- OCH SJUKVÅRD" userId="S::maria.m.lofgren@regionhalland.se::4cb288e3-66af-4afa-86a0-760f13ac5b44" providerId="AD" clId="Web-{B1A8D868-E6F8-4393-80D3-7447614E8D0C}" dt="2022-10-10T13:01:23.564" v="322"/>
        <pc:sldMkLst>
          <pc:docMk/>
          <pc:sldMk cId="2510790813" sldId="393"/>
        </pc:sldMkLst>
        <pc:spChg chg="del">
          <ac:chgData name="Löfgren Maria M RK HÄLSO- OCH SJUKVÅRD" userId="S::maria.m.lofgren@regionhalland.se::4cb288e3-66af-4afa-86a0-760f13ac5b44" providerId="AD" clId="Web-{B1A8D868-E6F8-4393-80D3-7447614E8D0C}" dt="2022-10-10T13:00:48.205" v="318"/>
          <ac:spMkLst>
            <pc:docMk/>
            <pc:sldMk cId="2510790813" sldId="393"/>
            <ac:spMk id="2" creationId="{465029DD-7974-5025-B9E0-81A2B84FCEAE}"/>
          </ac:spMkLst>
        </pc:spChg>
        <pc:spChg chg="del">
          <ac:chgData name="Löfgren Maria M RK HÄLSO- OCH SJUKVÅRD" userId="S::maria.m.lofgren@regionhalland.se::4cb288e3-66af-4afa-86a0-760f13ac5b44" providerId="AD" clId="Web-{B1A8D868-E6F8-4393-80D3-7447614E8D0C}" dt="2022-10-10T13:00:48.205" v="318"/>
          <ac:spMkLst>
            <pc:docMk/>
            <pc:sldMk cId="2510790813" sldId="393"/>
            <ac:spMk id="3" creationId="{414D37C2-3E1B-2A96-A58F-C01A01F881DC}"/>
          </ac:spMkLst>
        </pc:spChg>
        <pc:spChg chg="mod modVis">
          <ac:chgData name="Löfgren Maria M RK HÄLSO- OCH SJUKVÅRD" userId="S::maria.m.lofgren@regionhalland.se::4cb288e3-66af-4afa-86a0-760f13ac5b44" providerId="AD" clId="Web-{B1A8D868-E6F8-4393-80D3-7447614E8D0C}" dt="2022-10-10T13:00:48.205" v="318"/>
          <ac:spMkLst>
            <pc:docMk/>
            <pc:sldMk cId="2510790813" sldId="393"/>
            <ac:spMk id="4" creationId="{1E7D8F12-F64D-853B-5AC7-5130648D7AB9}"/>
          </ac:spMkLst>
        </pc:spChg>
        <pc:spChg chg="mod">
          <ac:chgData name="Löfgren Maria M RK HÄLSO- OCH SJUKVÅRD" userId="S::maria.m.lofgren@regionhalland.se::4cb288e3-66af-4afa-86a0-760f13ac5b44" providerId="AD" clId="Web-{B1A8D868-E6F8-4393-80D3-7447614E8D0C}" dt="2022-10-10T13:00:48.205" v="318"/>
          <ac:spMkLst>
            <pc:docMk/>
            <pc:sldMk cId="2510790813" sldId="393"/>
            <ac:spMk id="5" creationId="{6401F6E0-1C94-44D4-3D38-65C0EF87C1A8}"/>
          </ac:spMkLst>
        </pc:spChg>
        <pc:spChg chg="mod modVis">
          <ac:chgData name="Löfgren Maria M RK HÄLSO- OCH SJUKVÅRD" userId="S::maria.m.lofgren@regionhalland.se::4cb288e3-66af-4afa-86a0-760f13ac5b44" providerId="AD" clId="Web-{B1A8D868-E6F8-4393-80D3-7447614E8D0C}" dt="2022-10-10T13:00:48.205" v="318"/>
          <ac:spMkLst>
            <pc:docMk/>
            <pc:sldMk cId="2510790813" sldId="393"/>
            <ac:spMk id="6" creationId="{D05B0A86-B622-3649-14C1-E8E9F4DF9C1B}"/>
          </ac:spMkLst>
        </pc:spChg>
        <pc:picChg chg="add mod ord">
          <ac:chgData name="Löfgren Maria M RK HÄLSO- OCH SJUKVÅRD" userId="S::maria.m.lofgren@regionhalland.se::4cb288e3-66af-4afa-86a0-760f13ac5b44" providerId="AD" clId="Web-{B1A8D868-E6F8-4393-80D3-7447614E8D0C}" dt="2022-10-10T13:00:48.205" v="318"/>
          <ac:picMkLst>
            <pc:docMk/>
            <pc:sldMk cId="2510790813" sldId="393"/>
            <ac:picMk id="8" creationId="{76E3E590-309C-8632-267E-2BFE266FE24C}"/>
          </ac:picMkLst>
        </pc:picChg>
      </pc:sldChg>
      <pc:sldChg chg="modSp new">
        <pc:chgData name="Löfgren Maria M RK HÄLSO- OCH SJUKVÅRD" userId="S::maria.m.lofgren@regionhalland.se::4cb288e3-66af-4afa-86a0-760f13ac5b44" providerId="AD" clId="Web-{B1A8D868-E6F8-4393-80D3-7447614E8D0C}" dt="2022-10-10T13:02:00.705" v="344" actId="20577"/>
        <pc:sldMkLst>
          <pc:docMk/>
          <pc:sldMk cId="4045412452" sldId="394"/>
        </pc:sldMkLst>
        <pc:spChg chg="mod">
          <ac:chgData name="Löfgren Maria M RK HÄLSO- OCH SJUKVÅRD" userId="S::maria.m.lofgren@regionhalland.se::4cb288e3-66af-4afa-86a0-760f13ac5b44" providerId="AD" clId="Web-{B1A8D868-E6F8-4393-80D3-7447614E8D0C}" dt="2022-10-10T13:02:00.705" v="344" actId="20577"/>
          <ac:spMkLst>
            <pc:docMk/>
            <pc:sldMk cId="4045412452" sldId="394"/>
            <ac:spMk id="2" creationId="{1A7B7762-0CD7-B02F-1AB7-84CF1A403DB0}"/>
          </ac:spMkLst>
        </pc:spChg>
      </pc:sldChg>
      <pc:sldChg chg="addSp delSp modSp new mod modClrScheme addAnim modAnim chgLayout">
        <pc:chgData name="Löfgren Maria M RK HÄLSO- OCH SJUKVÅRD" userId="S::maria.m.lofgren@regionhalland.se::4cb288e3-66af-4afa-86a0-760f13ac5b44" providerId="AD" clId="Web-{B1A8D868-E6F8-4393-80D3-7447614E8D0C}" dt="2022-10-10T13:11:30.563" v="360"/>
        <pc:sldMkLst>
          <pc:docMk/>
          <pc:sldMk cId="2656762197" sldId="395"/>
        </pc:sldMkLst>
        <pc:spChg chg="del">
          <ac:chgData name="Löfgren Maria M RK HÄLSO- OCH SJUKVÅRD" userId="S::maria.m.lofgren@regionhalland.se::4cb288e3-66af-4afa-86a0-760f13ac5b44" providerId="AD" clId="Web-{B1A8D868-E6F8-4393-80D3-7447614E8D0C}" dt="2022-10-10T13:02:56.517" v="347"/>
          <ac:spMkLst>
            <pc:docMk/>
            <pc:sldMk cId="2656762197" sldId="395"/>
            <ac:spMk id="2" creationId="{DF5D8144-A784-6FB4-B7EF-16EF8B0F5068}"/>
          </ac:spMkLst>
        </pc:spChg>
        <pc:spChg chg="del">
          <ac:chgData name="Löfgren Maria M RK HÄLSO- OCH SJUKVÅRD" userId="S::maria.m.lofgren@regionhalland.se::4cb288e3-66af-4afa-86a0-760f13ac5b44" providerId="AD" clId="Web-{B1A8D868-E6F8-4393-80D3-7447614E8D0C}" dt="2022-10-10T13:02:56.517" v="347"/>
          <ac:spMkLst>
            <pc:docMk/>
            <pc:sldMk cId="2656762197" sldId="395"/>
            <ac:spMk id="3" creationId="{17DB9398-8489-CF3C-977F-2D97A47F3EB5}"/>
          </ac:spMkLst>
        </pc:spChg>
        <pc:spChg chg="mod ord modVis">
          <ac:chgData name="Löfgren Maria M RK HÄLSO- OCH SJUKVÅRD" userId="S::maria.m.lofgren@regionhalland.se::4cb288e3-66af-4afa-86a0-760f13ac5b44" providerId="AD" clId="Web-{B1A8D868-E6F8-4393-80D3-7447614E8D0C}" dt="2022-10-10T13:05:20.079" v="349"/>
          <ac:spMkLst>
            <pc:docMk/>
            <pc:sldMk cId="2656762197" sldId="395"/>
            <ac:spMk id="4" creationId="{F6D2E74A-E23A-D222-DA59-063EC269F601}"/>
          </ac:spMkLst>
        </pc:spChg>
        <pc:spChg chg="mod">
          <ac:chgData name="Löfgren Maria M RK HÄLSO- OCH SJUKVÅRD" userId="S::maria.m.lofgren@regionhalland.se::4cb288e3-66af-4afa-86a0-760f13ac5b44" providerId="AD" clId="Web-{B1A8D868-E6F8-4393-80D3-7447614E8D0C}" dt="2022-10-10T13:05:20.079" v="349"/>
          <ac:spMkLst>
            <pc:docMk/>
            <pc:sldMk cId="2656762197" sldId="395"/>
            <ac:spMk id="5" creationId="{C20D9E44-072B-4FCE-F316-87126A7E49A8}"/>
          </ac:spMkLst>
        </pc:spChg>
        <pc:spChg chg="mod modVis">
          <ac:chgData name="Löfgren Maria M RK HÄLSO- OCH SJUKVÅRD" userId="S::maria.m.lofgren@regionhalland.se::4cb288e3-66af-4afa-86a0-760f13ac5b44" providerId="AD" clId="Web-{B1A8D868-E6F8-4393-80D3-7447614E8D0C}" dt="2022-10-10T13:05:20.079" v="349"/>
          <ac:spMkLst>
            <pc:docMk/>
            <pc:sldMk cId="2656762197" sldId="395"/>
            <ac:spMk id="6" creationId="{2DEEF4AD-9A4A-4B46-9170-9002E8446158}"/>
          </ac:spMkLst>
        </pc:spChg>
        <pc:spChg chg="add mod">
          <ac:chgData name="Löfgren Maria M RK HÄLSO- OCH SJUKVÅRD" userId="S::maria.m.lofgren@regionhalland.se::4cb288e3-66af-4afa-86a0-760f13ac5b44" providerId="AD" clId="Web-{B1A8D868-E6F8-4393-80D3-7447614E8D0C}" dt="2022-10-10T13:05:35.720" v="355" actId="20577"/>
          <ac:spMkLst>
            <pc:docMk/>
            <pc:sldMk cId="2656762197" sldId="395"/>
            <ac:spMk id="14" creationId="{CF65258B-F725-A5A2-7F82-24B1965892B2}"/>
          </ac:spMkLst>
        </pc:spChg>
        <pc:spChg chg="add mod">
          <ac:chgData name="Löfgren Maria M RK HÄLSO- OCH SJUKVÅRD" userId="S::maria.m.lofgren@regionhalland.se::4cb288e3-66af-4afa-86a0-760f13ac5b44" providerId="AD" clId="Web-{B1A8D868-E6F8-4393-80D3-7447614E8D0C}" dt="2022-10-10T13:05:20.079" v="349"/>
          <ac:spMkLst>
            <pc:docMk/>
            <pc:sldMk cId="2656762197" sldId="395"/>
            <ac:spMk id="16" creationId="{5AF2EAAA-A01E-0C9C-75A1-571EAB8779CF}"/>
          </ac:spMkLst>
        </pc:spChg>
        <pc:spChg chg="add mod">
          <ac:chgData name="Löfgren Maria M RK HÄLSO- OCH SJUKVÅRD" userId="S::maria.m.lofgren@regionhalland.se::4cb288e3-66af-4afa-86a0-760f13ac5b44" providerId="AD" clId="Web-{B1A8D868-E6F8-4393-80D3-7447614E8D0C}" dt="2022-10-10T13:05:20.079" v="349"/>
          <ac:spMkLst>
            <pc:docMk/>
            <pc:sldMk cId="2656762197" sldId="395"/>
            <ac:spMk id="18" creationId="{E4999C2F-F368-8E6C-66A9-B8C2CE41ED88}"/>
          </ac:spMkLst>
        </pc:spChg>
        <pc:picChg chg="add mod ord">
          <ac:chgData name="Löfgren Maria M RK HÄLSO- OCH SJUKVÅRD" userId="S::maria.m.lofgren@regionhalland.se::4cb288e3-66af-4afa-86a0-760f13ac5b44" providerId="AD" clId="Web-{B1A8D868-E6F8-4393-80D3-7447614E8D0C}" dt="2022-10-10T13:05:39.970" v="356" actId="14100"/>
          <ac:picMkLst>
            <pc:docMk/>
            <pc:sldMk cId="2656762197" sldId="395"/>
            <ac:picMk id="8" creationId="{F592ACAB-725E-257D-85CE-B9E6D047F41D}"/>
          </ac:picMkLst>
        </pc:picChg>
        <pc:picChg chg="add mod ord">
          <ac:chgData name="Löfgren Maria M RK HÄLSO- OCH SJUKVÅRD" userId="S::maria.m.lofgren@regionhalland.se::4cb288e3-66af-4afa-86a0-760f13ac5b44" providerId="AD" clId="Web-{B1A8D868-E6F8-4393-80D3-7447614E8D0C}" dt="2022-10-10T13:05:24.485" v="350" actId="1076"/>
          <ac:picMkLst>
            <pc:docMk/>
            <pc:sldMk cId="2656762197" sldId="395"/>
            <ac:picMk id="9" creationId="{0E2C235B-94AE-231B-8139-EB09E03E1687}"/>
          </ac:picMkLst>
        </pc:picChg>
      </pc:sldChg>
      <pc:sldChg chg="modSp new">
        <pc:chgData name="Löfgren Maria M RK HÄLSO- OCH SJUKVÅRD" userId="S::maria.m.lofgren@regionhalland.se::4cb288e3-66af-4afa-86a0-760f13ac5b44" providerId="AD" clId="Web-{B1A8D868-E6F8-4393-80D3-7447614E8D0C}" dt="2022-10-10T13:18:18.874" v="494" actId="20577"/>
        <pc:sldMkLst>
          <pc:docMk/>
          <pc:sldMk cId="3912249886" sldId="396"/>
        </pc:sldMkLst>
        <pc:spChg chg="mod">
          <ac:chgData name="Löfgren Maria M RK HÄLSO- OCH SJUKVÅRD" userId="S::maria.m.lofgren@regionhalland.se::4cb288e3-66af-4afa-86a0-760f13ac5b44" providerId="AD" clId="Web-{B1A8D868-E6F8-4393-80D3-7447614E8D0C}" dt="2022-10-10T13:18:08.312" v="470" actId="20577"/>
          <ac:spMkLst>
            <pc:docMk/>
            <pc:sldMk cId="3912249886" sldId="396"/>
            <ac:spMk id="2" creationId="{8113A63D-5195-C29B-27B3-A85C94D788EE}"/>
          </ac:spMkLst>
        </pc:spChg>
        <pc:spChg chg="mod">
          <ac:chgData name="Löfgren Maria M RK HÄLSO- OCH SJUKVÅRD" userId="S::maria.m.lofgren@regionhalland.se::4cb288e3-66af-4afa-86a0-760f13ac5b44" providerId="AD" clId="Web-{B1A8D868-E6F8-4393-80D3-7447614E8D0C}" dt="2022-10-10T13:18:18.874" v="494" actId="20577"/>
          <ac:spMkLst>
            <pc:docMk/>
            <pc:sldMk cId="3912249886" sldId="396"/>
            <ac:spMk id="3" creationId="{7F60E7B5-9715-7F03-1DED-D6F3BC84F11F}"/>
          </ac:spMkLst>
        </pc:spChg>
      </pc:sldChg>
      <pc:sldChg chg="addSp modSp new mod modClrScheme chgLayout">
        <pc:chgData name="Löfgren Maria M RK HÄLSO- OCH SJUKVÅRD" userId="S::maria.m.lofgren@regionhalland.se::4cb288e3-66af-4afa-86a0-760f13ac5b44" providerId="AD" clId="Web-{B1A8D868-E6F8-4393-80D3-7447614E8D0C}" dt="2022-10-10T13:44:42.854" v="1342" actId="20577"/>
        <pc:sldMkLst>
          <pc:docMk/>
          <pc:sldMk cId="2677715204" sldId="397"/>
        </pc:sldMkLst>
        <pc:spChg chg="mod">
          <ac:chgData name="Löfgren Maria M RK HÄLSO- OCH SJUKVÅRD" userId="S::maria.m.lofgren@regionhalland.se::4cb288e3-66af-4afa-86a0-760f13ac5b44" providerId="AD" clId="Web-{B1A8D868-E6F8-4393-80D3-7447614E8D0C}" dt="2022-10-10T13:44:42.854" v="1342" actId="20577"/>
          <ac:spMkLst>
            <pc:docMk/>
            <pc:sldMk cId="2677715204" sldId="397"/>
            <ac:spMk id="2" creationId="{B23C0B2E-D0D0-9CF5-D522-EC3FD493A7E3}"/>
          </ac:spMkLst>
        </pc:spChg>
        <pc:spChg chg="mod">
          <ac:chgData name="Löfgren Maria M RK HÄLSO- OCH SJUKVÅRD" userId="S::maria.m.lofgren@regionhalland.se::4cb288e3-66af-4afa-86a0-760f13ac5b44" providerId="AD" clId="Web-{B1A8D868-E6F8-4393-80D3-7447614E8D0C}" dt="2022-10-10T13:43:25.917" v="1263" actId="20577"/>
          <ac:spMkLst>
            <pc:docMk/>
            <pc:sldMk cId="2677715204" sldId="397"/>
            <ac:spMk id="3" creationId="{A16C1BB7-F731-3A8D-9069-B30EBDB22185}"/>
          </ac:spMkLst>
        </pc:spChg>
        <pc:picChg chg="add mod">
          <ac:chgData name="Löfgren Maria M RK HÄLSO- OCH SJUKVÅRD" userId="S::maria.m.lofgren@regionhalland.se::4cb288e3-66af-4afa-86a0-760f13ac5b44" providerId="AD" clId="Web-{B1A8D868-E6F8-4393-80D3-7447614E8D0C}" dt="2022-10-10T13:43:14.980" v="1261" actId="1076"/>
          <ac:picMkLst>
            <pc:docMk/>
            <pc:sldMk cId="2677715204" sldId="397"/>
            <ac:picMk id="5" creationId="{6E9F8888-6731-5450-B96A-60F8953B732D}"/>
          </ac:picMkLst>
        </pc:picChg>
      </pc:sldChg>
      <pc:sldChg chg="modSp new">
        <pc:chgData name="Löfgren Maria M RK HÄLSO- OCH SJUKVÅRD" userId="S::maria.m.lofgren@regionhalland.se::4cb288e3-66af-4afa-86a0-760f13ac5b44" providerId="AD" clId="Web-{B1A8D868-E6F8-4393-80D3-7447614E8D0C}" dt="2022-10-10T13:48:23.854" v="1556" actId="20577"/>
        <pc:sldMkLst>
          <pc:docMk/>
          <pc:sldMk cId="2623304424" sldId="398"/>
        </pc:sldMkLst>
        <pc:spChg chg="mod">
          <ac:chgData name="Löfgren Maria M RK HÄLSO- OCH SJUKVÅRD" userId="S::maria.m.lofgren@regionhalland.se::4cb288e3-66af-4afa-86a0-760f13ac5b44" providerId="AD" clId="Web-{B1A8D868-E6F8-4393-80D3-7447614E8D0C}" dt="2022-10-10T13:43:57.917" v="1296" actId="20577"/>
          <ac:spMkLst>
            <pc:docMk/>
            <pc:sldMk cId="2623304424" sldId="398"/>
            <ac:spMk id="2" creationId="{DF9F43CF-ECA1-1D8D-3672-1A064CF6687F}"/>
          </ac:spMkLst>
        </pc:spChg>
        <pc:spChg chg="mod">
          <ac:chgData name="Löfgren Maria M RK HÄLSO- OCH SJUKVÅRD" userId="S::maria.m.lofgren@regionhalland.se::4cb288e3-66af-4afa-86a0-760f13ac5b44" providerId="AD" clId="Web-{B1A8D868-E6F8-4393-80D3-7447614E8D0C}" dt="2022-10-10T13:48:23.854" v="1556" actId="20577"/>
          <ac:spMkLst>
            <pc:docMk/>
            <pc:sldMk cId="2623304424" sldId="398"/>
            <ac:spMk id="3" creationId="{97AEF490-E9A2-1CA0-1284-8DFFF945A581}"/>
          </ac:spMkLst>
        </pc:spChg>
      </pc:sldChg>
      <pc:sldChg chg="addSp delSp modSp new mod modClrScheme chgLayout modNotes">
        <pc:chgData name="Löfgren Maria M RK HÄLSO- OCH SJUKVÅRD" userId="S::maria.m.lofgren@regionhalland.se::4cb288e3-66af-4afa-86a0-760f13ac5b44" providerId="AD" clId="Web-{B1A8D868-E6F8-4393-80D3-7447614E8D0C}" dt="2022-10-10T13:52:50.994" v="1659"/>
        <pc:sldMkLst>
          <pc:docMk/>
          <pc:sldMk cId="1458317477" sldId="399"/>
        </pc:sldMkLst>
        <pc:spChg chg="mod">
          <ac:chgData name="Löfgren Maria M RK HÄLSO- OCH SJUKVÅRD" userId="S::maria.m.lofgren@regionhalland.se::4cb288e3-66af-4afa-86a0-760f13ac5b44" providerId="AD" clId="Web-{B1A8D868-E6F8-4393-80D3-7447614E8D0C}" dt="2022-10-10T13:51:18.088" v="1594"/>
          <ac:spMkLst>
            <pc:docMk/>
            <pc:sldMk cId="1458317477" sldId="399"/>
            <ac:spMk id="2" creationId="{86266DCC-3A38-C68C-6547-BC890DF65F6D}"/>
          </ac:spMkLst>
        </pc:spChg>
        <pc:spChg chg="mod">
          <ac:chgData name="Löfgren Maria M RK HÄLSO- OCH SJUKVÅRD" userId="S::maria.m.lofgren@regionhalland.se::4cb288e3-66af-4afa-86a0-760f13ac5b44" providerId="AD" clId="Web-{B1A8D868-E6F8-4393-80D3-7447614E8D0C}" dt="2022-10-10T13:51:18.088" v="1594"/>
          <ac:spMkLst>
            <pc:docMk/>
            <pc:sldMk cId="1458317477" sldId="399"/>
            <ac:spMk id="3" creationId="{06F68A2E-BFAD-556C-6F0F-717A03F3ED72}"/>
          </ac:spMkLst>
        </pc:spChg>
        <pc:picChg chg="add mod">
          <ac:chgData name="Löfgren Maria M RK HÄLSO- OCH SJUKVÅRD" userId="S::maria.m.lofgren@regionhalland.se::4cb288e3-66af-4afa-86a0-760f13ac5b44" providerId="AD" clId="Web-{B1A8D868-E6F8-4393-80D3-7447614E8D0C}" dt="2022-10-10T13:51:18.088" v="1594"/>
          <ac:picMkLst>
            <pc:docMk/>
            <pc:sldMk cId="1458317477" sldId="399"/>
            <ac:picMk id="5" creationId="{78EE7534-06E8-EA0A-769C-6DC38EA5F594}"/>
          </ac:picMkLst>
        </pc:picChg>
        <pc:picChg chg="add del">
          <ac:chgData name="Löfgren Maria M RK HÄLSO- OCH SJUKVÅRD" userId="S::maria.m.lofgren@regionhalland.se::4cb288e3-66af-4afa-86a0-760f13ac5b44" providerId="AD" clId="Web-{B1A8D868-E6F8-4393-80D3-7447614E8D0C}" dt="2022-10-10T13:52:10.603" v="1596"/>
          <ac:picMkLst>
            <pc:docMk/>
            <pc:sldMk cId="1458317477" sldId="399"/>
            <ac:picMk id="7" creationId="{A21C1C63-74CE-BE0E-DCF9-8CB28DF5BEA6}"/>
          </ac:picMkLst>
        </pc:picChg>
        <pc:picChg chg="add del">
          <ac:chgData name="Löfgren Maria M RK HÄLSO- OCH SJUKVÅRD" userId="S::maria.m.lofgren@regionhalland.se::4cb288e3-66af-4afa-86a0-760f13ac5b44" providerId="AD" clId="Web-{B1A8D868-E6F8-4393-80D3-7447614E8D0C}" dt="2022-10-10T13:52:18.041" v="1598"/>
          <ac:picMkLst>
            <pc:docMk/>
            <pc:sldMk cId="1458317477" sldId="399"/>
            <ac:picMk id="9" creationId="{6A6D5376-0085-56C9-6C16-086BC70C834C}"/>
          </ac:picMkLst>
        </pc:picChg>
      </pc:sldChg>
      <pc:sldChg chg="modSp add replId">
        <pc:chgData name="Löfgren Maria M RK HÄLSO- OCH SJUKVÅRD" userId="S::maria.m.lofgren@regionhalland.se::4cb288e3-66af-4afa-86a0-760f13ac5b44" providerId="AD" clId="Web-{B1A8D868-E6F8-4393-80D3-7447614E8D0C}" dt="2022-10-10T13:58:40.727" v="1775" actId="20577"/>
        <pc:sldMkLst>
          <pc:docMk/>
          <pc:sldMk cId="2825112593" sldId="400"/>
        </pc:sldMkLst>
        <pc:spChg chg="mod">
          <ac:chgData name="Löfgren Maria M RK HÄLSO- OCH SJUKVÅRD" userId="S::maria.m.lofgren@regionhalland.se::4cb288e3-66af-4afa-86a0-760f13ac5b44" providerId="AD" clId="Web-{B1A8D868-E6F8-4393-80D3-7447614E8D0C}" dt="2022-10-10T13:58:40.727" v="1775" actId="20577"/>
          <ac:spMkLst>
            <pc:docMk/>
            <pc:sldMk cId="2825112593" sldId="400"/>
            <ac:spMk id="2" creationId="{34DF7C2B-C024-4C6B-AFCD-F81D8001A936}"/>
          </ac:spMkLst>
        </pc:spChg>
      </pc:sldChg>
      <pc:sldChg chg="add ord">
        <pc:chgData name="Löfgren Maria M RK HÄLSO- OCH SJUKVÅRD" userId="S::maria.m.lofgren@regionhalland.se::4cb288e3-66af-4afa-86a0-760f13ac5b44" providerId="AD" clId="Web-{B1A8D868-E6F8-4393-80D3-7447614E8D0C}" dt="2022-10-10T13:57:43.571" v="1750"/>
        <pc:sldMkLst>
          <pc:docMk/>
          <pc:sldMk cId="1460911113" sldId="401"/>
        </pc:sldMkLst>
      </pc:sldChg>
      <pc:sldChg chg="add del replId">
        <pc:chgData name="Löfgren Maria M RK HÄLSO- OCH SJUKVÅRD" userId="S::maria.m.lofgren@regionhalland.se::4cb288e3-66af-4afa-86a0-760f13ac5b44" providerId="AD" clId="Web-{B1A8D868-E6F8-4393-80D3-7447614E8D0C}" dt="2022-10-10T13:56:38.603" v="1744"/>
        <pc:sldMkLst>
          <pc:docMk/>
          <pc:sldMk cId="209284439" sldId="402"/>
        </pc:sldMkLst>
      </pc:sldChg>
      <pc:sldChg chg="add del replId">
        <pc:chgData name="Löfgren Maria M RK HÄLSO- OCH SJUKVÅRD" userId="S::maria.m.lofgren@regionhalland.se::4cb288e3-66af-4afa-86a0-760f13ac5b44" providerId="AD" clId="Web-{B1A8D868-E6F8-4393-80D3-7447614E8D0C}" dt="2022-10-10T13:58:30.118" v="1774"/>
        <pc:sldMkLst>
          <pc:docMk/>
          <pc:sldMk cId="281844954" sldId="402"/>
        </pc:sldMkLst>
      </pc:sldChg>
      <pc:sldChg chg="modSp add replId">
        <pc:chgData name="Löfgren Maria M RK HÄLSO- OCH SJUKVÅRD" userId="S::maria.m.lofgren@regionhalland.se::4cb288e3-66af-4afa-86a0-760f13ac5b44" providerId="AD" clId="Web-{B1A8D868-E6F8-4393-80D3-7447614E8D0C}" dt="2022-10-10T14:02:21.727" v="1905" actId="20577"/>
        <pc:sldMkLst>
          <pc:docMk/>
          <pc:sldMk cId="1517529695" sldId="403"/>
        </pc:sldMkLst>
        <pc:spChg chg="mod">
          <ac:chgData name="Löfgren Maria M RK HÄLSO- OCH SJUKVÅRD" userId="S::maria.m.lofgren@regionhalland.se::4cb288e3-66af-4afa-86a0-760f13ac5b44" providerId="AD" clId="Web-{B1A8D868-E6F8-4393-80D3-7447614E8D0C}" dt="2022-10-10T14:02:21.727" v="1905" actId="20577"/>
          <ac:spMkLst>
            <pc:docMk/>
            <pc:sldMk cId="1517529695" sldId="403"/>
            <ac:spMk id="2" creationId="{34DF7C2B-C024-4C6B-AFCD-F81D8001A936}"/>
          </ac:spMkLst>
        </pc:spChg>
      </pc:sldChg>
      <pc:sldChg chg="modSp add ord replId">
        <pc:chgData name="Löfgren Maria M RK HÄLSO- OCH SJUKVÅRD" userId="S::maria.m.lofgren@regionhalland.se::4cb288e3-66af-4afa-86a0-760f13ac5b44" providerId="AD" clId="Web-{B1A8D868-E6F8-4393-80D3-7447614E8D0C}" dt="2022-10-10T14:10:17.132" v="2038" actId="20577"/>
        <pc:sldMkLst>
          <pc:docMk/>
          <pc:sldMk cId="2009214339" sldId="404"/>
        </pc:sldMkLst>
        <pc:spChg chg="mod">
          <ac:chgData name="Löfgren Maria M RK HÄLSO- OCH SJUKVÅRD" userId="S::maria.m.lofgren@regionhalland.se::4cb288e3-66af-4afa-86a0-760f13ac5b44" providerId="AD" clId="Web-{B1A8D868-E6F8-4393-80D3-7447614E8D0C}" dt="2022-10-10T14:10:17.132" v="2038" actId="20577"/>
          <ac:spMkLst>
            <pc:docMk/>
            <pc:sldMk cId="2009214339" sldId="404"/>
            <ac:spMk id="2" creationId="{34DF7C2B-C024-4C6B-AFCD-F81D8001A936}"/>
          </ac:spMkLst>
        </pc:spChg>
      </pc:sldChg>
      <pc:sldChg chg="delSp modSp new">
        <pc:chgData name="Löfgren Maria M RK HÄLSO- OCH SJUKVÅRD" userId="S::maria.m.lofgren@regionhalland.se::4cb288e3-66af-4afa-86a0-760f13ac5b44" providerId="AD" clId="Web-{B1A8D868-E6F8-4393-80D3-7447614E8D0C}" dt="2022-10-10T14:09:30.741" v="2034" actId="20577"/>
        <pc:sldMkLst>
          <pc:docMk/>
          <pc:sldMk cId="1375203134" sldId="405"/>
        </pc:sldMkLst>
        <pc:spChg chg="del">
          <ac:chgData name="Löfgren Maria M RK HÄLSO- OCH SJUKVÅRD" userId="S::maria.m.lofgren@regionhalland.se::4cb288e3-66af-4afa-86a0-760f13ac5b44" providerId="AD" clId="Web-{B1A8D868-E6F8-4393-80D3-7447614E8D0C}" dt="2022-10-10T14:05:16.383" v="1995"/>
          <ac:spMkLst>
            <pc:docMk/>
            <pc:sldMk cId="1375203134" sldId="405"/>
            <ac:spMk id="2" creationId="{C7A14D0E-F9FD-C844-B725-B83A1A860F3B}"/>
          </ac:spMkLst>
        </pc:spChg>
        <pc:spChg chg="mod">
          <ac:chgData name="Löfgren Maria M RK HÄLSO- OCH SJUKVÅRD" userId="S::maria.m.lofgren@regionhalland.se::4cb288e3-66af-4afa-86a0-760f13ac5b44" providerId="AD" clId="Web-{B1A8D868-E6F8-4393-80D3-7447614E8D0C}" dt="2022-10-10T14:09:30.741" v="2034" actId="20577"/>
          <ac:spMkLst>
            <pc:docMk/>
            <pc:sldMk cId="1375203134" sldId="405"/>
            <ac:spMk id="3" creationId="{B35A8643-0651-3E40-FB34-91FB34D53B55}"/>
          </ac:spMkLst>
        </pc:spChg>
      </pc:sldChg>
      <pc:sldChg chg="addSp delSp modSp new">
        <pc:chgData name="Löfgren Maria M RK HÄLSO- OCH SJUKVÅRD" userId="S::maria.m.lofgren@regionhalland.se::4cb288e3-66af-4afa-86a0-760f13ac5b44" providerId="AD" clId="Web-{B1A8D868-E6F8-4393-80D3-7447614E8D0C}" dt="2022-10-10T14:19:39.802" v="2111" actId="14100"/>
        <pc:sldMkLst>
          <pc:docMk/>
          <pc:sldMk cId="628913170" sldId="406"/>
        </pc:sldMkLst>
        <pc:spChg chg="mod">
          <ac:chgData name="Löfgren Maria M RK HÄLSO- OCH SJUKVÅRD" userId="S::maria.m.lofgren@regionhalland.se::4cb288e3-66af-4afa-86a0-760f13ac5b44" providerId="AD" clId="Web-{B1A8D868-E6F8-4393-80D3-7447614E8D0C}" dt="2022-10-10T14:10:52.866" v="2098" actId="20577"/>
          <ac:spMkLst>
            <pc:docMk/>
            <pc:sldMk cId="628913170" sldId="406"/>
            <ac:spMk id="2" creationId="{612B5942-C3AD-65E2-8ED2-3B1926335FB9}"/>
          </ac:spMkLst>
        </pc:spChg>
        <pc:spChg chg="del mod">
          <ac:chgData name="Löfgren Maria M RK HÄLSO- OCH SJUKVÅRD" userId="S::maria.m.lofgren@regionhalland.se::4cb288e3-66af-4afa-86a0-760f13ac5b44" providerId="AD" clId="Web-{B1A8D868-E6F8-4393-80D3-7447614E8D0C}" dt="2022-10-10T14:18:25.162" v="2104"/>
          <ac:spMkLst>
            <pc:docMk/>
            <pc:sldMk cId="628913170" sldId="406"/>
            <ac:spMk id="3" creationId="{8A0FAAA0-3A3F-999C-0DE1-810467CFFE30}"/>
          </ac:spMkLst>
        </pc:spChg>
        <pc:spChg chg="add del mod">
          <ac:chgData name="Löfgren Maria M RK HÄLSO- OCH SJUKVÅRD" userId="S::maria.m.lofgren@regionhalland.se::4cb288e3-66af-4afa-86a0-760f13ac5b44" providerId="AD" clId="Web-{B1A8D868-E6F8-4393-80D3-7447614E8D0C}" dt="2022-10-10T14:18:34.943" v="2105"/>
          <ac:spMkLst>
            <pc:docMk/>
            <pc:sldMk cId="628913170" sldId="406"/>
            <ac:spMk id="8" creationId="{1CF3A7DD-2B8E-1211-7798-64B7008D1CD3}"/>
          </ac:spMkLst>
        </pc:spChg>
        <pc:picChg chg="add mod ord">
          <ac:chgData name="Löfgren Maria M RK HÄLSO- OCH SJUKVÅRD" userId="S::maria.m.lofgren@regionhalland.se::4cb288e3-66af-4afa-86a0-760f13ac5b44" providerId="AD" clId="Web-{B1A8D868-E6F8-4393-80D3-7447614E8D0C}" dt="2022-10-10T14:19:35.318" v="2109" actId="1076"/>
          <ac:picMkLst>
            <pc:docMk/>
            <pc:sldMk cId="628913170" sldId="406"/>
            <ac:picMk id="9" creationId="{A47CDCE3-14BC-F2AB-B474-3F6A80A93B1D}"/>
          </ac:picMkLst>
        </pc:picChg>
        <pc:picChg chg="add mod">
          <ac:chgData name="Löfgren Maria M RK HÄLSO- OCH SJUKVÅRD" userId="S::maria.m.lofgren@regionhalland.se::4cb288e3-66af-4afa-86a0-760f13ac5b44" providerId="AD" clId="Web-{B1A8D868-E6F8-4393-80D3-7447614E8D0C}" dt="2022-10-10T14:19:39.802" v="2111" actId="14100"/>
          <ac:picMkLst>
            <pc:docMk/>
            <pc:sldMk cId="628913170" sldId="406"/>
            <ac:picMk id="10" creationId="{DB6204E3-403B-5C88-9535-442F25936A54}"/>
          </ac:picMkLst>
        </pc:picChg>
      </pc:sldChg>
      <pc:sldChg chg="modSp new">
        <pc:chgData name="Löfgren Maria M RK HÄLSO- OCH SJUKVÅRD" userId="S::maria.m.lofgren@regionhalland.se::4cb288e3-66af-4afa-86a0-760f13ac5b44" providerId="AD" clId="Web-{B1A8D868-E6F8-4393-80D3-7447614E8D0C}" dt="2022-10-10T14:21:03.865" v="2127" actId="20577"/>
        <pc:sldMkLst>
          <pc:docMk/>
          <pc:sldMk cId="754037465" sldId="407"/>
        </pc:sldMkLst>
        <pc:spChg chg="mod">
          <ac:chgData name="Löfgren Maria M RK HÄLSO- OCH SJUKVÅRD" userId="S::maria.m.lofgren@regionhalland.se::4cb288e3-66af-4afa-86a0-760f13ac5b44" providerId="AD" clId="Web-{B1A8D868-E6F8-4393-80D3-7447614E8D0C}" dt="2022-10-10T14:21:03.865" v="2127" actId="20577"/>
          <ac:spMkLst>
            <pc:docMk/>
            <pc:sldMk cId="754037465" sldId="407"/>
            <ac:spMk id="2" creationId="{9457DD14-5558-CDB0-2549-80CBF83E748E}"/>
          </ac:spMkLst>
        </pc:spChg>
      </pc:sldChg>
      <pc:sldChg chg="modSp add replId">
        <pc:chgData name="Löfgren Maria M RK HÄLSO- OCH SJUKVÅRD" userId="S::maria.m.lofgren@regionhalland.se::4cb288e3-66af-4afa-86a0-760f13ac5b44" providerId="AD" clId="Web-{B1A8D868-E6F8-4393-80D3-7447614E8D0C}" dt="2022-10-10T14:21:40.490" v="2141" actId="20577"/>
        <pc:sldMkLst>
          <pc:docMk/>
          <pc:sldMk cId="3396177954" sldId="408"/>
        </pc:sldMkLst>
        <pc:spChg chg="mod">
          <ac:chgData name="Löfgren Maria M RK HÄLSO- OCH SJUKVÅRD" userId="S::maria.m.lofgren@regionhalland.se::4cb288e3-66af-4afa-86a0-760f13ac5b44" providerId="AD" clId="Web-{B1A8D868-E6F8-4393-80D3-7447614E8D0C}" dt="2022-10-10T14:21:40.490" v="2141" actId="20577"/>
          <ac:spMkLst>
            <pc:docMk/>
            <pc:sldMk cId="3396177954" sldId="408"/>
            <ac:spMk id="2" creationId="{34DF7C2B-C024-4C6B-AFCD-F81D8001A936}"/>
          </ac:spMkLst>
        </pc:spChg>
      </pc:sldChg>
      <pc:sldChg chg="modSp add ord replId">
        <pc:chgData name="Löfgren Maria M RK HÄLSO- OCH SJUKVÅRD" userId="S::maria.m.lofgren@regionhalland.se::4cb288e3-66af-4afa-86a0-760f13ac5b44" providerId="AD" clId="Web-{B1A8D868-E6F8-4393-80D3-7447614E8D0C}" dt="2022-10-10T14:23:11.646" v="2180" actId="20577"/>
        <pc:sldMkLst>
          <pc:docMk/>
          <pc:sldMk cId="849451166" sldId="409"/>
        </pc:sldMkLst>
        <pc:spChg chg="mod">
          <ac:chgData name="Löfgren Maria M RK HÄLSO- OCH SJUKVÅRD" userId="S::maria.m.lofgren@regionhalland.se::4cb288e3-66af-4afa-86a0-760f13ac5b44" providerId="AD" clId="Web-{B1A8D868-E6F8-4393-80D3-7447614E8D0C}" dt="2022-10-10T14:23:11.646" v="2180" actId="20577"/>
          <ac:spMkLst>
            <pc:docMk/>
            <pc:sldMk cId="849451166" sldId="409"/>
            <ac:spMk id="2" creationId="{34DF7C2B-C024-4C6B-AFCD-F81D8001A936}"/>
          </ac:spMkLst>
        </pc:spChg>
      </pc:sldChg>
    </pc:docChg>
  </pc:docChgLst>
  <pc:docChgLst>
    <pc:chgData name="Hiljemark Åsa RK HÄLSO- OCH SJUKVÅRD" userId="S::asa.hiljemark@regionhalland.se::53999acd-ccc3-4474-8eb8-087ca392302e" providerId="AD" clId="Web-{9951F7AC-D3F3-4183-98E5-A5BB06C8A0D1}"/>
    <pc:docChg chg="modSld">
      <pc:chgData name="Hiljemark Åsa RK HÄLSO- OCH SJUKVÅRD" userId="S::asa.hiljemark@regionhalland.se::53999acd-ccc3-4474-8eb8-087ca392302e" providerId="AD" clId="Web-{9951F7AC-D3F3-4183-98E5-A5BB06C8A0D1}" dt="2022-09-26T09:24:36.223" v="41" actId="20577"/>
      <pc:docMkLst>
        <pc:docMk/>
      </pc:docMkLst>
      <pc:sldChg chg="modSp">
        <pc:chgData name="Hiljemark Åsa RK HÄLSO- OCH SJUKVÅRD" userId="S::asa.hiljemark@regionhalland.se::53999acd-ccc3-4474-8eb8-087ca392302e" providerId="AD" clId="Web-{9951F7AC-D3F3-4183-98E5-A5BB06C8A0D1}" dt="2022-09-26T06:26:00.319" v="0" actId="1076"/>
        <pc:sldMkLst>
          <pc:docMk/>
          <pc:sldMk cId="1114442192" sldId="310"/>
        </pc:sldMkLst>
        <pc:picChg chg="mod">
          <ac:chgData name="Hiljemark Åsa RK HÄLSO- OCH SJUKVÅRD" userId="S::asa.hiljemark@regionhalland.se::53999acd-ccc3-4474-8eb8-087ca392302e" providerId="AD" clId="Web-{9951F7AC-D3F3-4183-98E5-A5BB06C8A0D1}" dt="2022-09-26T06:26:00.319" v="0" actId="1076"/>
          <ac:picMkLst>
            <pc:docMk/>
            <pc:sldMk cId="1114442192" sldId="310"/>
            <ac:picMk id="8" creationId="{95296E56-1EE5-46B1-A8C6-EA56533DAEB7}"/>
          </ac:picMkLst>
        </pc:picChg>
      </pc:sldChg>
      <pc:sldChg chg="modSp">
        <pc:chgData name="Hiljemark Åsa RK HÄLSO- OCH SJUKVÅRD" userId="S::asa.hiljemark@regionhalland.se::53999acd-ccc3-4474-8eb8-087ca392302e" providerId="AD" clId="Web-{9951F7AC-D3F3-4183-98E5-A5BB06C8A0D1}" dt="2022-09-26T06:31:44.982" v="38" actId="20577"/>
        <pc:sldMkLst>
          <pc:docMk/>
          <pc:sldMk cId="2141031877" sldId="326"/>
        </pc:sldMkLst>
        <pc:spChg chg="mod">
          <ac:chgData name="Hiljemark Åsa RK HÄLSO- OCH SJUKVÅRD" userId="S::asa.hiljemark@regionhalland.se::53999acd-ccc3-4474-8eb8-087ca392302e" providerId="AD" clId="Web-{9951F7AC-D3F3-4183-98E5-A5BB06C8A0D1}" dt="2022-09-26T06:31:44.982" v="38" actId="20577"/>
          <ac:spMkLst>
            <pc:docMk/>
            <pc:sldMk cId="2141031877" sldId="326"/>
            <ac:spMk id="3" creationId="{00000000-0000-0000-0000-000000000000}"/>
          </ac:spMkLst>
        </pc:spChg>
      </pc:sldChg>
      <pc:sldChg chg="modSp">
        <pc:chgData name="Hiljemark Åsa RK HÄLSO- OCH SJUKVÅRD" userId="S::asa.hiljemark@regionhalland.se::53999acd-ccc3-4474-8eb8-087ca392302e" providerId="AD" clId="Web-{9951F7AC-D3F3-4183-98E5-A5BB06C8A0D1}" dt="2022-09-26T06:26:21.850" v="1" actId="1076"/>
        <pc:sldMkLst>
          <pc:docMk/>
          <pc:sldMk cId="2205156643" sldId="340"/>
        </pc:sldMkLst>
        <pc:spChg chg="mod">
          <ac:chgData name="Hiljemark Åsa RK HÄLSO- OCH SJUKVÅRD" userId="S::asa.hiljemark@regionhalland.se::53999acd-ccc3-4474-8eb8-087ca392302e" providerId="AD" clId="Web-{9951F7AC-D3F3-4183-98E5-A5BB06C8A0D1}" dt="2022-09-26T06:26:21.850" v="1" actId="1076"/>
          <ac:spMkLst>
            <pc:docMk/>
            <pc:sldMk cId="2205156643" sldId="340"/>
            <ac:spMk id="2" creationId="{00000000-0000-0000-0000-000000000000}"/>
          </ac:spMkLst>
        </pc:spChg>
      </pc:sldChg>
      <pc:sldChg chg="modSp">
        <pc:chgData name="Hiljemark Åsa RK HÄLSO- OCH SJUKVÅRD" userId="S::asa.hiljemark@regionhalland.se::53999acd-ccc3-4474-8eb8-087ca392302e" providerId="AD" clId="Web-{9951F7AC-D3F3-4183-98E5-A5BB06C8A0D1}" dt="2022-09-26T09:24:36.223" v="41" actId="20577"/>
        <pc:sldMkLst>
          <pc:docMk/>
          <pc:sldMk cId="1545176091" sldId="347"/>
        </pc:sldMkLst>
        <pc:spChg chg="mod">
          <ac:chgData name="Hiljemark Åsa RK HÄLSO- OCH SJUKVÅRD" userId="S::asa.hiljemark@regionhalland.se::53999acd-ccc3-4474-8eb8-087ca392302e" providerId="AD" clId="Web-{9951F7AC-D3F3-4183-98E5-A5BB06C8A0D1}" dt="2022-09-26T09:24:36.223" v="41" actId="20577"/>
          <ac:spMkLst>
            <pc:docMk/>
            <pc:sldMk cId="1545176091" sldId="347"/>
            <ac:spMk id="3" creationId="{4554384F-39BB-4937-8481-A3E265951FCB}"/>
          </ac:spMkLst>
        </pc:spChg>
      </pc:sldChg>
      <pc:sldChg chg="modSp">
        <pc:chgData name="Hiljemark Åsa RK HÄLSO- OCH SJUKVÅRD" userId="S::asa.hiljemark@regionhalland.se::53999acd-ccc3-4474-8eb8-087ca392302e" providerId="AD" clId="Web-{9951F7AC-D3F3-4183-98E5-A5BB06C8A0D1}" dt="2022-09-26T06:30:37.137" v="31" actId="20577"/>
        <pc:sldMkLst>
          <pc:docMk/>
          <pc:sldMk cId="3633283392" sldId="361"/>
        </pc:sldMkLst>
        <pc:spChg chg="mod">
          <ac:chgData name="Hiljemark Åsa RK HÄLSO- OCH SJUKVÅRD" userId="S::asa.hiljemark@regionhalland.se::53999acd-ccc3-4474-8eb8-087ca392302e" providerId="AD" clId="Web-{9951F7AC-D3F3-4183-98E5-A5BB06C8A0D1}" dt="2022-09-26T06:30:37.137" v="31" actId="20577"/>
          <ac:spMkLst>
            <pc:docMk/>
            <pc:sldMk cId="3633283392" sldId="361"/>
            <ac:spMk id="3" creationId="{603BF98C-3F58-40E5-9AE9-D5147F35584F}"/>
          </ac:spMkLst>
        </pc:spChg>
      </pc:sldChg>
    </pc:docChg>
  </pc:docChgLst>
  <pc:docChgLst>
    <pc:chgData name="Åkvist Anders NSVH STAB" userId="S::anders.akvist@regionhalland.se::dfe0a5ab-9b20-467d-b75e-6b8c73fb2652" providerId="AD" clId="Web-{3B71ECA4-8204-4D40-8949-C83D75A30472}"/>
    <pc:docChg chg="modSld sldOrd">
      <pc:chgData name="Åkvist Anders NSVH STAB" userId="S::anders.akvist@regionhalland.se::dfe0a5ab-9b20-467d-b75e-6b8c73fb2652" providerId="AD" clId="Web-{3B71ECA4-8204-4D40-8949-C83D75A30472}" dt="2020-09-28T14:07:57.565" v="197" actId="20577"/>
      <pc:docMkLst>
        <pc:docMk/>
      </pc:docMkLst>
      <pc:sldChg chg="addSp modSp">
        <pc:chgData name="Åkvist Anders NSVH STAB" userId="S::anders.akvist@regionhalland.se::dfe0a5ab-9b20-467d-b75e-6b8c73fb2652" providerId="AD" clId="Web-{3B71ECA4-8204-4D40-8949-C83D75A30472}" dt="2020-09-28T14:05:11.890" v="143" actId="688"/>
        <pc:sldMkLst>
          <pc:docMk/>
          <pc:sldMk cId="3681305250" sldId="304"/>
        </pc:sldMkLst>
        <pc:spChg chg="mod">
          <ac:chgData name="Åkvist Anders NSVH STAB" userId="S::anders.akvist@regionhalland.se::dfe0a5ab-9b20-467d-b75e-6b8c73fb2652" providerId="AD" clId="Web-{3B71ECA4-8204-4D40-8949-C83D75A30472}" dt="2020-09-28T14:05:00.468" v="140" actId="14100"/>
          <ac:spMkLst>
            <pc:docMk/>
            <pc:sldMk cId="3681305250" sldId="304"/>
            <ac:spMk id="3" creationId="{00000000-0000-0000-0000-000000000000}"/>
          </ac:spMkLst>
        </pc:spChg>
        <pc:picChg chg="add mod">
          <ac:chgData name="Åkvist Anders NSVH STAB" userId="S::anders.akvist@regionhalland.se::dfe0a5ab-9b20-467d-b75e-6b8c73fb2652" providerId="AD" clId="Web-{3B71ECA4-8204-4D40-8949-C83D75A30472}" dt="2020-09-28T14:05:11.890" v="143" actId="688"/>
          <ac:picMkLst>
            <pc:docMk/>
            <pc:sldMk cId="3681305250" sldId="304"/>
            <ac:picMk id="7" creationId="{C614F07F-6BA1-41EE-81E5-4BBD868C63FE}"/>
          </ac:picMkLst>
        </pc:picChg>
      </pc:sldChg>
      <pc:sldChg chg="modSp">
        <pc:chgData name="Åkvist Anders NSVH STAB" userId="S::anders.akvist@regionhalland.se::dfe0a5ab-9b20-467d-b75e-6b8c73fb2652" providerId="AD" clId="Web-{3B71ECA4-8204-4D40-8949-C83D75A30472}" dt="2020-09-28T13:50:28.190" v="3" actId="1076"/>
        <pc:sldMkLst>
          <pc:docMk/>
          <pc:sldMk cId="1277684729" sldId="325"/>
        </pc:sldMkLst>
        <pc:graphicFrameChg chg="mod">
          <ac:chgData name="Åkvist Anders NSVH STAB" userId="S::anders.akvist@regionhalland.se::dfe0a5ab-9b20-467d-b75e-6b8c73fb2652" providerId="AD" clId="Web-{3B71ECA4-8204-4D40-8949-C83D75A30472}" dt="2020-09-28T13:50:28.190" v="3" actId="1076"/>
          <ac:graphicFrameMkLst>
            <pc:docMk/>
            <pc:sldMk cId="1277684729" sldId="325"/>
            <ac:graphicFrameMk id="8" creationId="{00000000-0000-0000-0000-000000000000}"/>
          </ac:graphicFrameMkLst>
        </pc:graphicFrameChg>
      </pc:sldChg>
      <pc:sldChg chg="modSp">
        <pc:chgData name="Åkvist Anders NSVH STAB" userId="S::anders.akvist@regionhalland.se::dfe0a5ab-9b20-467d-b75e-6b8c73fb2652" providerId="AD" clId="Web-{3B71ECA4-8204-4D40-8949-C83D75A30472}" dt="2020-09-28T14:01:15.420" v="116" actId="20577"/>
        <pc:sldMkLst>
          <pc:docMk/>
          <pc:sldMk cId="1712468732" sldId="328"/>
        </pc:sldMkLst>
        <pc:spChg chg="mod">
          <ac:chgData name="Åkvist Anders NSVH STAB" userId="S::anders.akvist@regionhalland.se::dfe0a5ab-9b20-467d-b75e-6b8c73fb2652" providerId="AD" clId="Web-{3B71ECA4-8204-4D40-8949-C83D75A30472}" dt="2020-09-28T14:01:15.420" v="116" actId="20577"/>
          <ac:spMkLst>
            <pc:docMk/>
            <pc:sldMk cId="1712468732" sldId="328"/>
            <ac:spMk id="3" creationId="{00000000-0000-0000-0000-000000000000}"/>
          </ac:spMkLst>
        </pc:spChg>
      </pc:sldChg>
      <pc:sldChg chg="modSp modNotes">
        <pc:chgData name="Åkvist Anders NSVH STAB" userId="S::anders.akvist@regionhalland.se::dfe0a5ab-9b20-467d-b75e-6b8c73fb2652" providerId="AD" clId="Web-{3B71ECA4-8204-4D40-8949-C83D75A30472}" dt="2020-09-28T13:58:30.509" v="93"/>
        <pc:sldMkLst>
          <pc:docMk/>
          <pc:sldMk cId="2205156643" sldId="340"/>
        </pc:sldMkLst>
        <pc:spChg chg="mod">
          <ac:chgData name="Åkvist Anders NSVH STAB" userId="S::anders.akvist@regionhalland.se::dfe0a5ab-9b20-467d-b75e-6b8c73fb2652" providerId="AD" clId="Web-{3B71ECA4-8204-4D40-8949-C83D75A30472}" dt="2020-09-28T13:58:23.728" v="92" actId="20577"/>
          <ac:spMkLst>
            <pc:docMk/>
            <pc:sldMk cId="2205156643" sldId="340"/>
            <ac:spMk id="3" creationId="{00000000-0000-0000-0000-000000000000}"/>
          </ac:spMkLst>
        </pc:spChg>
      </pc:sldChg>
      <pc:sldChg chg="modSp">
        <pc:chgData name="Åkvist Anders NSVH STAB" userId="S::anders.akvist@regionhalland.se::dfe0a5ab-9b20-467d-b75e-6b8c73fb2652" providerId="AD" clId="Web-{3B71ECA4-8204-4D40-8949-C83D75A30472}" dt="2020-09-28T14:07:57.565" v="197" actId="20577"/>
        <pc:sldMkLst>
          <pc:docMk/>
          <pc:sldMk cId="1230754969" sldId="343"/>
        </pc:sldMkLst>
        <pc:spChg chg="mod">
          <ac:chgData name="Åkvist Anders NSVH STAB" userId="S::anders.akvist@regionhalland.se::dfe0a5ab-9b20-467d-b75e-6b8c73fb2652" providerId="AD" clId="Web-{3B71ECA4-8204-4D40-8949-C83D75A30472}" dt="2020-09-28T14:07:57.565" v="197" actId="20577"/>
          <ac:spMkLst>
            <pc:docMk/>
            <pc:sldMk cId="1230754969" sldId="343"/>
            <ac:spMk id="3" creationId="{00000000-0000-0000-0000-000000000000}"/>
          </ac:spMkLst>
        </pc:spChg>
      </pc:sldChg>
      <pc:sldChg chg="modSp">
        <pc:chgData name="Åkvist Anders NSVH STAB" userId="S::anders.akvist@regionhalland.se::dfe0a5ab-9b20-467d-b75e-6b8c73fb2652" providerId="AD" clId="Web-{3B71ECA4-8204-4D40-8949-C83D75A30472}" dt="2020-09-28T14:03:37.280" v="135" actId="20577"/>
        <pc:sldMkLst>
          <pc:docMk/>
          <pc:sldMk cId="1604017453" sldId="345"/>
        </pc:sldMkLst>
        <pc:spChg chg="mod">
          <ac:chgData name="Åkvist Anders NSVH STAB" userId="S::anders.akvist@regionhalland.se::dfe0a5ab-9b20-467d-b75e-6b8c73fb2652" providerId="AD" clId="Web-{3B71ECA4-8204-4D40-8949-C83D75A30472}" dt="2020-09-28T14:03:37.280" v="135" actId="20577"/>
          <ac:spMkLst>
            <pc:docMk/>
            <pc:sldMk cId="1604017453" sldId="345"/>
            <ac:spMk id="3" creationId="{00000000-0000-0000-0000-000000000000}"/>
          </ac:spMkLst>
        </pc:spChg>
      </pc:sldChg>
      <pc:sldChg chg="ord">
        <pc:chgData name="Åkvist Anders NSVH STAB" userId="S::anders.akvist@regionhalland.se::dfe0a5ab-9b20-467d-b75e-6b8c73fb2652" providerId="AD" clId="Web-{3B71ECA4-8204-4D40-8949-C83D75A30472}" dt="2020-09-28T13:49:54.283" v="2"/>
        <pc:sldMkLst>
          <pc:docMk/>
          <pc:sldMk cId="1545176091" sldId="347"/>
        </pc:sldMkLst>
      </pc:sldChg>
    </pc:docChg>
  </pc:docChgLst>
  <pc:docChgLst>
    <pc:chgData name="Löfgren Maria M RK HÄLSO- OCH SJUKVÅRD" userId="S::maria.m.lofgren@regionhalland.se::4cb288e3-66af-4afa-86a0-760f13ac5b44" providerId="AD" clId="Web-{2728A935-C685-4A47-8B44-14F32F3A36D3}"/>
    <pc:docChg chg="modSld">
      <pc:chgData name="Löfgren Maria M RK HÄLSO- OCH SJUKVÅRD" userId="S::maria.m.lofgren@regionhalland.se::4cb288e3-66af-4afa-86a0-760f13ac5b44" providerId="AD" clId="Web-{2728A935-C685-4A47-8B44-14F32F3A36D3}" dt="2021-09-24T13:02:29.267" v="276" actId="20577"/>
      <pc:docMkLst>
        <pc:docMk/>
      </pc:docMkLst>
      <pc:sldChg chg="modSp">
        <pc:chgData name="Löfgren Maria M RK HÄLSO- OCH SJUKVÅRD" userId="S::maria.m.lofgren@regionhalland.se::4cb288e3-66af-4afa-86a0-760f13ac5b44" providerId="AD" clId="Web-{2728A935-C685-4A47-8B44-14F32F3A36D3}" dt="2021-09-24T13:02:29.267" v="276" actId="20577"/>
        <pc:sldMkLst>
          <pc:docMk/>
          <pc:sldMk cId="1230754969" sldId="343"/>
        </pc:sldMkLst>
        <pc:spChg chg="mod">
          <ac:chgData name="Löfgren Maria M RK HÄLSO- OCH SJUKVÅRD" userId="S::maria.m.lofgren@regionhalland.se::4cb288e3-66af-4afa-86a0-760f13ac5b44" providerId="AD" clId="Web-{2728A935-C685-4A47-8B44-14F32F3A36D3}" dt="2021-09-24T13:02:29.267" v="276" actId="20577"/>
          <ac:spMkLst>
            <pc:docMk/>
            <pc:sldMk cId="1230754969" sldId="343"/>
            <ac:spMk id="3" creationId="{00000000-0000-0000-0000-000000000000}"/>
          </ac:spMkLst>
        </pc:spChg>
      </pc:sldChg>
    </pc:docChg>
  </pc:docChgLst>
  <pc:docChgLst>
    <pc:chgData name="Carlsson Anna I RK STAB" userId="S::anna.i.carlsson@regionhalland.se::56d5b8f8-bafe-464c-b18f-338cb02ad156" providerId="AD" clId="Web-{A3DBAAD6-F9CD-462D-8A16-97BCCD710B2D}"/>
    <pc:docChg chg="modSld">
      <pc:chgData name="Carlsson Anna I RK STAB" userId="S::anna.i.carlsson@regionhalland.se::56d5b8f8-bafe-464c-b18f-338cb02ad156" providerId="AD" clId="Web-{A3DBAAD6-F9CD-462D-8A16-97BCCD710B2D}" dt="2022-10-20T10:21:46.310" v="10" actId="20577"/>
      <pc:docMkLst>
        <pc:docMk/>
      </pc:docMkLst>
      <pc:sldChg chg="modSp">
        <pc:chgData name="Carlsson Anna I RK STAB" userId="S::anna.i.carlsson@regionhalland.se::56d5b8f8-bafe-464c-b18f-338cb02ad156" providerId="AD" clId="Web-{A3DBAAD6-F9CD-462D-8A16-97BCCD710B2D}" dt="2022-10-20T10:21:46.310" v="10" actId="20577"/>
        <pc:sldMkLst>
          <pc:docMk/>
          <pc:sldMk cId="1666783753" sldId="348"/>
        </pc:sldMkLst>
        <pc:spChg chg="mod">
          <ac:chgData name="Carlsson Anna I RK STAB" userId="S::anna.i.carlsson@regionhalland.se::56d5b8f8-bafe-464c-b18f-338cb02ad156" providerId="AD" clId="Web-{A3DBAAD6-F9CD-462D-8A16-97BCCD710B2D}" dt="2022-10-20T10:21:46.310" v="10" actId="20577"/>
          <ac:spMkLst>
            <pc:docMk/>
            <pc:sldMk cId="1666783753" sldId="348"/>
            <ac:spMk id="3" creationId="{F637E1A1-AE4C-410A-B5AC-9592202BBAFA}"/>
          </ac:spMkLst>
        </pc:spChg>
      </pc:sldChg>
    </pc:docChg>
  </pc:docChgLst>
  <pc:docChgLst>
    <pc:chgData name="Carlsson Anna I RK STAB" userId="S::anna.i.carlsson@regionhalland.se::56d5b8f8-bafe-464c-b18f-338cb02ad156" providerId="AD" clId="Web-{2254F350-65EF-4DA7-ABA1-CAEA9D9CED41}"/>
    <pc:docChg chg="modSld">
      <pc:chgData name="Carlsson Anna I RK STAB" userId="S::anna.i.carlsson@regionhalland.se::56d5b8f8-bafe-464c-b18f-338cb02ad156" providerId="AD" clId="Web-{2254F350-65EF-4DA7-ABA1-CAEA9D9CED41}" dt="2020-09-29T11:25:11.651" v="403" actId="20577"/>
      <pc:docMkLst>
        <pc:docMk/>
      </pc:docMkLst>
      <pc:sldChg chg="modSp">
        <pc:chgData name="Carlsson Anna I RK STAB" userId="S::anna.i.carlsson@regionhalland.se::56d5b8f8-bafe-464c-b18f-338cb02ad156" providerId="AD" clId="Web-{2254F350-65EF-4DA7-ABA1-CAEA9D9CED41}" dt="2020-09-29T10:55:52.058" v="70" actId="14100"/>
        <pc:sldMkLst>
          <pc:docMk/>
          <pc:sldMk cId="1526386496" sldId="284"/>
        </pc:sldMkLst>
        <pc:spChg chg="mod">
          <ac:chgData name="Carlsson Anna I RK STAB" userId="S::anna.i.carlsson@regionhalland.se::56d5b8f8-bafe-464c-b18f-338cb02ad156" providerId="AD" clId="Web-{2254F350-65EF-4DA7-ABA1-CAEA9D9CED41}" dt="2020-09-29T10:55:38.761" v="67" actId="20577"/>
          <ac:spMkLst>
            <pc:docMk/>
            <pc:sldMk cId="1526386496" sldId="284"/>
            <ac:spMk id="7" creationId="{00000000-0000-0000-0000-000000000000}"/>
          </ac:spMkLst>
        </pc:spChg>
        <pc:picChg chg="mod">
          <ac:chgData name="Carlsson Anna I RK STAB" userId="S::anna.i.carlsson@regionhalland.se::56d5b8f8-bafe-464c-b18f-338cb02ad156" providerId="AD" clId="Web-{2254F350-65EF-4DA7-ABA1-CAEA9D9CED41}" dt="2020-09-29T10:55:52.058" v="70" actId="14100"/>
          <ac:picMkLst>
            <pc:docMk/>
            <pc:sldMk cId="1526386496" sldId="284"/>
            <ac:picMk id="8" creationId="{0E65D24A-57D5-4ED4-B24A-511C6D249407}"/>
          </ac:picMkLst>
        </pc:picChg>
      </pc:sldChg>
      <pc:sldChg chg="modSp">
        <pc:chgData name="Carlsson Anna I RK STAB" userId="S::anna.i.carlsson@regionhalland.se::56d5b8f8-bafe-464c-b18f-338cb02ad156" providerId="AD" clId="Web-{2254F350-65EF-4DA7-ABA1-CAEA9D9CED41}" dt="2020-09-29T11:25:11.651" v="403" actId="20577"/>
        <pc:sldMkLst>
          <pc:docMk/>
          <pc:sldMk cId="1666783753" sldId="348"/>
        </pc:sldMkLst>
        <pc:spChg chg="mod">
          <ac:chgData name="Carlsson Anna I RK STAB" userId="S::anna.i.carlsson@regionhalland.se::56d5b8f8-bafe-464c-b18f-338cb02ad156" providerId="AD" clId="Web-{2254F350-65EF-4DA7-ABA1-CAEA9D9CED41}" dt="2020-09-29T11:25:11.651" v="403" actId="20577"/>
          <ac:spMkLst>
            <pc:docMk/>
            <pc:sldMk cId="1666783753" sldId="348"/>
            <ac:spMk id="3" creationId="{F637E1A1-AE4C-410A-B5AC-9592202BBAFA}"/>
          </ac:spMkLst>
        </pc:spChg>
      </pc:sldChg>
      <pc:sldChg chg="addSp delSp modSp">
        <pc:chgData name="Carlsson Anna I RK STAB" userId="S::anna.i.carlsson@regionhalland.se::56d5b8f8-bafe-464c-b18f-338cb02ad156" providerId="AD" clId="Web-{2254F350-65EF-4DA7-ABA1-CAEA9D9CED41}" dt="2020-09-29T11:03:33.604" v="373" actId="20577"/>
        <pc:sldMkLst>
          <pc:docMk/>
          <pc:sldMk cId="3646177538" sldId="351"/>
        </pc:sldMkLst>
        <pc:spChg chg="mod">
          <ac:chgData name="Carlsson Anna I RK STAB" userId="S::anna.i.carlsson@regionhalland.se::56d5b8f8-bafe-464c-b18f-338cb02ad156" providerId="AD" clId="Web-{2254F350-65EF-4DA7-ABA1-CAEA9D9CED41}" dt="2020-09-29T10:58:51.789" v="172" actId="1076"/>
          <ac:spMkLst>
            <pc:docMk/>
            <pc:sldMk cId="3646177538" sldId="351"/>
            <ac:spMk id="2" creationId="{4D193767-8F50-4DE6-B933-E65814B3AC9C}"/>
          </ac:spMkLst>
        </pc:spChg>
        <pc:spChg chg="mod">
          <ac:chgData name="Carlsson Anna I RK STAB" userId="S::anna.i.carlsson@regionhalland.se::56d5b8f8-bafe-464c-b18f-338cb02ad156" providerId="AD" clId="Web-{2254F350-65EF-4DA7-ABA1-CAEA9D9CED41}" dt="2020-09-29T10:58:56.898" v="173" actId="14100"/>
          <ac:spMkLst>
            <pc:docMk/>
            <pc:sldMk cId="3646177538" sldId="351"/>
            <ac:spMk id="3" creationId="{344C496C-79B7-4FDA-9E8E-32BA0D12EAC9}"/>
          </ac:spMkLst>
        </pc:spChg>
        <pc:spChg chg="add del">
          <ac:chgData name="Carlsson Anna I RK STAB" userId="S::anna.i.carlsson@regionhalland.se::56d5b8f8-bafe-464c-b18f-338cb02ad156" providerId="AD" clId="Web-{2254F350-65EF-4DA7-ABA1-CAEA9D9CED41}" dt="2020-09-29T10:57:52.410" v="80"/>
          <ac:spMkLst>
            <pc:docMk/>
            <pc:sldMk cId="3646177538" sldId="351"/>
            <ac:spMk id="8" creationId="{1F172D85-FD39-465D-BB4E-106D6C3A8A51}"/>
          </ac:spMkLst>
        </pc:spChg>
        <pc:spChg chg="add mod">
          <ac:chgData name="Carlsson Anna I RK STAB" userId="S::anna.i.carlsson@regionhalland.se::56d5b8f8-bafe-464c-b18f-338cb02ad156" providerId="AD" clId="Web-{2254F350-65EF-4DA7-ABA1-CAEA9D9CED41}" dt="2020-09-29T11:03:33.604" v="373" actId="20577"/>
          <ac:spMkLst>
            <pc:docMk/>
            <pc:sldMk cId="3646177538" sldId="351"/>
            <ac:spMk id="9" creationId="{F3728BEE-1EE4-47B9-BFF2-2B97D4C3F379}"/>
          </ac:spMkLst>
        </pc:spChg>
        <pc:picChg chg="mod">
          <ac:chgData name="Carlsson Anna I RK STAB" userId="S::anna.i.carlsson@regionhalland.se::56d5b8f8-bafe-464c-b18f-338cb02ad156" providerId="AD" clId="Web-{2254F350-65EF-4DA7-ABA1-CAEA9D9CED41}" dt="2020-09-29T11:01:53.738" v="357" actId="1076"/>
          <ac:picMkLst>
            <pc:docMk/>
            <pc:sldMk cId="3646177538" sldId="351"/>
            <ac:picMk id="7" creationId="{D6357E4F-62CA-4731-A110-AEE4A348BD95}"/>
          </ac:picMkLst>
        </pc:picChg>
      </pc:sldChg>
    </pc:docChg>
  </pc:docChgLst>
  <pc:docChgLst>
    <pc:chgData name="Löfgren Maria M RK HÄLSO- OCH SJUKVÅRD" userId="S::maria.m.lofgren@regionhalland.se::4cb288e3-66af-4afa-86a0-760f13ac5b44" providerId="AD" clId="Web-{7801A5AE-C1C8-45FB-823C-3C76606BBB04}"/>
    <pc:docChg chg="modSld">
      <pc:chgData name="Löfgren Maria M RK HÄLSO- OCH SJUKVÅRD" userId="S::maria.m.lofgren@regionhalland.se::4cb288e3-66af-4afa-86a0-760f13ac5b44" providerId="AD" clId="Web-{7801A5AE-C1C8-45FB-823C-3C76606BBB04}" dt="2021-09-23T09:05:04.329" v="477" actId="20577"/>
      <pc:docMkLst>
        <pc:docMk/>
      </pc:docMkLst>
      <pc:sldChg chg="modSp">
        <pc:chgData name="Löfgren Maria M RK HÄLSO- OCH SJUKVÅRD" userId="S::maria.m.lofgren@regionhalland.se::4cb288e3-66af-4afa-86a0-760f13ac5b44" providerId="AD" clId="Web-{7801A5AE-C1C8-45FB-823C-3C76606BBB04}" dt="2021-09-23T09:03:28.577" v="397" actId="20577"/>
        <pc:sldMkLst>
          <pc:docMk/>
          <pc:sldMk cId="3681305250" sldId="304"/>
        </pc:sldMkLst>
        <pc:spChg chg="mod">
          <ac:chgData name="Löfgren Maria M RK HÄLSO- OCH SJUKVÅRD" userId="S::maria.m.lofgren@regionhalland.se::4cb288e3-66af-4afa-86a0-760f13ac5b44" providerId="AD" clId="Web-{7801A5AE-C1C8-45FB-823C-3C76606BBB04}" dt="2021-09-23T09:03:28.577" v="397" actId="20577"/>
          <ac:spMkLst>
            <pc:docMk/>
            <pc:sldMk cId="3681305250" sldId="304"/>
            <ac:spMk id="3" creationId="{00000000-0000-0000-0000-000000000000}"/>
          </ac:spMkLst>
        </pc:spChg>
      </pc:sldChg>
      <pc:sldChg chg="modSp">
        <pc:chgData name="Löfgren Maria M RK HÄLSO- OCH SJUKVÅRD" userId="S::maria.m.lofgren@regionhalland.se::4cb288e3-66af-4afa-86a0-760f13ac5b44" providerId="AD" clId="Web-{7801A5AE-C1C8-45FB-823C-3C76606BBB04}" dt="2021-09-23T08:56:34.146" v="330" actId="20577"/>
        <pc:sldMkLst>
          <pc:docMk/>
          <pc:sldMk cId="1499951276" sldId="313"/>
        </pc:sldMkLst>
        <pc:spChg chg="mod">
          <ac:chgData name="Löfgren Maria M RK HÄLSO- OCH SJUKVÅRD" userId="S::maria.m.lofgren@regionhalland.se::4cb288e3-66af-4afa-86a0-760f13ac5b44" providerId="AD" clId="Web-{7801A5AE-C1C8-45FB-823C-3C76606BBB04}" dt="2021-09-23T08:56:34.146" v="330" actId="20577"/>
          <ac:spMkLst>
            <pc:docMk/>
            <pc:sldMk cId="1499951276" sldId="313"/>
            <ac:spMk id="3" creationId="{00000000-0000-0000-0000-000000000000}"/>
          </ac:spMkLst>
        </pc:spChg>
      </pc:sldChg>
      <pc:sldChg chg="modSp">
        <pc:chgData name="Löfgren Maria M RK HÄLSO- OCH SJUKVÅRD" userId="S::maria.m.lofgren@regionhalland.se::4cb288e3-66af-4afa-86a0-760f13ac5b44" providerId="AD" clId="Web-{7801A5AE-C1C8-45FB-823C-3C76606BBB04}" dt="2021-09-23T08:53:17.141" v="1" actId="20577"/>
        <pc:sldMkLst>
          <pc:docMk/>
          <pc:sldMk cId="3407117038" sldId="327"/>
        </pc:sldMkLst>
        <pc:spChg chg="mod">
          <ac:chgData name="Löfgren Maria M RK HÄLSO- OCH SJUKVÅRD" userId="S::maria.m.lofgren@regionhalland.se::4cb288e3-66af-4afa-86a0-760f13ac5b44" providerId="AD" clId="Web-{7801A5AE-C1C8-45FB-823C-3C76606BBB04}" dt="2021-09-23T08:53:17.141" v="1" actId="20577"/>
          <ac:spMkLst>
            <pc:docMk/>
            <pc:sldMk cId="3407117038" sldId="327"/>
            <ac:spMk id="3" creationId="{00000000-0000-0000-0000-000000000000}"/>
          </ac:spMkLst>
        </pc:spChg>
      </pc:sldChg>
      <pc:sldChg chg="modSp">
        <pc:chgData name="Löfgren Maria M RK HÄLSO- OCH SJUKVÅRD" userId="S::maria.m.lofgren@regionhalland.se::4cb288e3-66af-4afa-86a0-760f13ac5b44" providerId="AD" clId="Web-{7801A5AE-C1C8-45FB-823C-3C76606BBB04}" dt="2021-09-23T08:55:36.535" v="138" actId="20577"/>
        <pc:sldMkLst>
          <pc:docMk/>
          <pc:sldMk cId="1230754969" sldId="343"/>
        </pc:sldMkLst>
        <pc:spChg chg="mod">
          <ac:chgData name="Löfgren Maria M RK HÄLSO- OCH SJUKVÅRD" userId="S::maria.m.lofgren@regionhalland.se::4cb288e3-66af-4afa-86a0-760f13ac5b44" providerId="AD" clId="Web-{7801A5AE-C1C8-45FB-823C-3C76606BBB04}" dt="2021-09-23T08:55:36.535" v="138" actId="20577"/>
          <ac:spMkLst>
            <pc:docMk/>
            <pc:sldMk cId="1230754969" sldId="343"/>
            <ac:spMk id="3" creationId="{00000000-0000-0000-0000-000000000000}"/>
          </ac:spMkLst>
        </pc:spChg>
      </pc:sldChg>
      <pc:sldChg chg="modSp">
        <pc:chgData name="Löfgren Maria M RK HÄLSO- OCH SJUKVÅRD" userId="S::maria.m.lofgren@regionhalland.se::4cb288e3-66af-4afa-86a0-760f13ac5b44" providerId="AD" clId="Web-{7801A5AE-C1C8-45FB-823C-3C76606BBB04}" dt="2021-09-23T08:57:36.553" v="392" actId="20577"/>
        <pc:sldMkLst>
          <pc:docMk/>
          <pc:sldMk cId="1604017453" sldId="345"/>
        </pc:sldMkLst>
        <pc:spChg chg="mod">
          <ac:chgData name="Löfgren Maria M RK HÄLSO- OCH SJUKVÅRD" userId="S::maria.m.lofgren@regionhalland.se::4cb288e3-66af-4afa-86a0-760f13ac5b44" providerId="AD" clId="Web-{7801A5AE-C1C8-45FB-823C-3C76606BBB04}" dt="2021-09-23T08:57:36.553" v="392" actId="20577"/>
          <ac:spMkLst>
            <pc:docMk/>
            <pc:sldMk cId="1604017453" sldId="345"/>
            <ac:spMk id="3" creationId="{00000000-0000-0000-0000-000000000000}"/>
          </ac:spMkLst>
        </pc:spChg>
      </pc:sldChg>
      <pc:sldChg chg="modSp">
        <pc:chgData name="Löfgren Maria M RK HÄLSO- OCH SJUKVÅRD" userId="S::maria.m.lofgren@regionhalland.se::4cb288e3-66af-4afa-86a0-760f13ac5b44" providerId="AD" clId="Web-{7801A5AE-C1C8-45FB-823C-3C76606BBB04}" dt="2021-09-23T09:05:04.329" v="477" actId="20577"/>
        <pc:sldMkLst>
          <pc:docMk/>
          <pc:sldMk cId="1545176091" sldId="347"/>
        </pc:sldMkLst>
        <pc:spChg chg="mod">
          <ac:chgData name="Löfgren Maria M RK HÄLSO- OCH SJUKVÅRD" userId="S::maria.m.lofgren@regionhalland.se::4cb288e3-66af-4afa-86a0-760f13ac5b44" providerId="AD" clId="Web-{7801A5AE-C1C8-45FB-823C-3C76606BBB04}" dt="2021-09-23T09:05:04.329" v="477" actId="20577"/>
          <ac:spMkLst>
            <pc:docMk/>
            <pc:sldMk cId="1545176091" sldId="347"/>
            <ac:spMk id="3" creationId="{4554384F-39BB-4937-8481-A3E265951FCB}"/>
          </ac:spMkLst>
        </pc:spChg>
      </pc:sldChg>
      <pc:sldChg chg="modSp">
        <pc:chgData name="Löfgren Maria M RK HÄLSO- OCH SJUKVÅRD" userId="S::maria.m.lofgren@regionhalland.se::4cb288e3-66af-4afa-86a0-760f13ac5b44" providerId="AD" clId="Web-{7801A5AE-C1C8-45FB-823C-3C76606BBB04}" dt="2021-09-23T08:54:09.471" v="47" actId="20577"/>
        <pc:sldMkLst>
          <pc:docMk/>
          <pc:sldMk cId="4292998512" sldId="359"/>
        </pc:sldMkLst>
        <pc:spChg chg="mod">
          <ac:chgData name="Löfgren Maria M RK HÄLSO- OCH SJUKVÅRD" userId="S::maria.m.lofgren@regionhalland.se::4cb288e3-66af-4afa-86a0-760f13ac5b44" providerId="AD" clId="Web-{7801A5AE-C1C8-45FB-823C-3C76606BBB04}" dt="2021-09-23T08:54:09.471" v="47" actId="20577"/>
          <ac:spMkLst>
            <pc:docMk/>
            <pc:sldMk cId="4292998512" sldId="359"/>
            <ac:spMk id="3" creationId="{A38849AC-8132-44E1-AD1B-71ECA962137B}"/>
          </ac:spMkLst>
        </pc:spChg>
      </pc:sldChg>
      <pc:sldChg chg="modSp">
        <pc:chgData name="Löfgren Maria M RK HÄLSO- OCH SJUKVÅRD" userId="S::maria.m.lofgren@regionhalland.se::4cb288e3-66af-4afa-86a0-760f13ac5b44" providerId="AD" clId="Web-{7801A5AE-C1C8-45FB-823C-3C76606BBB04}" dt="2021-09-23T08:53:33.564" v="24" actId="20577"/>
        <pc:sldMkLst>
          <pc:docMk/>
          <pc:sldMk cId="3633283392" sldId="361"/>
        </pc:sldMkLst>
        <pc:spChg chg="mod">
          <ac:chgData name="Löfgren Maria M RK HÄLSO- OCH SJUKVÅRD" userId="S::maria.m.lofgren@regionhalland.se::4cb288e3-66af-4afa-86a0-760f13ac5b44" providerId="AD" clId="Web-{7801A5AE-C1C8-45FB-823C-3C76606BBB04}" dt="2021-09-23T08:53:33.564" v="24" actId="20577"/>
          <ac:spMkLst>
            <pc:docMk/>
            <pc:sldMk cId="3633283392" sldId="361"/>
            <ac:spMk id="3" creationId="{603BF98C-3F58-40E5-9AE9-D5147F35584F}"/>
          </ac:spMkLst>
        </pc:spChg>
      </pc:sldChg>
    </pc:docChg>
  </pc:docChgLst>
  <pc:docChgLst>
    <pc:chgData name="Löfgren Maria M RK HÄLSO- OCH SJUKVÅRD" userId="S::maria.m.lofgren@regionhalland.se::4cb288e3-66af-4afa-86a0-760f13ac5b44" providerId="AD" clId="Web-{062B6E3C-5908-42D4-8031-B2B849784E1E}"/>
    <pc:docChg chg="addSld delSld modSld">
      <pc:chgData name="Löfgren Maria M RK HÄLSO- OCH SJUKVÅRD" userId="S::maria.m.lofgren@regionhalland.se::4cb288e3-66af-4afa-86a0-760f13ac5b44" providerId="AD" clId="Web-{062B6E3C-5908-42D4-8031-B2B849784E1E}" dt="2023-10-02T07:03:19.165" v="371" actId="20577"/>
      <pc:docMkLst>
        <pc:docMk/>
      </pc:docMkLst>
      <pc:sldChg chg="addSp modSp">
        <pc:chgData name="Löfgren Maria M RK HÄLSO- OCH SJUKVÅRD" userId="S::maria.m.lofgren@regionhalland.se::4cb288e3-66af-4afa-86a0-760f13ac5b44" providerId="AD" clId="Web-{062B6E3C-5908-42D4-8031-B2B849784E1E}" dt="2023-10-02T06:09:23.494" v="56" actId="20577"/>
        <pc:sldMkLst>
          <pc:docMk/>
          <pc:sldMk cId="2350818493" sldId="353"/>
        </pc:sldMkLst>
        <pc:spChg chg="mod">
          <ac:chgData name="Löfgren Maria M RK HÄLSO- OCH SJUKVÅRD" userId="S::maria.m.lofgren@regionhalland.se::4cb288e3-66af-4afa-86a0-760f13ac5b44" providerId="AD" clId="Web-{062B6E3C-5908-42D4-8031-B2B849784E1E}" dt="2023-10-02T06:08:55.026" v="46" actId="14100"/>
          <ac:spMkLst>
            <pc:docMk/>
            <pc:sldMk cId="2350818493" sldId="353"/>
            <ac:spMk id="2" creationId="{4DDF50C4-1028-4B14-88C9-E41E5CB4D481}"/>
          </ac:spMkLst>
        </pc:spChg>
        <pc:spChg chg="add mod">
          <ac:chgData name="Löfgren Maria M RK HÄLSO- OCH SJUKVÅRD" userId="S::maria.m.lofgren@regionhalland.se::4cb288e3-66af-4afa-86a0-760f13ac5b44" providerId="AD" clId="Web-{062B6E3C-5908-42D4-8031-B2B849784E1E}" dt="2023-10-02T06:09:23.494" v="56" actId="20577"/>
          <ac:spMkLst>
            <pc:docMk/>
            <pc:sldMk cId="2350818493" sldId="353"/>
            <ac:spMk id="3" creationId="{F6023117-289D-4230-9BAD-016DE7C81456}"/>
          </ac:spMkLst>
        </pc:spChg>
        <pc:spChg chg="mod">
          <ac:chgData name="Löfgren Maria M RK HÄLSO- OCH SJUKVÅRD" userId="S::maria.m.lofgren@regionhalland.se::4cb288e3-66af-4afa-86a0-760f13ac5b44" providerId="AD" clId="Web-{062B6E3C-5908-42D4-8031-B2B849784E1E}" dt="2023-10-02T06:09:00.401" v="47" actId="1076"/>
          <ac:spMkLst>
            <pc:docMk/>
            <pc:sldMk cId="2350818493" sldId="353"/>
            <ac:spMk id="12" creationId="{5A00B76D-3E96-C2F7-C125-33568ABCB657}"/>
          </ac:spMkLst>
        </pc:spChg>
        <pc:picChg chg="mod">
          <ac:chgData name="Löfgren Maria M RK HÄLSO- OCH SJUKVÅRD" userId="S::maria.m.lofgren@regionhalland.se::4cb288e3-66af-4afa-86a0-760f13ac5b44" providerId="AD" clId="Web-{062B6E3C-5908-42D4-8031-B2B849784E1E}" dt="2023-10-02T06:08:44.307" v="45" actId="14100"/>
          <ac:picMkLst>
            <pc:docMk/>
            <pc:sldMk cId="2350818493" sldId="353"/>
            <ac:picMk id="14" creationId="{DAF85691-67E4-012C-6553-9A2313BBE41F}"/>
          </ac:picMkLst>
        </pc:picChg>
      </pc:sldChg>
      <pc:sldChg chg="modSp">
        <pc:chgData name="Löfgren Maria M RK HÄLSO- OCH SJUKVÅRD" userId="S::maria.m.lofgren@regionhalland.se::4cb288e3-66af-4afa-86a0-760f13ac5b44" providerId="AD" clId="Web-{062B6E3C-5908-42D4-8031-B2B849784E1E}" dt="2023-10-02T06:56:12.801" v="326" actId="14100"/>
        <pc:sldMkLst>
          <pc:docMk/>
          <pc:sldMk cId="2893224967" sldId="381"/>
        </pc:sldMkLst>
        <pc:spChg chg="mod">
          <ac:chgData name="Löfgren Maria M RK HÄLSO- OCH SJUKVÅRD" userId="S::maria.m.lofgren@regionhalland.se::4cb288e3-66af-4afa-86a0-760f13ac5b44" providerId="AD" clId="Web-{062B6E3C-5908-42D4-8031-B2B849784E1E}" dt="2023-10-02T06:56:05.254" v="325" actId="20577"/>
          <ac:spMkLst>
            <pc:docMk/>
            <pc:sldMk cId="2893224967" sldId="381"/>
            <ac:spMk id="5" creationId="{E3BF681F-D770-4E11-C41E-AAAFF0AD9C13}"/>
          </ac:spMkLst>
        </pc:spChg>
        <pc:spChg chg="mod">
          <ac:chgData name="Löfgren Maria M RK HÄLSO- OCH SJUKVÅRD" userId="S::maria.m.lofgren@regionhalland.se::4cb288e3-66af-4afa-86a0-760f13ac5b44" providerId="AD" clId="Web-{062B6E3C-5908-42D4-8031-B2B849784E1E}" dt="2023-10-02T06:56:02.739" v="324" actId="20577"/>
          <ac:spMkLst>
            <pc:docMk/>
            <pc:sldMk cId="2893224967" sldId="381"/>
            <ac:spMk id="3079" creationId="{A3057C03-BCD0-37A0-019D-ACC325F4DBB8}"/>
          </ac:spMkLst>
        </pc:spChg>
        <pc:picChg chg="mod">
          <ac:chgData name="Löfgren Maria M RK HÄLSO- OCH SJUKVÅRD" userId="S::maria.m.lofgren@regionhalland.se::4cb288e3-66af-4afa-86a0-760f13ac5b44" providerId="AD" clId="Web-{062B6E3C-5908-42D4-8031-B2B849784E1E}" dt="2023-10-02T06:56:12.801" v="326" actId="14100"/>
          <ac:picMkLst>
            <pc:docMk/>
            <pc:sldMk cId="2893224967" sldId="381"/>
            <ac:picMk id="3074" creationId="{3D626660-059C-600F-F5D1-CDE0157F00FC}"/>
          </ac:picMkLst>
        </pc:picChg>
      </pc:sldChg>
      <pc:sldChg chg="addSp modSp">
        <pc:chgData name="Löfgren Maria M RK HÄLSO- OCH SJUKVÅRD" userId="S::maria.m.lofgren@regionhalland.se::4cb288e3-66af-4afa-86a0-760f13ac5b44" providerId="AD" clId="Web-{062B6E3C-5908-42D4-8031-B2B849784E1E}" dt="2023-10-02T06:21:34.597" v="234"/>
        <pc:sldMkLst>
          <pc:docMk/>
          <pc:sldMk cId="4077911388" sldId="417"/>
        </pc:sldMkLst>
        <pc:spChg chg="mod">
          <ac:chgData name="Löfgren Maria M RK HÄLSO- OCH SJUKVÅRD" userId="S::maria.m.lofgren@regionhalland.se::4cb288e3-66af-4afa-86a0-760f13ac5b44" providerId="AD" clId="Web-{062B6E3C-5908-42D4-8031-B2B849784E1E}" dt="2023-10-02T06:15:34.335" v="232" actId="20577"/>
          <ac:spMkLst>
            <pc:docMk/>
            <pc:sldMk cId="4077911388" sldId="417"/>
            <ac:spMk id="9" creationId="{07CF2C16-9223-1D93-695F-005473E5E325}"/>
          </ac:spMkLst>
        </pc:spChg>
        <pc:graphicFrameChg chg="add mod modGraphic">
          <ac:chgData name="Löfgren Maria M RK HÄLSO- OCH SJUKVÅRD" userId="S::maria.m.lofgren@regionhalland.se::4cb288e3-66af-4afa-86a0-760f13ac5b44" providerId="AD" clId="Web-{062B6E3C-5908-42D4-8031-B2B849784E1E}" dt="2023-10-02T06:21:34.597" v="234"/>
          <ac:graphicFrameMkLst>
            <pc:docMk/>
            <pc:sldMk cId="4077911388" sldId="417"/>
            <ac:graphicFrameMk id="3" creationId="{6B06BB39-8D4B-AEF3-9A8D-1EE5BB45C9DA}"/>
          </ac:graphicFrameMkLst>
        </pc:graphicFrameChg>
      </pc:sldChg>
      <pc:sldChg chg="modSp">
        <pc:chgData name="Löfgren Maria M RK HÄLSO- OCH SJUKVÅRD" userId="S::maria.m.lofgren@regionhalland.se::4cb288e3-66af-4afa-86a0-760f13ac5b44" providerId="AD" clId="Web-{062B6E3C-5908-42D4-8031-B2B849784E1E}" dt="2023-10-02T07:03:19.165" v="371" actId="20577"/>
        <pc:sldMkLst>
          <pc:docMk/>
          <pc:sldMk cId="1687896509" sldId="427"/>
        </pc:sldMkLst>
        <pc:spChg chg="mod">
          <ac:chgData name="Löfgren Maria M RK HÄLSO- OCH SJUKVÅRD" userId="S::maria.m.lofgren@regionhalland.se::4cb288e3-66af-4afa-86a0-760f13ac5b44" providerId="AD" clId="Web-{062B6E3C-5908-42D4-8031-B2B849784E1E}" dt="2023-10-02T07:03:19.165" v="371" actId="20577"/>
          <ac:spMkLst>
            <pc:docMk/>
            <pc:sldMk cId="1687896509" sldId="427"/>
            <ac:spMk id="3" creationId="{DB7EA7D7-689A-691E-481C-5C9DF878E829}"/>
          </ac:spMkLst>
        </pc:spChg>
      </pc:sldChg>
      <pc:sldChg chg="modSp">
        <pc:chgData name="Löfgren Maria M RK HÄLSO- OCH SJUKVÅRD" userId="S::maria.m.lofgren@regionhalland.se::4cb288e3-66af-4afa-86a0-760f13ac5b44" providerId="AD" clId="Web-{062B6E3C-5908-42D4-8031-B2B849784E1E}" dt="2023-10-02T06:04:24.091" v="39" actId="20577"/>
        <pc:sldMkLst>
          <pc:docMk/>
          <pc:sldMk cId="251436141" sldId="428"/>
        </pc:sldMkLst>
        <pc:spChg chg="mod">
          <ac:chgData name="Löfgren Maria M RK HÄLSO- OCH SJUKVÅRD" userId="S::maria.m.lofgren@regionhalland.se::4cb288e3-66af-4afa-86a0-760f13ac5b44" providerId="AD" clId="Web-{062B6E3C-5908-42D4-8031-B2B849784E1E}" dt="2023-10-02T06:04:24.091" v="39" actId="20577"/>
          <ac:spMkLst>
            <pc:docMk/>
            <pc:sldMk cId="251436141" sldId="428"/>
            <ac:spMk id="3" creationId="{43471DCE-2E2E-456F-BF35-7484A4EE9868}"/>
          </ac:spMkLst>
        </pc:spChg>
      </pc:sldChg>
      <pc:sldChg chg="del">
        <pc:chgData name="Löfgren Maria M RK HÄLSO- OCH SJUKVÅRD" userId="S::maria.m.lofgren@regionhalland.se::4cb288e3-66af-4afa-86a0-760f13ac5b44" providerId="AD" clId="Web-{062B6E3C-5908-42D4-8031-B2B849784E1E}" dt="2023-10-02T06:21:49.394" v="235"/>
        <pc:sldMkLst>
          <pc:docMk/>
          <pc:sldMk cId="634057916" sldId="429"/>
        </pc:sldMkLst>
      </pc:sldChg>
      <pc:sldChg chg="addSp delSp modSp">
        <pc:chgData name="Löfgren Maria M RK HÄLSO- OCH SJUKVÅRD" userId="S::maria.m.lofgren@regionhalland.se::4cb288e3-66af-4afa-86a0-760f13ac5b44" providerId="AD" clId="Web-{062B6E3C-5908-42D4-8031-B2B849784E1E}" dt="2023-10-02T06:22:55.081" v="277" actId="20577"/>
        <pc:sldMkLst>
          <pc:docMk/>
          <pc:sldMk cId="3414012537" sldId="430"/>
        </pc:sldMkLst>
        <pc:spChg chg="add del mod">
          <ac:chgData name="Löfgren Maria M RK HÄLSO- OCH SJUKVÅRD" userId="S::maria.m.lofgren@regionhalland.se::4cb288e3-66af-4afa-86a0-760f13ac5b44" providerId="AD" clId="Web-{062B6E3C-5908-42D4-8031-B2B849784E1E}" dt="2023-10-02T06:22:55.081" v="277" actId="20577"/>
          <ac:spMkLst>
            <pc:docMk/>
            <pc:sldMk cId="3414012537" sldId="430"/>
            <ac:spMk id="3" creationId="{34F3813A-2021-7823-CEC5-C5C2A9F154F3}"/>
          </ac:spMkLst>
        </pc:spChg>
        <pc:spChg chg="add del mod">
          <ac:chgData name="Löfgren Maria M RK HÄLSO- OCH SJUKVÅRD" userId="S::maria.m.lofgren@regionhalland.se::4cb288e3-66af-4afa-86a0-760f13ac5b44" providerId="AD" clId="Web-{062B6E3C-5908-42D4-8031-B2B849784E1E}" dt="2023-10-02T06:22:09.847" v="237"/>
          <ac:spMkLst>
            <pc:docMk/>
            <pc:sldMk cId="3414012537" sldId="430"/>
            <ac:spMk id="8" creationId="{B4AA8E1F-B462-D9AD-C15E-DA42731314B2}"/>
          </ac:spMkLst>
        </pc:spChg>
      </pc:sldChg>
      <pc:sldChg chg="modSp new del">
        <pc:chgData name="Löfgren Maria M RK HÄLSO- OCH SJUKVÅRD" userId="S::maria.m.lofgren@regionhalland.se::4cb288e3-66af-4afa-86a0-760f13ac5b44" providerId="AD" clId="Web-{062B6E3C-5908-42D4-8031-B2B849784E1E}" dt="2023-10-02T06:09:27.885" v="57"/>
        <pc:sldMkLst>
          <pc:docMk/>
          <pc:sldMk cId="614730160" sldId="437"/>
        </pc:sldMkLst>
        <pc:spChg chg="mod">
          <ac:chgData name="Löfgren Maria M RK HÄLSO- OCH SJUKVÅRD" userId="S::maria.m.lofgren@regionhalland.se::4cb288e3-66af-4afa-86a0-760f13ac5b44" providerId="AD" clId="Web-{062B6E3C-5908-42D4-8031-B2B849784E1E}" dt="2023-10-02T06:08:30.870" v="44" actId="20577"/>
          <ac:spMkLst>
            <pc:docMk/>
            <pc:sldMk cId="614730160" sldId="437"/>
            <ac:spMk id="3" creationId="{8ADE0389-5666-D690-7964-DCEE6B245934}"/>
          </ac:spMkLst>
        </pc:spChg>
      </pc:sldChg>
      <pc:sldChg chg="modSp new">
        <pc:chgData name="Löfgren Maria M RK HÄLSO- OCH SJUKVÅRD" userId="S::maria.m.lofgren@regionhalland.se::4cb288e3-66af-4afa-86a0-760f13ac5b44" providerId="AD" clId="Web-{062B6E3C-5908-42D4-8031-B2B849784E1E}" dt="2023-10-02T07:00:36.476" v="335" actId="20577"/>
        <pc:sldMkLst>
          <pc:docMk/>
          <pc:sldMk cId="2711865147" sldId="437"/>
        </pc:sldMkLst>
        <pc:spChg chg="mod">
          <ac:chgData name="Löfgren Maria M RK HÄLSO- OCH SJUKVÅRD" userId="S::maria.m.lofgren@regionhalland.se::4cb288e3-66af-4afa-86a0-760f13ac5b44" providerId="AD" clId="Web-{062B6E3C-5908-42D4-8031-B2B849784E1E}" dt="2023-10-02T07:00:36.476" v="335" actId="20577"/>
          <ac:spMkLst>
            <pc:docMk/>
            <pc:sldMk cId="2711865147" sldId="437"/>
            <ac:spMk id="2" creationId="{EF072D1B-EBCA-1DEF-25EE-DA98B6BDCF10}"/>
          </ac:spMkLst>
        </pc:spChg>
      </pc:sldChg>
      <pc:sldChg chg="modSp new del">
        <pc:chgData name="Löfgren Maria M RK HÄLSO- OCH SJUKVÅRD" userId="S::maria.m.lofgren@regionhalland.se::4cb288e3-66af-4afa-86a0-760f13ac5b44" providerId="AD" clId="Web-{062B6E3C-5908-42D4-8031-B2B849784E1E}" dt="2023-10-02T06:59:45.038" v="330"/>
        <pc:sldMkLst>
          <pc:docMk/>
          <pc:sldMk cId="2878176454" sldId="437"/>
        </pc:sldMkLst>
        <pc:spChg chg="mod">
          <ac:chgData name="Löfgren Maria M RK HÄLSO- OCH SJUKVÅRD" userId="S::maria.m.lofgren@regionhalland.se::4cb288e3-66af-4afa-86a0-760f13ac5b44" providerId="AD" clId="Web-{062B6E3C-5908-42D4-8031-B2B849784E1E}" dt="2023-10-02T06:59:41.882" v="329" actId="20577"/>
          <ac:spMkLst>
            <pc:docMk/>
            <pc:sldMk cId="2878176454" sldId="437"/>
            <ac:spMk id="3" creationId="{8163550D-EE24-4391-EAF8-63692240BF4B}"/>
          </ac:spMkLst>
        </pc:spChg>
      </pc:sldChg>
      <pc:sldChg chg="addSp modSp new mod modClrScheme chgLayout modNotes">
        <pc:chgData name="Löfgren Maria M RK HÄLSO- OCH SJUKVÅRD" userId="S::maria.m.lofgren@regionhalland.se::4cb288e3-66af-4afa-86a0-760f13ac5b44" providerId="AD" clId="Web-{062B6E3C-5908-42D4-8031-B2B849784E1E}" dt="2023-10-02T07:02:56.071" v="370"/>
        <pc:sldMkLst>
          <pc:docMk/>
          <pc:sldMk cId="573617044" sldId="438"/>
        </pc:sldMkLst>
        <pc:spChg chg="mod">
          <ac:chgData name="Löfgren Maria M RK HÄLSO- OCH SJUKVÅRD" userId="S::maria.m.lofgren@regionhalland.se::4cb288e3-66af-4afa-86a0-760f13ac5b44" providerId="AD" clId="Web-{062B6E3C-5908-42D4-8031-B2B849784E1E}" dt="2023-10-02T07:02:06.117" v="352"/>
          <ac:spMkLst>
            <pc:docMk/>
            <pc:sldMk cId="573617044" sldId="438"/>
            <ac:spMk id="2" creationId="{94D9950A-3AE0-A10B-3914-46E3D17E793D}"/>
          </ac:spMkLst>
        </pc:spChg>
        <pc:picChg chg="add mod">
          <ac:chgData name="Löfgren Maria M RK HÄLSO- OCH SJUKVÅRD" userId="S::maria.m.lofgren@regionhalland.se::4cb288e3-66af-4afa-86a0-760f13ac5b44" providerId="AD" clId="Web-{062B6E3C-5908-42D4-8031-B2B849784E1E}" dt="2023-10-02T07:02:06.117" v="352"/>
          <ac:picMkLst>
            <pc:docMk/>
            <pc:sldMk cId="573617044" sldId="438"/>
            <ac:picMk id="3" creationId="{FC0D58A9-AF46-C98D-33C8-97A59EFFF9D0}"/>
          </ac:picMkLst>
        </pc:picChg>
      </pc:sldChg>
    </pc:docChg>
  </pc:docChgLst>
  <pc:docChgLst>
    <pc:chgData clId="Web-{9E7AD0B5-C960-4891-90F8-B712B95B8CF5}"/>
    <pc:docChg chg="addSld">
      <pc:chgData name="" userId="" providerId="" clId="Web-{9E7AD0B5-C960-4891-90F8-B712B95B8CF5}" dt="2022-10-07T11:23:37.973" v="5"/>
      <pc:docMkLst>
        <pc:docMk/>
      </pc:docMkLst>
      <pc:sldChg chg="add">
        <pc:chgData name="" userId="" providerId="" clId="Web-{9E7AD0B5-C960-4891-90F8-B712B95B8CF5}" dt="2022-10-07T11:23:37.458" v="0"/>
        <pc:sldMkLst>
          <pc:docMk/>
          <pc:sldMk cId="1705967418" sldId="370"/>
        </pc:sldMkLst>
      </pc:sldChg>
      <pc:sldChg chg="add">
        <pc:chgData name="" userId="" providerId="" clId="Web-{9E7AD0B5-C960-4891-90F8-B712B95B8CF5}" dt="2022-10-07T11:23:37.567" v="1"/>
        <pc:sldMkLst>
          <pc:docMk/>
          <pc:sldMk cId="2405596220" sldId="371"/>
        </pc:sldMkLst>
      </pc:sldChg>
      <pc:sldChg chg="add">
        <pc:chgData name="" userId="" providerId="" clId="Web-{9E7AD0B5-C960-4891-90F8-B712B95B8CF5}" dt="2022-10-07T11:23:37.676" v="2"/>
        <pc:sldMkLst>
          <pc:docMk/>
          <pc:sldMk cId="2001327291" sldId="372"/>
        </pc:sldMkLst>
      </pc:sldChg>
      <pc:sldChg chg="add">
        <pc:chgData name="" userId="" providerId="" clId="Web-{9E7AD0B5-C960-4891-90F8-B712B95B8CF5}" dt="2022-10-07T11:23:37.786" v="3"/>
        <pc:sldMkLst>
          <pc:docMk/>
          <pc:sldMk cId="1580535934" sldId="373"/>
        </pc:sldMkLst>
      </pc:sldChg>
      <pc:sldChg chg="add">
        <pc:chgData name="" userId="" providerId="" clId="Web-{9E7AD0B5-C960-4891-90F8-B712B95B8CF5}" dt="2022-10-07T11:23:37.880" v="4"/>
        <pc:sldMkLst>
          <pc:docMk/>
          <pc:sldMk cId="2380882544" sldId="374"/>
        </pc:sldMkLst>
      </pc:sldChg>
      <pc:sldChg chg="add">
        <pc:chgData name="" userId="" providerId="" clId="Web-{9E7AD0B5-C960-4891-90F8-B712B95B8CF5}" dt="2022-10-07T11:23:37.973" v="5"/>
        <pc:sldMkLst>
          <pc:docMk/>
          <pc:sldMk cId="801656491" sldId="375"/>
        </pc:sldMkLst>
      </pc:sldChg>
    </pc:docChg>
  </pc:docChgLst>
  <pc:docChgLst>
    <pc:chgData name="Löfgren Maria M HS INF" userId="S::maria.m.lofgren@regionhalland.se::4cb288e3-66af-4afa-86a0-760f13ac5b44" providerId="AD" clId="Web-{72D3DBC5-329C-491C-B75F-B972F8A26EAA}"/>
    <pc:docChg chg="modSld">
      <pc:chgData name="Löfgren Maria M HS INF" userId="S::maria.m.lofgren@regionhalland.se::4cb288e3-66af-4afa-86a0-760f13ac5b44" providerId="AD" clId="Web-{72D3DBC5-329C-491C-B75F-B972F8A26EAA}" dt="2020-09-28T14:05:55.562" v="34"/>
      <pc:docMkLst>
        <pc:docMk/>
      </pc:docMkLst>
      <pc:sldChg chg="modNotes">
        <pc:chgData name="Löfgren Maria M HS INF" userId="S::maria.m.lofgren@regionhalland.se::4cb288e3-66af-4afa-86a0-760f13ac5b44" providerId="AD" clId="Web-{72D3DBC5-329C-491C-B75F-B972F8A26EAA}" dt="2020-09-28T14:05:55.562" v="34"/>
        <pc:sldMkLst>
          <pc:docMk/>
          <pc:sldMk cId="1035291700" sldId="329"/>
        </pc:sldMkLst>
      </pc:sldChg>
      <pc:sldChg chg="addSp">
        <pc:chgData name="Löfgren Maria M HS INF" userId="S::maria.m.lofgren@regionhalland.se::4cb288e3-66af-4afa-86a0-760f13ac5b44" providerId="AD" clId="Web-{72D3DBC5-329C-491C-B75F-B972F8A26EAA}" dt="2020-09-28T13:50:06.313" v="0"/>
        <pc:sldMkLst>
          <pc:docMk/>
          <pc:sldMk cId="583148453" sldId="349"/>
        </pc:sldMkLst>
        <pc:spChg chg="add">
          <ac:chgData name="Löfgren Maria M HS INF" userId="S::maria.m.lofgren@regionhalland.se::4cb288e3-66af-4afa-86a0-760f13ac5b44" providerId="AD" clId="Web-{72D3DBC5-329C-491C-B75F-B972F8A26EAA}" dt="2020-09-28T13:50:06.313" v="0"/>
          <ac:spMkLst>
            <pc:docMk/>
            <pc:sldMk cId="583148453" sldId="349"/>
            <ac:spMk id="3" creationId="{802B058D-2675-4349-AF22-B89852ED4D00}"/>
          </ac:spMkLst>
        </pc:spChg>
      </pc:sldChg>
    </pc:docChg>
  </pc:docChgLst>
  <pc:docChgLst>
    <pc:chgData name="Löfgren Maria M RK HÄLSO- OCH SJUKVÅRD" userId="S::maria.m.lofgren@regionhalland.se::4cb288e3-66af-4afa-86a0-760f13ac5b44" providerId="AD" clId="Web-{2EE80AA5-C1C5-4685-8A5C-4A58C823657B}"/>
    <pc:docChg chg="addSld delSld modSld sldOrd">
      <pc:chgData name="Löfgren Maria M RK HÄLSO- OCH SJUKVÅRD" userId="S::maria.m.lofgren@regionhalland.se::4cb288e3-66af-4afa-86a0-760f13ac5b44" providerId="AD" clId="Web-{2EE80AA5-C1C5-4685-8A5C-4A58C823657B}" dt="2023-09-29T09:45:01.421" v="1341"/>
      <pc:docMkLst>
        <pc:docMk/>
      </pc:docMkLst>
      <pc:sldChg chg="modSp modNotes">
        <pc:chgData name="Löfgren Maria M RK HÄLSO- OCH SJUKVÅRD" userId="S::maria.m.lofgren@regionhalland.se::4cb288e3-66af-4afa-86a0-760f13ac5b44" providerId="AD" clId="Web-{2EE80AA5-C1C5-4685-8A5C-4A58C823657B}" dt="2023-09-29T09:13:37.442" v="573" actId="20577"/>
        <pc:sldMkLst>
          <pc:docMk/>
          <pc:sldMk cId="872897164" sldId="305"/>
        </pc:sldMkLst>
        <pc:spChg chg="mod">
          <ac:chgData name="Löfgren Maria M RK HÄLSO- OCH SJUKVÅRD" userId="S::maria.m.lofgren@regionhalland.se::4cb288e3-66af-4afa-86a0-760f13ac5b44" providerId="AD" clId="Web-{2EE80AA5-C1C5-4685-8A5C-4A58C823657B}" dt="2023-09-29T09:13:37.442" v="573" actId="20577"/>
          <ac:spMkLst>
            <pc:docMk/>
            <pc:sldMk cId="872897164" sldId="305"/>
            <ac:spMk id="3" creationId="{00000000-0000-0000-0000-000000000000}"/>
          </ac:spMkLst>
        </pc:spChg>
        <pc:picChg chg="mod">
          <ac:chgData name="Löfgren Maria M RK HÄLSO- OCH SJUKVÅRD" userId="S::maria.m.lofgren@regionhalland.se::4cb288e3-66af-4afa-86a0-760f13ac5b44" providerId="AD" clId="Web-{2EE80AA5-C1C5-4685-8A5C-4A58C823657B}" dt="2023-09-29T09:13:15.598" v="571" actId="14100"/>
          <ac:picMkLst>
            <pc:docMk/>
            <pc:sldMk cId="872897164" sldId="305"/>
            <ac:picMk id="7" creationId="{74726976-50DF-8828-399A-788E1CE80CF8}"/>
          </ac:picMkLst>
        </pc:picChg>
      </pc:sldChg>
      <pc:sldChg chg="modSp">
        <pc:chgData name="Löfgren Maria M RK HÄLSO- OCH SJUKVÅRD" userId="S::maria.m.lofgren@regionhalland.se::4cb288e3-66af-4afa-86a0-760f13ac5b44" providerId="AD" clId="Web-{2EE80AA5-C1C5-4685-8A5C-4A58C823657B}" dt="2023-09-29T08:49:09.507" v="59" actId="20577"/>
        <pc:sldMkLst>
          <pc:docMk/>
          <pc:sldMk cId="3297015186" sldId="306"/>
        </pc:sldMkLst>
        <pc:spChg chg="mod">
          <ac:chgData name="Löfgren Maria M RK HÄLSO- OCH SJUKVÅRD" userId="S::maria.m.lofgren@regionhalland.se::4cb288e3-66af-4afa-86a0-760f13ac5b44" providerId="AD" clId="Web-{2EE80AA5-C1C5-4685-8A5C-4A58C823657B}" dt="2023-09-29T08:49:09.507" v="59" actId="20577"/>
          <ac:spMkLst>
            <pc:docMk/>
            <pc:sldMk cId="3297015186" sldId="306"/>
            <ac:spMk id="3" creationId="{00000000-0000-0000-0000-000000000000}"/>
          </ac:spMkLst>
        </pc:spChg>
      </pc:sldChg>
      <pc:sldChg chg="del">
        <pc:chgData name="Löfgren Maria M RK HÄLSO- OCH SJUKVÅRD" userId="S::maria.m.lofgren@regionhalland.se::4cb288e3-66af-4afa-86a0-760f13ac5b44" providerId="AD" clId="Web-{2EE80AA5-C1C5-4685-8A5C-4A58C823657B}" dt="2023-09-29T09:15:36.914" v="625"/>
        <pc:sldMkLst>
          <pc:docMk/>
          <pc:sldMk cId="2846854999" sldId="309"/>
        </pc:sldMkLst>
      </pc:sldChg>
      <pc:sldChg chg="modSp">
        <pc:chgData name="Löfgren Maria M RK HÄLSO- OCH SJUKVÅRD" userId="S::maria.m.lofgren@regionhalland.se::4cb288e3-66af-4afa-86a0-760f13ac5b44" providerId="AD" clId="Web-{2EE80AA5-C1C5-4685-8A5C-4A58C823657B}" dt="2023-09-29T08:45:54.017" v="55" actId="20577"/>
        <pc:sldMkLst>
          <pc:docMk/>
          <pc:sldMk cId="2575689780" sldId="338"/>
        </pc:sldMkLst>
        <pc:spChg chg="mod">
          <ac:chgData name="Löfgren Maria M RK HÄLSO- OCH SJUKVÅRD" userId="S::maria.m.lofgren@regionhalland.se::4cb288e3-66af-4afa-86a0-760f13ac5b44" providerId="AD" clId="Web-{2EE80AA5-C1C5-4685-8A5C-4A58C823657B}" dt="2023-09-29T08:45:54.017" v="55" actId="20577"/>
          <ac:spMkLst>
            <pc:docMk/>
            <pc:sldMk cId="2575689780" sldId="338"/>
            <ac:spMk id="3" creationId="{00000000-0000-0000-0000-000000000000}"/>
          </ac:spMkLst>
        </pc:spChg>
        <pc:picChg chg="mod">
          <ac:chgData name="Löfgren Maria M RK HÄLSO- OCH SJUKVÅRD" userId="S::maria.m.lofgren@regionhalland.se::4cb288e3-66af-4afa-86a0-760f13ac5b44" providerId="AD" clId="Web-{2EE80AA5-C1C5-4685-8A5C-4A58C823657B}" dt="2023-09-29T08:45:51.423" v="53" actId="14100"/>
          <ac:picMkLst>
            <pc:docMk/>
            <pc:sldMk cId="2575689780" sldId="338"/>
            <ac:picMk id="8" creationId="{0FE38B58-7D59-C680-7ABF-FC1355F0DB2B}"/>
          </ac:picMkLst>
        </pc:picChg>
      </pc:sldChg>
      <pc:sldChg chg="modNotes">
        <pc:chgData name="Löfgren Maria M RK HÄLSO- OCH SJUKVÅRD" userId="S::maria.m.lofgren@regionhalland.se::4cb288e3-66af-4afa-86a0-760f13ac5b44" providerId="AD" clId="Web-{2EE80AA5-C1C5-4685-8A5C-4A58C823657B}" dt="2023-09-29T09:45:01.421" v="1341"/>
        <pc:sldMkLst>
          <pc:docMk/>
          <pc:sldMk cId="1320384305" sldId="346"/>
        </pc:sldMkLst>
      </pc:sldChg>
      <pc:sldChg chg="modNotes">
        <pc:chgData name="Löfgren Maria M RK HÄLSO- OCH SJUKVÅRD" userId="S::maria.m.lofgren@regionhalland.se::4cb288e3-66af-4afa-86a0-760f13ac5b44" providerId="AD" clId="Web-{2EE80AA5-C1C5-4685-8A5C-4A58C823657B}" dt="2023-09-29T09:19:10.812" v="664"/>
        <pc:sldMkLst>
          <pc:docMk/>
          <pc:sldMk cId="2350818493" sldId="353"/>
        </pc:sldMkLst>
      </pc:sldChg>
      <pc:sldChg chg="modSp ord">
        <pc:chgData name="Löfgren Maria M RK HÄLSO- OCH SJUKVÅRD" userId="S::maria.m.lofgren@regionhalland.se::4cb288e3-66af-4afa-86a0-760f13ac5b44" providerId="AD" clId="Web-{2EE80AA5-C1C5-4685-8A5C-4A58C823657B}" dt="2023-09-29T09:15:19.445" v="624" actId="20577"/>
        <pc:sldMkLst>
          <pc:docMk/>
          <pc:sldMk cId="3955067937" sldId="365"/>
        </pc:sldMkLst>
        <pc:spChg chg="mod">
          <ac:chgData name="Löfgren Maria M RK HÄLSO- OCH SJUKVÅRD" userId="S::maria.m.lofgren@regionhalland.se::4cb288e3-66af-4afa-86a0-760f13ac5b44" providerId="AD" clId="Web-{2EE80AA5-C1C5-4685-8A5C-4A58C823657B}" dt="2023-09-29T09:15:19.445" v="624" actId="20577"/>
          <ac:spMkLst>
            <pc:docMk/>
            <pc:sldMk cId="3955067937" sldId="365"/>
            <ac:spMk id="3" creationId="{00000000-0000-0000-0000-000000000000}"/>
          </ac:spMkLst>
        </pc:spChg>
      </pc:sldChg>
      <pc:sldChg chg="addSp delSp modSp modNotes">
        <pc:chgData name="Löfgren Maria M RK HÄLSO- OCH SJUKVÅRD" userId="S::maria.m.lofgren@regionhalland.se::4cb288e3-66af-4afa-86a0-760f13ac5b44" providerId="AD" clId="Web-{2EE80AA5-C1C5-4685-8A5C-4A58C823657B}" dt="2023-09-29T09:44:57.749" v="1339" actId="20577"/>
        <pc:sldMkLst>
          <pc:docMk/>
          <pc:sldMk cId="4077911388" sldId="417"/>
        </pc:sldMkLst>
        <pc:spChg chg="add del mod">
          <ac:chgData name="Löfgren Maria M RK HÄLSO- OCH SJUKVÅRD" userId="S::maria.m.lofgren@regionhalland.se::4cb288e3-66af-4afa-86a0-760f13ac5b44" providerId="AD" clId="Web-{2EE80AA5-C1C5-4685-8A5C-4A58C823657B}" dt="2023-09-29T09:42:54.792" v="1132"/>
          <ac:spMkLst>
            <pc:docMk/>
            <pc:sldMk cId="4077911388" sldId="417"/>
            <ac:spMk id="7" creationId="{4CA4AD05-7F73-7AC4-58CD-928F7665E7E6}"/>
          </ac:spMkLst>
        </pc:spChg>
        <pc:spChg chg="add mod">
          <ac:chgData name="Löfgren Maria M RK HÄLSO- OCH SJUKVÅRD" userId="S::maria.m.lofgren@regionhalland.se::4cb288e3-66af-4afa-86a0-760f13ac5b44" providerId="AD" clId="Web-{2EE80AA5-C1C5-4685-8A5C-4A58C823657B}" dt="2023-09-29T09:44:57.749" v="1339" actId="20577"/>
          <ac:spMkLst>
            <pc:docMk/>
            <pc:sldMk cId="4077911388" sldId="417"/>
            <ac:spMk id="9" creationId="{07CF2C16-9223-1D93-695F-005473E5E325}"/>
          </ac:spMkLst>
        </pc:spChg>
        <pc:picChg chg="add del">
          <ac:chgData name="Löfgren Maria M RK HÄLSO- OCH SJUKVÅRD" userId="S::maria.m.lofgren@regionhalland.se::4cb288e3-66af-4afa-86a0-760f13ac5b44" providerId="AD" clId="Web-{2EE80AA5-C1C5-4685-8A5C-4A58C823657B}" dt="2023-09-29T09:42:59.933" v="1133"/>
          <ac:picMkLst>
            <pc:docMk/>
            <pc:sldMk cId="4077911388" sldId="417"/>
            <ac:picMk id="10" creationId="{0425B639-7164-3A74-0582-5D731008A90F}"/>
          </ac:picMkLst>
        </pc:picChg>
      </pc:sldChg>
      <pc:sldChg chg="modNotes">
        <pc:chgData name="Löfgren Maria M RK HÄLSO- OCH SJUKVÅRD" userId="S::maria.m.lofgren@regionhalland.se::4cb288e3-66af-4afa-86a0-760f13ac5b44" providerId="AD" clId="Web-{2EE80AA5-C1C5-4685-8A5C-4A58C823657B}" dt="2023-09-29T09:19:44.438" v="665"/>
        <pc:sldMkLst>
          <pc:docMk/>
          <pc:sldMk cId="1385683296" sldId="420"/>
        </pc:sldMkLst>
      </pc:sldChg>
      <pc:sldChg chg="modSp">
        <pc:chgData name="Löfgren Maria M RK HÄLSO- OCH SJUKVÅRD" userId="S::maria.m.lofgren@regionhalland.se::4cb288e3-66af-4afa-86a0-760f13ac5b44" providerId="AD" clId="Web-{2EE80AA5-C1C5-4685-8A5C-4A58C823657B}" dt="2023-09-29T09:37:44.439" v="929" actId="20577"/>
        <pc:sldMkLst>
          <pc:docMk/>
          <pc:sldMk cId="1687896509" sldId="427"/>
        </pc:sldMkLst>
        <pc:spChg chg="mod">
          <ac:chgData name="Löfgren Maria M RK HÄLSO- OCH SJUKVÅRD" userId="S::maria.m.lofgren@regionhalland.se::4cb288e3-66af-4afa-86a0-760f13ac5b44" providerId="AD" clId="Web-{2EE80AA5-C1C5-4685-8A5C-4A58C823657B}" dt="2023-09-29T09:35:53.998" v="834" actId="20577"/>
          <ac:spMkLst>
            <pc:docMk/>
            <pc:sldMk cId="1687896509" sldId="427"/>
            <ac:spMk id="2" creationId="{CAC69285-A44C-C672-7966-FCF40B2F28BF}"/>
          </ac:spMkLst>
        </pc:spChg>
        <pc:spChg chg="mod">
          <ac:chgData name="Löfgren Maria M RK HÄLSO- OCH SJUKVÅRD" userId="S::maria.m.lofgren@regionhalland.se::4cb288e3-66af-4afa-86a0-760f13ac5b44" providerId="AD" clId="Web-{2EE80AA5-C1C5-4685-8A5C-4A58C823657B}" dt="2023-09-29T09:37:44.439" v="929" actId="20577"/>
          <ac:spMkLst>
            <pc:docMk/>
            <pc:sldMk cId="1687896509" sldId="427"/>
            <ac:spMk id="3" creationId="{DB7EA7D7-689A-691E-481C-5C9DF878E829}"/>
          </ac:spMkLst>
        </pc:spChg>
      </pc:sldChg>
      <pc:sldChg chg="modSp new">
        <pc:chgData name="Löfgren Maria M RK HÄLSO- OCH SJUKVÅRD" userId="S::maria.m.lofgren@regionhalland.se::4cb288e3-66af-4afa-86a0-760f13ac5b44" providerId="AD" clId="Web-{2EE80AA5-C1C5-4685-8A5C-4A58C823657B}" dt="2023-09-29T09:33:46.682" v="722" actId="20577"/>
        <pc:sldMkLst>
          <pc:docMk/>
          <pc:sldMk cId="251436141" sldId="428"/>
        </pc:sldMkLst>
        <pc:spChg chg="mod">
          <ac:chgData name="Löfgren Maria M RK HÄLSO- OCH SJUKVÅRD" userId="S::maria.m.lofgren@regionhalland.se::4cb288e3-66af-4afa-86a0-760f13ac5b44" providerId="AD" clId="Web-{2EE80AA5-C1C5-4685-8A5C-4A58C823657B}" dt="2023-09-29T09:33:46.682" v="722" actId="20577"/>
          <ac:spMkLst>
            <pc:docMk/>
            <pc:sldMk cId="251436141" sldId="428"/>
            <ac:spMk id="2" creationId="{73E08E04-1FDB-069A-8F1D-C9D5E021496A}"/>
          </ac:spMkLst>
        </pc:spChg>
        <pc:spChg chg="mod">
          <ac:chgData name="Löfgren Maria M RK HÄLSO- OCH SJUKVÅRD" userId="S::maria.m.lofgren@regionhalland.se::4cb288e3-66af-4afa-86a0-760f13ac5b44" providerId="AD" clId="Web-{2EE80AA5-C1C5-4685-8A5C-4A58C823657B}" dt="2023-09-29T09:33:17.071" v="684" actId="20577"/>
          <ac:spMkLst>
            <pc:docMk/>
            <pc:sldMk cId="251436141" sldId="428"/>
            <ac:spMk id="3" creationId="{43471DCE-2E2E-456F-BF35-7484A4EE9868}"/>
          </ac:spMkLst>
        </pc:spChg>
      </pc:sldChg>
      <pc:sldChg chg="modSp new">
        <pc:chgData name="Löfgren Maria M RK HÄLSO- OCH SJUKVÅRD" userId="S::maria.m.lofgren@regionhalland.se::4cb288e3-66af-4afa-86a0-760f13ac5b44" providerId="AD" clId="Web-{2EE80AA5-C1C5-4685-8A5C-4A58C823657B}" dt="2023-09-29T09:38:23.471" v="931" actId="20577"/>
        <pc:sldMkLst>
          <pc:docMk/>
          <pc:sldMk cId="634057916" sldId="429"/>
        </pc:sldMkLst>
        <pc:spChg chg="mod">
          <ac:chgData name="Löfgren Maria M RK HÄLSO- OCH SJUKVÅRD" userId="S::maria.m.lofgren@regionhalland.se::4cb288e3-66af-4afa-86a0-760f13ac5b44" providerId="AD" clId="Web-{2EE80AA5-C1C5-4685-8A5C-4A58C823657B}" dt="2023-09-29T09:38:23.471" v="931" actId="20577"/>
          <ac:spMkLst>
            <pc:docMk/>
            <pc:sldMk cId="634057916" sldId="429"/>
            <ac:spMk id="2" creationId="{20FE63E1-8064-C87E-94BF-ADE6F7BAD1E7}"/>
          </ac:spMkLst>
        </pc:spChg>
      </pc:sldChg>
      <pc:sldChg chg="modSp new">
        <pc:chgData name="Löfgren Maria M RK HÄLSO- OCH SJUKVÅRD" userId="S::maria.m.lofgren@regionhalland.se::4cb288e3-66af-4afa-86a0-760f13ac5b44" providerId="AD" clId="Web-{2EE80AA5-C1C5-4685-8A5C-4A58C823657B}" dt="2023-09-29T09:41:04.085" v="1080" actId="20577"/>
        <pc:sldMkLst>
          <pc:docMk/>
          <pc:sldMk cId="3414012537" sldId="430"/>
        </pc:sldMkLst>
        <pc:spChg chg="mod">
          <ac:chgData name="Löfgren Maria M RK HÄLSO- OCH SJUKVÅRD" userId="S::maria.m.lofgren@regionhalland.se::4cb288e3-66af-4afa-86a0-760f13ac5b44" providerId="AD" clId="Web-{2EE80AA5-C1C5-4685-8A5C-4A58C823657B}" dt="2023-09-29T09:39:05.957" v="963" actId="20577"/>
          <ac:spMkLst>
            <pc:docMk/>
            <pc:sldMk cId="3414012537" sldId="430"/>
            <ac:spMk id="2" creationId="{365537CD-CD09-FC25-FAE3-6BCF43759BD2}"/>
          </ac:spMkLst>
        </pc:spChg>
        <pc:spChg chg="mod">
          <ac:chgData name="Löfgren Maria M RK HÄLSO- OCH SJUKVÅRD" userId="S::maria.m.lofgren@regionhalland.se::4cb288e3-66af-4afa-86a0-760f13ac5b44" providerId="AD" clId="Web-{2EE80AA5-C1C5-4685-8A5C-4A58C823657B}" dt="2023-09-29T09:41:04.085" v="1080" actId="20577"/>
          <ac:spMkLst>
            <pc:docMk/>
            <pc:sldMk cId="3414012537" sldId="430"/>
            <ac:spMk id="3" creationId="{34F3813A-2021-7823-CEC5-C5C2A9F154F3}"/>
          </ac:spMkLst>
        </pc:spChg>
      </pc:sldChg>
    </pc:docChg>
  </pc:docChgLst>
  <pc:docChgLst>
    <pc:chgData name="Hiljemark Åsa RK HÄLSO- OCH SJUKVÅRD" userId="53999acd-ccc3-4474-8eb8-087ca392302e" providerId="ADAL" clId="{854B2BC8-2A2A-458C-BC12-9AA4B076E5D4}"/>
    <pc:docChg chg="undo custSel addSld delSld modSld">
      <pc:chgData name="Hiljemark Åsa RK HÄLSO- OCH SJUKVÅRD" userId="53999acd-ccc3-4474-8eb8-087ca392302e" providerId="ADAL" clId="{854B2BC8-2A2A-458C-BC12-9AA4B076E5D4}" dt="2022-10-11T14:58:30.987" v="578" actId="207"/>
      <pc:docMkLst>
        <pc:docMk/>
      </pc:docMkLst>
      <pc:sldChg chg="modSp mod">
        <pc:chgData name="Hiljemark Åsa RK HÄLSO- OCH SJUKVÅRD" userId="53999acd-ccc3-4474-8eb8-087ca392302e" providerId="ADAL" clId="{854B2BC8-2A2A-458C-BC12-9AA4B076E5D4}" dt="2022-10-11T14:33:57.561" v="48" actId="113"/>
        <pc:sldMkLst>
          <pc:docMk/>
          <pc:sldMk cId="2141031877" sldId="326"/>
        </pc:sldMkLst>
        <pc:spChg chg="mod">
          <ac:chgData name="Hiljemark Åsa RK HÄLSO- OCH SJUKVÅRD" userId="53999acd-ccc3-4474-8eb8-087ca392302e" providerId="ADAL" clId="{854B2BC8-2A2A-458C-BC12-9AA4B076E5D4}" dt="2022-10-11T14:33:57.561" v="48" actId="113"/>
          <ac:spMkLst>
            <pc:docMk/>
            <pc:sldMk cId="2141031877" sldId="326"/>
            <ac:spMk id="3" creationId="{00000000-0000-0000-0000-000000000000}"/>
          </ac:spMkLst>
        </pc:spChg>
      </pc:sldChg>
      <pc:sldChg chg="addSp modSp mod">
        <pc:chgData name="Hiljemark Åsa RK HÄLSO- OCH SJUKVÅRD" userId="53999acd-ccc3-4474-8eb8-087ca392302e" providerId="ADAL" clId="{854B2BC8-2A2A-458C-BC12-9AA4B076E5D4}" dt="2022-10-11T14:46:32.833" v="483" actId="14100"/>
        <pc:sldMkLst>
          <pc:docMk/>
          <pc:sldMk cId="1230754969" sldId="343"/>
        </pc:sldMkLst>
        <pc:spChg chg="mod">
          <ac:chgData name="Hiljemark Åsa RK HÄLSO- OCH SJUKVÅRD" userId="53999acd-ccc3-4474-8eb8-087ca392302e" providerId="ADAL" clId="{854B2BC8-2A2A-458C-BC12-9AA4B076E5D4}" dt="2022-10-11T14:46:28.718" v="482" actId="255"/>
          <ac:spMkLst>
            <pc:docMk/>
            <pc:sldMk cId="1230754969" sldId="343"/>
            <ac:spMk id="3" creationId="{00000000-0000-0000-0000-000000000000}"/>
          </ac:spMkLst>
        </pc:spChg>
        <pc:picChg chg="add mod">
          <ac:chgData name="Hiljemark Åsa RK HÄLSO- OCH SJUKVÅRD" userId="53999acd-ccc3-4474-8eb8-087ca392302e" providerId="ADAL" clId="{854B2BC8-2A2A-458C-BC12-9AA4B076E5D4}" dt="2022-10-11T14:46:32.833" v="483" actId="14100"/>
          <ac:picMkLst>
            <pc:docMk/>
            <pc:sldMk cId="1230754969" sldId="343"/>
            <ac:picMk id="7" creationId="{86084FEA-450D-FA24-EBCE-874361D1FB40}"/>
          </ac:picMkLst>
        </pc:picChg>
      </pc:sldChg>
      <pc:sldChg chg="modSp del mod">
        <pc:chgData name="Hiljemark Åsa RK HÄLSO- OCH SJUKVÅRD" userId="53999acd-ccc3-4474-8eb8-087ca392302e" providerId="ADAL" clId="{854B2BC8-2A2A-458C-BC12-9AA4B076E5D4}" dt="2022-10-11T14:57:46.001" v="574" actId="2696"/>
        <pc:sldMkLst>
          <pc:docMk/>
          <pc:sldMk cId="1375203134" sldId="405"/>
        </pc:sldMkLst>
        <pc:spChg chg="mod">
          <ac:chgData name="Hiljemark Åsa RK HÄLSO- OCH SJUKVÅRD" userId="53999acd-ccc3-4474-8eb8-087ca392302e" providerId="ADAL" clId="{854B2BC8-2A2A-458C-BC12-9AA4B076E5D4}" dt="2022-10-11T14:48:23.473" v="507" actId="14100"/>
          <ac:spMkLst>
            <pc:docMk/>
            <pc:sldMk cId="1375203134" sldId="405"/>
            <ac:spMk id="3" creationId="{B35A8643-0651-3E40-FB34-91FB34D53B55}"/>
          </ac:spMkLst>
        </pc:spChg>
      </pc:sldChg>
      <pc:sldChg chg="addSp delSp modSp new mod">
        <pc:chgData name="Hiljemark Åsa RK HÄLSO- OCH SJUKVÅRD" userId="53999acd-ccc3-4474-8eb8-087ca392302e" providerId="ADAL" clId="{854B2BC8-2A2A-458C-BC12-9AA4B076E5D4}" dt="2022-10-11T14:13:15.898" v="45" actId="20577"/>
        <pc:sldMkLst>
          <pc:docMk/>
          <pc:sldMk cId="1385683296" sldId="420"/>
        </pc:sldMkLst>
        <pc:spChg chg="add del">
          <ac:chgData name="Hiljemark Åsa RK HÄLSO- OCH SJUKVÅRD" userId="53999acd-ccc3-4474-8eb8-087ca392302e" providerId="ADAL" clId="{854B2BC8-2A2A-458C-BC12-9AA4B076E5D4}" dt="2022-10-11T14:12:25.937" v="6" actId="26606"/>
          <ac:spMkLst>
            <pc:docMk/>
            <pc:sldMk cId="1385683296" sldId="420"/>
            <ac:spMk id="2" creationId="{8C1BAD5B-B6B1-F544-8365-48D484AACB20}"/>
          </ac:spMkLst>
        </pc:spChg>
        <pc:spChg chg="del">
          <ac:chgData name="Hiljemark Åsa RK HÄLSO- OCH SJUKVÅRD" userId="53999acd-ccc3-4474-8eb8-087ca392302e" providerId="ADAL" clId="{854B2BC8-2A2A-458C-BC12-9AA4B076E5D4}" dt="2022-10-11T14:11:41.258" v="1" actId="22"/>
          <ac:spMkLst>
            <pc:docMk/>
            <pc:sldMk cId="1385683296" sldId="420"/>
            <ac:spMk id="3" creationId="{B658358A-61D5-FC79-4C80-501C4D1E06EC}"/>
          </ac:spMkLst>
        </pc:spChg>
        <pc:spChg chg="mod modVis">
          <ac:chgData name="Hiljemark Åsa RK HÄLSO- OCH SJUKVÅRD" userId="53999acd-ccc3-4474-8eb8-087ca392302e" providerId="ADAL" clId="{854B2BC8-2A2A-458C-BC12-9AA4B076E5D4}" dt="2022-10-11T14:12:25.937" v="6" actId="26606"/>
          <ac:spMkLst>
            <pc:docMk/>
            <pc:sldMk cId="1385683296" sldId="420"/>
            <ac:spMk id="4" creationId="{A0B46F3B-AEC0-F953-1617-C0BF9B04A181}"/>
          </ac:spMkLst>
        </pc:spChg>
        <pc:spChg chg="mod">
          <ac:chgData name="Hiljemark Åsa RK HÄLSO- OCH SJUKVÅRD" userId="53999acd-ccc3-4474-8eb8-087ca392302e" providerId="ADAL" clId="{854B2BC8-2A2A-458C-BC12-9AA4B076E5D4}" dt="2022-10-11T14:12:25.937" v="6" actId="26606"/>
          <ac:spMkLst>
            <pc:docMk/>
            <pc:sldMk cId="1385683296" sldId="420"/>
            <ac:spMk id="5" creationId="{21E9EA29-33BD-FD7C-7D97-CBBA8F6E1192}"/>
          </ac:spMkLst>
        </pc:spChg>
        <pc:spChg chg="mod modVis">
          <ac:chgData name="Hiljemark Åsa RK HÄLSO- OCH SJUKVÅRD" userId="53999acd-ccc3-4474-8eb8-087ca392302e" providerId="ADAL" clId="{854B2BC8-2A2A-458C-BC12-9AA4B076E5D4}" dt="2022-10-11T14:12:25.937" v="6" actId="26606"/>
          <ac:spMkLst>
            <pc:docMk/>
            <pc:sldMk cId="1385683296" sldId="420"/>
            <ac:spMk id="6" creationId="{F3E80F38-A2C8-E340-41F6-3B95044EF313}"/>
          </ac:spMkLst>
        </pc:spChg>
        <pc:spChg chg="add mod">
          <ac:chgData name="Hiljemark Åsa RK HÄLSO- OCH SJUKVÅRD" userId="53999acd-ccc3-4474-8eb8-087ca392302e" providerId="ADAL" clId="{854B2BC8-2A2A-458C-BC12-9AA4B076E5D4}" dt="2022-10-11T14:13:15.898" v="45" actId="20577"/>
          <ac:spMkLst>
            <pc:docMk/>
            <pc:sldMk cId="1385683296" sldId="420"/>
            <ac:spMk id="13" creationId="{2CA5107A-AB69-22EE-F84D-D5E49A9BB542}"/>
          </ac:spMkLst>
        </pc:spChg>
        <pc:picChg chg="add mod ord">
          <ac:chgData name="Hiljemark Åsa RK HÄLSO- OCH SJUKVÅRD" userId="53999acd-ccc3-4474-8eb8-087ca392302e" providerId="ADAL" clId="{854B2BC8-2A2A-458C-BC12-9AA4B076E5D4}" dt="2022-10-11T14:12:25.937" v="6" actId="26606"/>
          <ac:picMkLst>
            <pc:docMk/>
            <pc:sldMk cId="1385683296" sldId="420"/>
            <ac:picMk id="8" creationId="{E808C51F-FAA2-9822-EF01-F0FE15A7163A}"/>
          </ac:picMkLst>
        </pc:picChg>
      </pc:sldChg>
      <pc:sldChg chg="addSp modSp new mod modClrScheme chgLayout">
        <pc:chgData name="Hiljemark Åsa RK HÄLSO- OCH SJUKVÅRD" userId="53999acd-ccc3-4474-8eb8-087ca392302e" providerId="ADAL" clId="{854B2BC8-2A2A-458C-BC12-9AA4B076E5D4}" dt="2022-10-11T14:43:34.923" v="423" actId="207"/>
        <pc:sldMkLst>
          <pc:docMk/>
          <pc:sldMk cId="3810582189" sldId="421"/>
        </pc:sldMkLst>
        <pc:spChg chg="mod">
          <ac:chgData name="Hiljemark Åsa RK HÄLSO- OCH SJUKVÅRD" userId="53999acd-ccc3-4474-8eb8-087ca392302e" providerId="ADAL" clId="{854B2BC8-2A2A-458C-BC12-9AA4B076E5D4}" dt="2022-10-11T14:41:52.687" v="323" actId="26606"/>
          <ac:spMkLst>
            <pc:docMk/>
            <pc:sldMk cId="3810582189" sldId="421"/>
            <ac:spMk id="2" creationId="{7BF08A03-39AE-75AD-8F02-DB4684EFE239}"/>
          </ac:spMkLst>
        </pc:spChg>
        <pc:spChg chg="mod">
          <ac:chgData name="Hiljemark Åsa RK HÄLSO- OCH SJUKVÅRD" userId="53999acd-ccc3-4474-8eb8-087ca392302e" providerId="ADAL" clId="{854B2BC8-2A2A-458C-BC12-9AA4B076E5D4}" dt="2022-10-11T14:41:52.687" v="323" actId="26606"/>
          <ac:spMkLst>
            <pc:docMk/>
            <pc:sldMk cId="3810582189" sldId="421"/>
            <ac:spMk id="3" creationId="{5E38A59B-CA14-E6E5-1CBD-4F1EC2C8DB31}"/>
          </ac:spMkLst>
        </pc:spChg>
        <pc:spChg chg="mod">
          <ac:chgData name="Hiljemark Åsa RK HÄLSO- OCH SJUKVÅRD" userId="53999acd-ccc3-4474-8eb8-087ca392302e" providerId="ADAL" clId="{854B2BC8-2A2A-458C-BC12-9AA4B076E5D4}" dt="2022-10-11T14:41:52.687" v="323" actId="26606"/>
          <ac:spMkLst>
            <pc:docMk/>
            <pc:sldMk cId="3810582189" sldId="421"/>
            <ac:spMk id="4" creationId="{71BA4373-4762-2E82-E401-E0BE2550D93A}"/>
          </ac:spMkLst>
        </pc:spChg>
        <pc:spChg chg="mod">
          <ac:chgData name="Hiljemark Åsa RK HÄLSO- OCH SJUKVÅRD" userId="53999acd-ccc3-4474-8eb8-087ca392302e" providerId="ADAL" clId="{854B2BC8-2A2A-458C-BC12-9AA4B076E5D4}" dt="2022-10-11T14:41:52.687" v="323" actId="26606"/>
          <ac:spMkLst>
            <pc:docMk/>
            <pc:sldMk cId="3810582189" sldId="421"/>
            <ac:spMk id="5" creationId="{6534924F-2D4D-6B75-5B6F-2663EA4FDCEA}"/>
          </ac:spMkLst>
        </pc:spChg>
        <pc:spChg chg="mod">
          <ac:chgData name="Hiljemark Åsa RK HÄLSO- OCH SJUKVÅRD" userId="53999acd-ccc3-4474-8eb8-087ca392302e" providerId="ADAL" clId="{854B2BC8-2A2A-458C-BC12-9AA4B076E5D4}" dt="2022-10-11T14:41:52.687" v="323" actId="26606"/>
          <ac:spMkLst>
            <pc:docMk/>
            <pc:sldMk cId="3810582189" sldId="421"/>
            <ac:spMk id="6" creationId="{A1CDD509-EF20-A3A6-A41E-C8F9C4BA586C}"/>
          </ac:spMkLst>
        </pc:spChg>
        <pc:spChg chg="add mod">
          <ac:chgData name="Hiljemark Åsa RK HÄLSO- OCH SJUKVÅRD" userId="53999acd-ccc3-4474-8eb8-087ca392302e" providerId="ADAL" clId="{854B2BC8-2A2A-458C-BC12-9AA4B076E5D4}" dt="2022-10-11T14:43:34.923" v="423" actId="207"/>
          <ac:spMkLst>
            <pc:docMk/>
            <pc:sldMk cId="3810582189" sldId="421"/>
            <ac:spMk id="8" creationId="{F2182D2D-98E4-6925-3C10-8651506B2581}"/>
          </ac:spMkLst>
        </pc:spChg>
        <pc:picChg chg="add mod ord">
          <ac:chgData name="Hiljemark Åsa RK HÄLSO- OCH SJUKVÅRD" userId="53999acd-ccc3-4474-8eb8-087ca392302e" providerId="ADAL" clId="{854B2BC8-2A2A-458C-BC12-9AA4B076E5D4}" dt="2022-10-11T14:41:52.687" v="323" actId="26606"/>
          <ac:picMkLst>
            <pc:docMk/>
            <pc:sldMk cId="3810582189" sldId="421"/>
            <ac:picMk id="7" creationId="{DEA3EC29-B385-E4CC-6E62-255807B71400}"/>
          </ac:picMkLst>
        </pc:picChg>
      </pc:sldChg>
      <pc:sldChg chg="addSp delSp modSp new mod modClrScheme chgLayout">
        <pc:chgData name="Hiljemark Åsa RK HÄLSO- OCH SJUKVÅRD" userId="53999acd-ccc3-4474-8eb8-087ca392302e" providerId="ADAL" clId="{854B2BC8-2A2A-458C-BC12-9AA4B076E5D4}" dt="2022-10-11T14:58:30.987" v="578" actId="207"/>
        <pc:sldMkLst>
          <pc:docMk/>
          <pc:sldMk cId="3111667625" sldId="422"/>
        </pc:sldMkLst>
        <pc:spChg chg="mod">
          <ac:chgData name="Hiljemark Åsa RK HÄLSO- OCH SJUKVÅRD" userId="53999acd-ccc3-4474-8eb8-087ca392302e" providerId="ADAL" clId="{854B2BC8-2A2A-458C-BC12-9AA4B076E5D4}" dt="2022-10-11T14:56:37.551" v="567" actId="113"/>
          <ac:spMkLst>
            <pc:docMk/>
            <pc:sldMk cId="3111667625" sldId="422"/>
            <ac:spMk id="2" creationId="{513D41F2-4BFF-179D-0464-C011143B7EF4}"/>
          </ac:spMkLst>
        </pc:spChg>
        <pc:spChg chg="mod">
          <ac:chgData name="Hiljemark Åsa RK HÄLSO- OCH SJUKVÅRD" userId="53999acd-ccc3-4474-8eb8-087ca392302e" providerId="ADAL" clId="{854B2BC8-2A2A-458C-BC12-9AA4B076E5D4}" dt="2022-10-11T14:57:23.911" v="573" actId="113"/>
          <ac:spMkLst>
            <pc:docMk/>
            <pc:sldMk cId="3111667625" sldId="422"/>
            <ac:spMk id="3" creationId="{B67C17F6-8A01-918A-D356-05B2A0DFF465}"/>
          </ac:spMkLst>
        </pc:spChg>
        <pc:spChg chg="mod">
          <ac:chgData name="Hiljemark Åsa RK HÄLSO- OCH SJUKVÅRD" userId="53999acd-ccc3-4474-8eb8-087ca392302e" providerId="ADAL" clId="{854B2BC8-2A2A-458C-BC12-9AA4B076E5D4}" dt="2022-10-11T14:52:18.355" v="527" actId="26606"/>
          <ac:spMkLst>
            <pc:docMk/>
            <pc:sldMk cId="3111667625" sldId="422"/>
            <ac:spMk id="4" creationId="{F407BCAD-A202-AAF9-6B4C-698750A54987}"/>
          </ac:spMkLst>
        </pc:spChg>
        <pc:spChg chg="mod">
          <ac:chgData name="Hiljemark Åsa RK HÄLSO- OCH SJUKVÅRD" userId="53999acd-ccc3-4474-8eb8-087ca392302e" providerId="ADAL" clId="{854B2BC8-2A2A-458C-BC12-9AA4B076E5D4}" dt="2022-10-11T14:52:18.355" v="527" actId="26606"/>
          <ac:spMkLst>
            <pc:docMk/>
            <pc:sldMk cId="3111667625" sldId="422"/>
            <ac:spMk id="5" creationId="{AD004EDA-5209-9ACA-E481-596B139E8ADE}"/>
          </ac:spMkLst>
        </pc:spChg>
        <pc:spChg chg="mod">
          <ac:chgData name="Hiljemark Åsa RK HÄLSO- OCH SJUKVÅRD" userId="53999acd-ccc3-4474-8eb8-087ca392302e" providerId="ADAL" clId="{854B2BC8-2A2A-458C-BC12-9AA4B076E5D4}" dt="2022-10-11T14:52:18.355" v="527" actId="26606"/>
          <ac:spMkLst>
            <pc:docMk/>
            <pc:sldMk cId="3111667625" sldId="422"/>
            <ac:spMk id="6" creationId="{FBC7E059-EE34-B62A-C07D-D24568DA3B2D}"/>
          </ac:spMkLst>
        </pc:spChg>
        <pc:spChg chg="add del mod">
          <ac:chgData name="Hiljemark Åsa RK HÄLSO- OCH SJUKVÅRD" userId="53999acd-ccc3-4474-8eb8-087ca392302e" providerId="ADAL" clId="{854B2BC8-2A2A-458C-BC12-9AA4B076E5D4}" dt="2022-10-11T14:52:08.892" v="524"/>
          <ac:spMkLst>
            <pc:docMk/>
            <pc:sldMk cId="3111667625" sldId="422"/>
            <ac:spMk id="7" creationId="{A95883DA-E7D3-0986-2684-28C09F0931DC}"/>
          </ac:spMkLst>
        </pc:spChg>
        <pc:spChg chg="add mod">
          <ac:chgData name="Hiljemark Åsa RK HÄLSO- OCH SJUKVÅRD" userId="53999acd-ccc3-4474-8eb8-087ca392302e" providerId="ADAL" clId="{854B2BC8-2A2A-458C-BC12-9AA4B076E5D4}" dt="2022-10-11T14:58:30.987" v="578" actId="207"/>
          <ac:spMkLst>
            <pc:docMk/>
            <pc:sldMk cId="3111667625" sldId="422"/>
            <ac:spMk id="9" creationId="{90002A4F-9E34-A19F-D24A-6EA88B0266C1}"/>
          </ac:spMkLst>
        </pc:spChg>
        <pc:picChg chg="add del mod ord">
          <ac:chgData name="Hiljemark Åsa RK HÄLSO- OCH SJUKVÅRD" userId="53999acd-ccc3-4474-8eb8-087ca392302e" providerId="ADAL" clId="{854B2BC8-2A2A-458C-BC12-9AA4B076E5D4}" dt="2022-10-11T14:54:24.931" v="549" actId="478"/>
          <ac:picMkLst>
            <pc:docMk/>
            <pc:sldMk cId="3111667625" sldId="422"/>
            <ac:picMk id="8" creationId="{6430809D-2C95-623C-3F2C-22F84ABDA9B9}"/>
          </ac:picMkLst>
        </pc:picChg>
      </pc:sldChg>
    </pc:docChg>
  </pc:docChgLst>
  <pc:docChgLst>
    <pc:chgData name="Carlsson Anna I RK STAB" userId="S::anna.i.carlsson@regionhalland.se::56d5b8f8-bafe-464c-b18f-338cb02ad156" providerId="AD" clId="Web-{99FBA859-69C6-4C53-BD23-FCC689352434}"/>
    <pc:docChg chg="modSld">
      <pc:chgData name="Carlsson Anna I RK STAB" userId="S::anna.i.carlsson@regionhalland.se::56d5b8f8-bafe-464c-b18f-338cb02ad156" providerId="AD" clId="Web-{99FBA859-69C6-4C53-BD23-FCC689352434}" dt="2020-10-08T11:10:16.023" v="1" actId="1076"/>
      <pc:docMkLst>
        <pc:docMk/>
      </pc:docMkLst>
      <pc:sldChg chg="modSp">
        <pc:chgData name="Carlsson Anna I RK STAB" userId="S::anna.i.carlsson@regionhalland.se::56d5b8f8-bafe-464c-b18f-338cb02ad156" providerId="AD" clId="Web-{99FBA859-69C6-4C53-BD23-FCC689352434}" dt="2020-10-08T11:10:16.023" v="1" actId="1076"/>
        <pc:sldMkLst>
          <pc:docMk/>
          <pc:sldMk cId="1320384305" sldId="346"/>
        </pc:sldMkLst>
        <pc:spChg chg="mod">
          <ac:chgData name="Carlsson Anna I RK STAB" userId="S::anna.i.carlsson@regionhalland.se::56d5b8f8-bafe-464c-b18f-338cb02ad156" providerId="AD" clId="Web-{99FBA859-69C6-4C53-BD23-FCC689352434}" dt="2020-10-08T11:10:16.023" v="1" actId="1076"/>
          <ac:spMkLst>
            <pc:docMk/>
            <pc:sldMk cId="1320384305" sldId="346"/>
            <ac:spMk id="9" creationId="{00000000-0000-0000-0000-000000000000}"/>
          </ac:spMkLst>
        </pc:spChg>
      </pc:sldChg>
    </pc:docChg>
  </pc:docChgLst>
  <pc:docChgLst>
    <pc:chgData name="Löfgren Maria M RK HÄLSO- OCH SJUKVÅRD" userId="S::maria.m.lofgren@regionhalland.se::4cb288e3-66af-4afa-86a0-760f13ac5b44" providerId="AD" clId="Web-{37341D7D-E39F-49B9-8A84-D5DE84BCD90F}"/>
    <pc:docChg chg="addSld delSld modSld sldOrd addMainMaster modMainMaster">
      <pc:chgData name="Löfgren Maria M RK HÄLSO- OCH SJUKVÅRD" userId="S::maria.m.lofgren@regionhalland.se::4cb288e3-66af-4afa-86a0-760f13ac5b44" providerId="AD" clId="Web-{37341D7D-E39F-49B9-8A84-D5DE84BCD90F}" dt="2023-10-02T05:58:39.141" v="278"/>
      <pc:docMkLst>
        <pc:docMk/>
      </pc:docMkLst>
      <pc:sldChg chg="ord">
        <pc:chgData name="Löfgren Maria M RK HÄLSO- OCH SJUKVÅRD" userId="S::maria.m.lofgren@regionhalland.se::4cb288e3-66af-4afa-86a0-760f13ac5b44" providerId="AD" clId="Web-{37341D7D-E39F-49B9-8A84-D5DE84BCD90F}" dt="2023-10-02T05:56:52.875" v="275"/>
        <pc:sldMkLst>
          <pc:docMk/>
          <pc:sldMk cId="872897164" sldId="305"/>
        </pc:sldMkLst>
      </pc:sldChg>
      <pc:sldChg chg="mod modShow">
        <pc:chgData name="Löfgren Maria M RK HÄLSO- OCH SJUKVÅRD" userId="S::maria.m.lofgren@regionhalland.se::4cb288e3-66af-4afa-86a0-760f13ac5b44" providerId="AD" clId="Web-{37341D7D-E39F-49B9-8A84-D5DE84BCD90F}" dt="2023-10-02T05:56:32.125" v="274"/>
        <pc:sldMkLst>
          <pc:docMk/>
          <pc:sldMk cId="3297015186" sldId="306"/>
        </pc:sldMkLst>
      </pc:sldChg>
      <pc:sldChg chg="modSp">
        <pc:chgData name="Löfgren Maria M RK HÄLSO- OCH SJUKVÅRD" userId="S::maria.m.lofgren@regionhalland.se::4cb288e3-66af-4afa-86a0-760f13ac5b44" providerId="AD" clId="Web-{37341D7D-E39F-49B9-8A84-D5DE84BCD90F}" dt="2023-10-02T05:51:01.423" v="157" actId="20577"/>
        <pc:sldMkLst>
          <pc:docMk/>
          <pc:sldMk cId="142519832" sldId="337"/>
        </pc:sldMkLst>
        <pc:spChg chg="mod">
          <ac:chgData name="Löfgren Maria M RK HÄLSO- OCH SJUKVÅRD" userId="S::maria.m.lofgren@regionhalland.se::4cb288e3-66af-4afa-86a0-760f13ac5b44" providerId="AD" clId="Web-{37341D7D-E39F-49B9-8A84-D5DE84BCD90F}" dt="2023-10-02T05:50:03.610" v="141" actId="20577"/>
          <ac:spMkLst>
            <pc:docMk/>
            <pc:sldMk cId="142519832" sldId="337"/>
            <ac:spMk id="2" creationId="{00000000-0000-0000-0000-000000000000}"/>
          </ac:spMkLst>
        </pc:spChg>
        <pc:spChg chg="mod">
          <ac:chgData name="Löfgren Maria M RK HÄLSO- OCH SJUKVÅRD" userId="S::maria.m.lofgren@regionhalland.se::4cb288e3-66af-4afa-86a0-760f13ac5b44" providerId="AD" clId="Web-{37341D7D-E39F-49B9-8A84-D5DE84BCD90F}" dt="2023-10-02T05:51:01.423" v="157" actId="20577"/>
          <ac:spMkLst>
            <pc:docMk/>
            <pc:sldMk cId="142519832" sldId="337"/>
            <ac:spMk id="3" creationId="{00000000-0000-0000-0000-000000000000}"/>
          </ac:spMkLst>
        </pc:spChg>
      </pc:sldChg>
      <pc:sldChg chg="modSp">
        <pc:chgData name="Löfgren Maria M RK HÄLSO- OCH SJUKVÅRD" userId="S::maria.m.lofgren@regionhalland.se::4cb288e3-66af-4afa-86a0-760f13ac5b44" providerId="AD" clId="Web-{37341D7D-E39F-49B9-8A84-D5DE84BCD90F}" dt="2023-10-02T05:54:58.532" v="214" actId="20577"/>
        <pc:sldMkLst>
          <pc:docMk/>
          <pc:sldMk cId="2575689780" sldId="338"/>
        </pc:sldMkLst>
        <pc:spChg chg="mod">
          <ac:chgData name="Löfgren Maria M RK HÄLSO- OCH SJUKVÅRD" userId="S::maria.m.lofgren@regionhalland.se::4cb288e3-66af-4afa-86a0-760f13ac5b44" providerId="AD" clId="Web-{37341D7D-E39F-49B9-8A84-D5DE84BCD90F}" dt="2023-10-02T05:54:58.532" v="214" actId="20577"/>
          <ac:spMkLst>
            <pc:docMk/>
            <pc:sldMk cId="2575689780" sldId="338"/>
            <ac:spMk id="3" creationId="{00000000-0000-0000-0000-000000000000}"/>
          </ac:spMkLst>
        </pc:spChg>
      </pc:sldChg>
      <pc:sldChg chg="modSp del">
        <pc:chgData name="Löfgren Maria M RK HÄLSO- OCH SJUKVÅRD" userId="S::maria.m.lofgren@regionhalland.se::4cb288e3-66af-4afa-86a0-760f13ac5b44" providerId="AD" clId="Web-{37341D7D-E39F-49B9-8A84-D5DE84BCD90F}" dt="2023-10-02T05:54:00.126" v="179"/>
        <pc:sldMkLst>
          <pc:docMk/>
          <pc:sldMk cId="1666783753" sldId="348"/>
        </pc:sldMkLst>
        <pc:spChg chg="mod">
          <ac:chgData name="Löfgren Maria M RK HÄLSO- OCH SJUKVÅRD" userId="S::maria.m.lofgren@regionhalland.se::4cb288e3-66af-4afa-86a0-760f13ac5b44" providerId="AD" clId="Web-{37341D7D-E39F-49B9-8A84-D5DE84BCD90F}" dt="2023-10-02T05:53:44.813" v="178" actId="20577"/>
          <ac:spMkLst>
            <pc:docMk/>
            <pc:sldMk cId="1666783753" sldId="348"/>
            <ac:spMk id="3" creationId="{F637E1A1-AE4C-410A-B5AC-9592202BBAFA}"/>
          </ac:spMkLst>
        </pc:spChg>
        <pc:picChg chg="mod">
          <ac:chgData name="Löfgren Maria M RK HÄLSO- OCH SJUKVÅRD" userId="S::maria.m.lofgren@regionhalland.se::4cb288e3-66af-4afa-86a0-760f13ac5b44" providerId="AD" clId="Web-{37341D7D-E39F-49B9-8A84-D5DE84BCD90F}" dt="2023-10-02T05:51:14.391" v="158" actId="1076"/>
          <ac:picMkLst>
            <pc:docMk/>
            <pc:sldMk cId="1666783753" sldId="348"/>
            <ac:picMk id="7" creationId="{7EB9610D-93DE-E033-2B44-40EFA2D2F3B2}"/>
          </ac:picMkLst>
        </pc:picChg>
      </pc:sldChg>
      <pc:sldChg chg="del">
        <pc:chgData name="Löfgren Maria M RK HÄLSO- OCH SJUKVÅRD" userId="S::maria.m.lofgren@regionhalland.se::4cb288e3-66af-4afa-86a0-760f13ac5b44" providerId="AD" clId="Web-{37341D7D-E39F-49B9-8A84-D5DE84BCD90F}" dt="2023-10-02T05:55:09.172" v="215"/>
        <pc:sldMkLst>
          <pc:docMk/>
          <pc:sldMk cId="583148453" sldId="349"/>
        </pc:sldMkLst>
      </pc:sldChg>
      <pc:sldChg chg="modSp ord">
        <pc:chgData name="Löfgren Maria M RK HÄLSO- OCH SJUKVÅRD" userId="S::maria.m.lofgren@regionhalland.se::4cb288e3-66af-4afa-86a0-760f13ac5b44" providerId="AD" clId="Web-{37341D7D-E39F-49B9-8A84-D5DE84BCD90F}" dt="2023-10-02T05:55:55.938" v="273" actId="20577"/>
        <pc:sldMkLst>
          <pc:docMk/>
          <pc:sldMk cId="3955067937" sldId="365"/>
        </pc:sldMkLst>
        <pc:spChg chg="mod">
          <ac:chgData name="Löfgren Maria M RK HÄLSO- OCH SJUKVÅRD" userId="S::maria.m.lofgren@regionhalland.se::4cb288e3-66af-4afa-86a0-760f13ac5b44" providerId="AD" clId="Web-{37341D7D-E39F-49B9-8A84-D5DE84BCD90F}" dt="2023-10-02T05:55:55.938" v="273" actId="20577"/>
          <ac:spMkLst>
            <pc:docMk/>
            <pc:sldMk cId="3955067937" sldId="365"/>
            <ac:spMk id="2" creationId="{00000000-0000-0000-0000-000000000000}"/>
          </ac:spMkLst>
        </pc:spChg>
      </pc:sldChg>
      <pc:sldChg chg="del">
        <pc:chgData name="Löfgren Maria M RK HÄLSO- OCH SJUKVÅRD" userId="S::maria.m.lofgren@regionhalland.se::4cb288e3-66af-4afa-86a0-760f13ac5b44" providerId="AD" clId="Web-{37341D7D-E39F-49B9-8A84-D5DE84BCD90F}" dt="2023-10-02T05:57:17.016" v="276"/>
        <pc:sldMkLst>
          <pc:docMk/>
          <pc:sldMk cId="7556540" sldId="418"/>
        </pc:sldMkLst>
      </pc:sldChg>
      <pc:sldChg chg="del">
        <pc:chgData name="Löfgren Maria M RK HÄLSO- OCH SJUKVÅRD" userId="S::maria.m.lofgren@regionhalland.se::4cb288e3-66af-4afa-86a0-760f13ac5b44" providerId="AD" clId="Web-{37341D7D-E39F-49B9-8A84-D5DE84BCD90F}" dt="2023-10-02T05:58:39.141" v="278"/>
        <pc:sldMkLst>
          <pc:docMk/>
          <pc:sldMk cId="2937306238" sldId="425"/>
        </pc:sldMkLst>
      </pc:sldChg>
      <pc:sldChg chg="add">
        <pc:chgData name="Löfgren Maria M RK HÄLSO- OCH SJUKVÅRD" userId="S::maria.m.lofgren@regionhalland.se::4cb288e3-66af-4afa-86a0-760f13ac5b44" providerId="AD" clId="Web-{37341D7D-E39F-49B9-8A84-D5DE84BCD90F}" dt="2023-10-02T05:37:50.986" v="0"/>
        <pc:sldMkLst>
          <pc:docMk/>
          <pc:sldMk cId="1787357726" sldId="431"/>
        </pc:sldMkLst>
      </pc:sldChg>
      <pc:sldChg chg="add">
        <pc:chgData name="Löfgren Maria M RK HÄLSO- OCH SJUKVÅRD" userId="S::maria.m.lofgren@regionhalland.se::4cb288e3-66af-4afa-86a0-760f13ac5b44" providerId="AD" clId="Web-{37341D7D-E39F-49B9-8A84-D5DE84BCD90F}" dt="2023-10-02T05:37:51.236" v="1"/>
        <pc:sldMkLst>
          <pc:docMk/>
          <pc:sldMk cId="3574946700" sldId="432"/>
        </pc:sldMkLst>
      </pc:sldChg>
      <pc:sldChg chg="add">
        <pc:chgData name="Löfgren Maria M RK HÄLSO- OCH SJUKVÅRD" userId="S::maria.m.lofgren@regionhalland.se::4cb288e3-66af-4afa-86a0-760f13ac5b44" providerId="AD" clId="Web-{37341D7D-E39F-49B9-8A84-D5DE84BCD90F}" dt="2023-10-02T05:37:51.361" v="2"/>
        <pc:sldMkLst>
          <pc:docMk/>
          <pc:sldMk cId="829385423" sldId="433"/>
        </pc:sldMkLst>
      </pc:sldChg>
      <pc:sldChg chg="add">
        <pc:chgData name="Löfgren Maria M RK HÄLSO- OCH SJUKVÅRD" userId="S::maria.m.lofgren@regionhalland.se::4cb288e3-66af-4afa-86a0-760f13ac5b44" providerId="AD" clId="Web-{37341D7D-E39F-49B9-8A84-D5DE84BCD90F}" dt="2023-10-02T05:37:51.517" v="3"/>
        <pc:sldMkLst>
          <pc:docMk/>
          <pc:sldMk cId="269807746" sldId="434"/>
        </pc:sldMkLst>
      </pc:sldChg>
      <pc:sldChg chg="add">
        <pc:chgData name="Löfgren Maria M RK HÄLSO- OCH SJUKVÅRD" userId="S::maria.m.lofgren@regionhalland.se::4cb288e3-66af-4afa-86a0-760f13ac5b44" providerId="AD" clId="Web-{37341D7D-E39F-49B9-8A84-D5DE84BCD90F}" dt="2023-10-02T05:54:08.922" v="180"/>
        <pc:sldMkLst>
          <pc:docMk/>
          <pc:sldMk cId="241798960" sldId="435"/>
        </pc:sldMkLst>
      </pc:sldChg>
      <pc:sldChg chg="add">
        <pc:chgData name="Löfgren Maria M RK HÄLSO- OCH SJUKVÅRD" userId="S::maria.m.lofgren@regionhalland.se::4cb288e3-66af-4afa-86a0-760f13ac5b44" providerId="AD" clId="Web-{37341D7D-E39F-49B9-8A84-D5DE84BCD90F}" dt="2023-10-02T05:57:48.266" v="277"/>
        <pc:sldMkLst>
          <pc:docMk/>
          <pc:sldMk cId="1093438308" sldId="436"/>
        </pc:sldMkLst>
      </pc:sldChg>
      <pc:sldMasterChg chg="add addSldLayout">
        <pc:chgData name="Löfgren Maria M RK HÄLSO- OCH SJUKVÅRD" userId="S::maria.m.lofgren@regionhalland.se::4cb288e3-66af-4afa-86a0-760f13ac5b44" providerId="AD" clId="Web-{37341D7D-E39F-49B9-8A84-D5DE84BCD90F}" dt="2023-10-02T05:37:50.986" v="0"/>
        <pc:sldMasterMkLst>
          <pc:docMk/>
          <pc:sldMasterMk cId="3871525276" sldId="2147483666"/>
        </pc:sldMasterMkLst>
        <pc:sldLayoutChg chg="add">
          <pc:chgData name="Löfgren Maria M RK HÄLSO- OCH SJUKVÅRD" userId="S::maria.m.lofgren@regionhalland.se::4cb288e3-66af-4afa-86a0-760f13ac5b44" providerId="AD" clId="Web-{37341D7D-E39F-49B9-8A84-D5DE84BCD90F}" dt="2023-10-02T05:37:50.986" v="0"/>
          <pc:sldLayoutMkLst>
            <pc:docMk/>
            <pc:sldMasterMk cId="3871525276" sldId="2147483666"/>
            <pc:sldLayoutMk cId="2474439231" sldId="2147483671"/>
          </pc:sldLayoutMkLst>
        </pc:sldLayoutChg>
        <pc:sldLayoutChg chg="add">
          <pc:chgData name="Löfgren Maria M RK HÄLSO- OCH SJUKVÅRD" userId="S::maria.m.lofgren@regionhalland.se::4cb288e3-66af-4afa-86a0-760f13ac5b44" providerId="AD" clId="Web-{37341D7D-E39F-49B9-8A84-D5DE84BCD90F}" dt="2023-10-02T05:37:50.986" v="0"/>
          <pc:sldLayoutMkLst>
            <pc:docMk/>
            <pc:sldMasterMk cId="3871525276" sldId="2147483666"/>
            <pc:sldLayoutMk cId="933858229" sldId="2147483680"/>
          </pc:sldLayoutMkLst>
        </pc:sldLayoutChg>
        <pc:sldLayoutChg chg="add">
          <pc:chgData name="Löfgren Maria M RK HÄLSO- OCH SJUKVÅRD" userId="S::maria.m.lofgren@regionhalland.se::4cb288e3-66af-4afa-86a0-760f13ac5b44" providerId="AD" clId="Web-{37341D7D-E39F-49B9-8A84-D5DE84BCD90F}" dt="2023-10-02T05:37:50.986" v="0"/>
          <pc:sldLayoutMkLst>
            <pc:docMk/>
            <pc:sldMasterMk cId="3871525276" sldId="2147483666"/>
            <pc:sldLayoutMk cId="4132239422" sldId="2147483697"/>
          </pc:sldLayoutMkLst>
        </pc:sldLayoutChg>
      </pc:sldMasterChg>
      <pc:sldMasterChg chg="modSldLayout">
        <pc:chgData name="Löfgren Maria M RK HÄLSO- OCH SJUKVÅRD" userId="S::maria.m.lofgren@regionhalland.se::4cb288e3-66af-4afa-86a0-760f13ac5b44" providerId="AD" clId="Web-{37341D7D-E39F-49B9-8A84-D5DE84BCD90F}" dt="2023-10-02T05:37:50.986" v="0"/>
        <pc:sldMasterMkLst>
          <pc:docMk/>
          <pc:sldMasterMk cId="3871525276" sldId="2147483681"/>
        </pc:sldMasterMkLst>
        <pc:sldLayoutChg chg="replId">
          <pc:chgData name="Löfgren Maria M RK HÄLSO- OCH SJUKVÅRD" userId="S::maria.m.lofgren@regionhalland.se::4cb288e3-66af-4afa-86a0-760f13ac5b44" providerId="AD" clId="Web-{37341D7D-E39F-49B9-8A84-D5DE84BCD90F}" dt="2023-10-02T05:37:50.986" v="0"/>
          <pc:sldLayoutMkLst>
            <pc:docMk/>
            <pc:sldMasterMk cId="3871525276" sldId="2147483681"/>
            <pc:sldLayoutMk cId="1720799085" sldId="2147483698"/>
          </pc:sldLayoutMkLst>
        </pc:sldLayoutChg>
      </pc:sldMasterChg>
      <pc:sldMasterChg chg="modSldLayout">
        <pc:chgData name="Löfgren Maria M RK HÄLSO- OCH SJUKVÅRD" userId="S::maria.m.lofgren@regionhalland.se::4cb288e3-66af-4afa-86a0-760f13ac5b44" providerId="AD" clId="Web-{37341D7D-E39F-49B9-8A84-D5DE84BCD90F}" dt="2023-10-02T05:37:50.986" v="0"/>
        <pc:sldMasterMkLst>
          <pc:docMk/>
          <pc:sldMasterMk cId="3650185761" sldId="2147483690"/>
        </pc:sldMasterMkLst>
        <pc:sldLayoutChg chg="replId">
          <pc:chgData name="Löfgren Maria M RK HÄLSO- OCH SJUKVÅRD" userId="S::maria.m.lofgren@regionhalland.se::4cb288e3-66af-4afa-86a0-760f13ac5b44" providerId="AD" clId="Web-{37341D7D-E39F-49B9-8A84-D5DE84BCD90F}" dt="2023-10-02T05:37:50.986" v="0"/>
          <pc:sldLayoutMkLst>
            <pc:docMk/>
            <pc:sldMasterMk cId="3650185761" sldId="2147483690"/>
            <pc:sldLayoutMk cId="659271843" sldId="2147483695"/>
          </pc:sldLayoutMkLst>
        </pc:sldLayoutChg>
        <pc:sldLayoutChg chg="replId">
          <pc:chgData name="Löfgren Maria M RK HÄLSO- OCH SJUKVÅRD" userId="S::maria.m.lofgren@regionhalland.se::4cb288e3-66af-4afa-86a0-760f13ac5b44" providerId="AD" clId="Web-{37341D7D-E39F-49B9-8A84-D5DE84BCD90F}" dt="2023-10-02T05:37:50.986" v="0"/>
          <pc:sldLayoutMkLst>
            <pc:docMk/>
            <pc:sldMasterMk cId="3650185761" sldId="2147483690"/>
            <pc:sldLayoutMk cId="2896939686" sldId="2147483696"/>
          </pc:sldLayoutMkLst>
        </pc:sldLayoutChg>
      </pc:sldMasterChg>
    </pc:docChg>
  </pc:docChgLst>
  <pc:docChgLst>
    <pc:chgData name="Garell Magnus NSVH VC OSKARSTRÖM" userId="S::magnus.garell@regionhalland.se::1327b74d-788b-4f8b-af6b-ce9d39062514" providerId="AD" clId="Web-{F3193093-272D-4437-82A9-D64F97B94553}"/>
    <pc:docChg chg="delSld modSld">
      <pc:chgData name="Garell Magnus NSVH VC OSKARSTRÖM" userId="S::magnus.garell@regionhalland.se::1327b74d-788b-4f8b-af6b-ce9d39062514" providerId="AD" clId="Web-{F3193093-272D-4437-82A9-D64F97B94553}" dt="2022-10-18T06:48:07.187" v="88" actId="20577"/>
      <pc:docMkLst>
        <pc:docMk/>
      </pc:docMkLst>
      <pc:sldChg chg="addSp modSp modNotes">
        <pc:chgData name="Garell Magnus NSVH VC OSKARSTRÖM" userId="S::magnus.garell@regionhalland.se::1327b74d-788b-4f8b-af6b-ce9d39062514" providerId="AD" clId="Web-{F3193093-272D-4437-82A9-D64F97B94553}" dt="2022-10-18T06:48:07.187" v="88" actId="20577"/>
        <pc:sldMkLst>
          <pc:docMk/>
          <pc:sldMk cId="7556540" sldId="418"/>
        </pc:sldMkLst>
        <pc:spChg chg="add mod">
          <ac:chgData name="Garell Magnus NSVH VC OSKARSTRÖM" userId="S::magnus.garell@regionhalland.se::1327b74d-788b-4f8b-af6b-ce9d39062514" providerId="AD" clId="Web-{F3193093-272D-4437-82A9-D64F97B94553}" dt="2022-10-18T06:48:07.187" v="88" actId="20577"/>
          <ac:spMkLst>
            <pc:docMk/>
            <pc:sldMk cId="7556540" sldId="418"/>
            <ac:spMk id="2" creationId="{107CC77F-84E7-2714-9F9D-734EF7FECC27}"/>
          </ac:spMkLst>
        </pc:spChg>
        <pc:spChg chg="add mod">
          <ac:chgData name="Garell Magnus NSVH VC OSKARSTRÖM" userId="S::magnus.garell@regionhalland.se::1327b74d-788b-4f8b-af6b-ce9d39062514" providerId="AD" clId="Web-{F3193093-272D-4437-82A9-D64F97B94553}" dt="2022-10-18T06:48:01.031" v="86" actId="1076"/>
          <ac:spMkLst>
            <pc:docMk/>
            <pc:sldMk cId="7556540" sldId="418"/>
            <ac:spMk id="3" creationId="{A047ABBF-2013-8A12-A9B7-14677F2B16F6}"/>
          </ac:spMkLst>
        </pc:spChg>
        <pc:picChg chg="mod">
          <ac:chgData name="Garell Magnus NSVH VC OSKARSTRÖM" userId="S::magnus.garell@regionhalland.se::1327b74d-788b-4f8b-af6b-ce9d39062514" providerId="AD" clId="Web-{F3193093-272D-4437-82A9-D64F97B94553}" dt="2022-10-18T06:45:06.578" v="54" actId="1076"/>
          <ac:picMkLst>
            <pc:docMk/>
            <pc:sldMk cId="7556540" sldId="418"/>
            <ac:picMk id="7" creationId="{32A10E72-A6D5-1393-F34D-1B12B2418A91}"/>
          </ac:picMkLst>
        </pc:picChg>
      </pc:sldChg>
      <pc:sldChg chg="modSp del">
        <pc:chgData name="Garell Magnus NSVH VC OSKARSTRÖM" userId="S::magnus.garell@regionhalland.se::1327b74d-788b-4f8b-af6b-ce9d39062514" providerId="AD" clId="Web-{F3193093-272D-4437-82A9-D64F97B94553}" dt="2022-10-18T06:47:34.703" v="80"/>
        <pc:sldMkLst>
          <pc:docMk/>
          <pc:sldMk cId="733687900" sldId="419"/>
        </pc:sldMkLst>
        <pc:spChg chg="mod">
          <ac:chgData name="Garell Magnus NSVH VC OSKARSTRÖM" userId="S::magnus.garell@regionhalland.se::1327b74d-788b-4f8b-af6b-ce9d39062514" providerId="AD" clId="Web-{F3193093-272D-4437-82A9-D64F97B94553}" dt="2022-10-18T06:47:31.343" v="79" actId="20577"/>
          <ac:spMkLst>
            <pc:docMk/>
            <pc:sldMk cId="733687900" sldId="419"/>
            <ac:spMk id="2" creationId="{A216FB2C-945A-FBF3-B6DD-9AE8F870D818}"/>
          </ac:spMkLst>
        </pc:spChg>
        <pc:spChg chg="mod">
          <ac:chgData name="Garell Magnus NSVH VC OSKARSTRÖM" userId="S::magnus.garell@regionhalland.se::1327b74d-788b-4f8b-af6b-ce9d39062514" providerId="AD" clId="Web-{F3193093-272D-4437-82A9-D64F97B94553}" dt="2022-10-18T06:44:53.625" v="51" actId="20577"/>
          <ac:spMkLst>
            <pc:docMk/>
            <pc:sldMk cId="733687900" sldId="419"/>
            <ac:spMk id="3" creationId="{55BFADE3-6931-1506-7FCE-149050E85C18}"/>
          </ac:spMkLst>
        </pc:spChg>
      </pc:sldChg>
    </pc:docChg>
  </pc:docChgLst>
  <pc:docChgLst>
    <pc:chgData name="Ryberg Mo Maria RK HÄLSO- OCH SJUKVÅRD" userId="10037ffea684b10e" providerId="None" clId="Web-{297C8BCA-B6FF-4731-825B-5B01C7181BDE}"/>
    <pc:docChg chg="addSld delSld modSld sldOrd modSection">
      <pc:chgData name="Ryberg Mo Maria RK HÄLSO- OCH SJUKVÅRD" userId="10037ffea684b10e" providerId="None" clId="Web-{297C8BCA-B6FF-4731-825B-5B01C7181BDE}" dt="2020-09-19T09:28:02.369" v="1004" actId="20577"/>
      <pc:docMkLst>
        <pc:docMk/>
      </pc:docMkLst>
      <pc:sldChg chg="del">
        <pc:chgData name="Ryberg Mo Maria RK HÄLSO- OCH SJUKVÅRD" userId="10037ffea684b10e" providerId="None" clId="Web-{297C8BCA-B6FF-4731-825B-5B01C7181BDE}" dt="2020-09-19T09:18:43.785" v="749"/>
        <pc:sldMkLst>
          <pc:docMk/>
          <pc:sldMk cId="17922399" sldId="299"/>
        </pc:sldMkLst>
      </pc:sldChg>
      <pc:sldChg chg="modSp">
        <pc:chgData name="Ryberg Mo Maria RK HÄLSO- OCH SJUKVÅRD" userId="10037ffea684b10e" providerId="None" clId="Web-{297C8BCA-B6FF-4731-825B-5B01C7181BDE}" dt="2020-09-19T09:21:03.693" v="799" actId="20577"/>
        <pc:sldMkLst>
          <pc:docMk/>
          <pc:sldMk cId="1369760928" sldId="308"/>
        </pc:sldMkLst>
        <pc:spChg chg="mod">
          <ac:chgData name="Ryberg Mo Maria RK HÄLSO- OCH SJUKVÅRD" userId="10037ffea684b10e" providerId="None" clId="Web-{297C8BCA-B6FF-4731-825B-5B01C7181BDE}" dt="2020-09-19T09:21:03.693" v="799" actId="20577"/>
          <ac:spMkLst>
            <pc:docMk/>
            <pc:sldMk cId="1369760928" sldId="308"/>
            <ac:spMk id="3" creationId="{00000000-0000-0000-0000-000000000000}"/>
          </ac:spMkLst>
        </pc:spChg>
      </pc:sldChg>
      <pc:sldChg chg="modSp del">
        <pc:chgData name="Ryberg Mo Maria RK HÄLSO- OCH SJUKVÅRD" userId="10037ffea684b10e" providerId="None" clId="Web-{297C8BCA-B6FF-4731-825B-5B01C7181BDE}" dt="2020-09-19T09:21:26.349" v="800"/>
        <pc:sldMkLst>
          <pc:docMk/>
          <pc:sldMk cId="2373977164" sldId="311"/>
        </pc:sldMkLst>
        <pc:spChg chg="mod">
          <ac:chgData name="Ryberg Mo Maria RK HÄLSO- OCH SJUKVÅRD" userId="10037ffea684b10e" providerId="None" clId="Web-{297C8BCA-B6FF-4731-825B-5B01C7181BDE}" dt="2020-09-19T09:15:27.924" v="697" actId="20577"/>
          <ac:spMkLst>
            <pc:docMk/>
            <pc:sldMk cId="2373977164" sldId="311"/>
            <ac:spMk id="3" creationId="{00000000-0000-0000-0000-000000000000}"/>
          </ac:spMkLst>
        </pc:spChg>
      </pc:sldChg>
      <pc:sldChg chg="del">
        <pc:chgData name="Ryberg Mo Maria RK HÄLSO- OCH SJUKVÅRD" userId="10037ffea684b10e" providerId="None" clId="Web-{297C8BCA-B6FF-4731-825B-5B01C7181BDE}" dt="2020-09-19T09:11:31.874" v="570"/>
        <pc:sldMkLst>
          <pc:docMk/>
          <pc:sldMk cId="2393590037" sldId="312"/>
        </pc:sldMkLst>
      </pc:sldChg>
      <pc:sldChg chg="modSp ord">
        <pc:chgData name="Ryberg Mo Maria RK HÄLSO- OCH SJUKVÅRD" userId="10037ffea684b10e" providerId="None" clId="Web-{297C8BCA-B6FF-4731-825B-5B01C7181BDE}" dt="2020-09-19T09:28:02.369" v="1004" actId="20577"/>
        <pc:sldMkLst>
          <pc:docMk/>
          <pc:sldMk cId="1499951276" sldId="313"/>
        </pc:sldMkLst>
        <pc:spChg chg="mod">
          <ac:chgData name="Ryberg Mo Maria RK HÄLSO- OCH SJUKVÅRD" userId="10037ffea684b10e" providerId="None" clId="Web-{297C8BCA-B6FF-4731-825B-5B01C7181BDE}" dt="2020-09-19T09:28:02.369" v="1004" actId="20577"/>
          <ac:spMkLst>
            <pc:docMk/>
            <pc:sldMk cId="1499951276" sldId="313"/>
            <ac:spMk id="3" creationId="{00000000-0000-0000-0000-000000000000}"/>
          </ac:spMkLst>
        </pc:spChg>
      </pc:sldChg>
      <pc:sldChg chg="ord">
        <pc:chgData name="Ryberg Mo Maria RK HÄLSO- OCH SJUKVÅRD" userId="10037ffea684b10e" providerId="None" clId="Web-{297C8BCA-B6FF-4731-825B-5B01C7181BDE}" dt="2020-09-19T09:10:11.639" v="551"/>
        <pc:sldMkLst>
          <pc:docMk/>
          <pc:sldMk cId="1912298390" sldId="314"/>
        </pc:sldMkLst>
      </pc:sldChg>
      <pc:sldChg chg="modSp">
        <pc:chgData name="Ryberg Mo Maria RK HÄLSO- OCH SJUKVÅRD" userId="10037ffea684b10e" providerId="None" clId="Web-{297C8BCA-B6FF-4731-825B-5B01C7181BDE}" dt="2020-09-19T09:22:14.365" v="846" actId="20577"/>
        <pc:sldMkLst>
          <pc:docMk/>
          <pc:sldMk cId="3585569659" sldId="315"/>
        </pc:sldMkLst>
        <pc:spChg chg="mod">
          <ac:chgData name="Ryberg Mo Maria RK HÄLSO- OCH SJUKVÅRD" userId="10037ffea684b10e" providerId="None" clId="Web-{297C8BCA-B6FF-4731-825B-5B01C7181BDE}" dt="2020-09-19T09:22:14.365" v="846" actId="20577"/>
          <ac:spMkLst>
            <pc:docMk/>
            <pc:sldMk cId="3585569659" sldId="315"/>
            <ac:spMk id="3" creationId="{00000000-0000-0000-0000-000000000000}"/>
          </ac:spMkLst>
        </pc:spChg>
      </pc:sldChg>
      <pc:sldChg chg="addSp delSp modSp new">
        <pc:chgData name="Ryberg Mo Maria RK HÄLSO- OCH SJUKVÅRD" userId="10037ffea684b10e" providerId="None" clId="Web-{297C8BCA-B6FF-4731-825B-5B01C7181BDE}" dt="2020-09-19T09:18:15.785" v="748" actId="20577"/>
        <pc:sldMkLst>
          <pc:docMk/>
          <pc:sldMk cId="2322806520" sldId="316"/>
        </pc:sldMkLst>
        <pc:spChg chg="mod">
          <ac:chgData name="Ryberg Mo Maria RK HÄLSO- OCH SJUKVÅRD" userId="10037ffea684b10e" providerId="None" clId="Web-{297C8BCA-B6FF-4731-825B-5B01C7181BDE}" dt="2020-09-19T09:18:15.785" v="748" actId="20577"/>
          <ac:spMkLst>
            <pc:docMk/>
            <pc:sldMk cId="2322806520" sldId="316"/>
            <ac:spMk id="2" creationId="{15E4FD65-CBD7-4ED8-AC37-74ACABDD5AE0}"/>
          </ac:spMkLst>
        </pc:spChg>
        <pc:spChg chg="del">
          <ac:chgData name="Ryberg Mo Maria RK HÄLSO- OCH SJUKVÅRD" userId="10037ffea684b10e" providerId="None" clId="Web-{297C8BCA-B6FF-4731-825B-5B01C7181BDE}" dt="2020-09-19T08:44:36.857" v="1"/>
          <ac:spMkLst>
            <pc:docMk/>
            <pc:sldMk cId="2322806520" sldId="316"/>
            <ac:spMk id="3" creationId="{F2DB5091-9504-4601-A142-214148FB292E}"/>
          </ac:spMkLst>
        </pc:spChg>
        <pc:spChg chg="add mod">
          <ac:chgData name="Ryberg Mo Maria RK HÄLSO- OCH SJUKVÅRD" userId="10037ffea684b10e" providerId="None" clId="Web-{297C8BCA-B6FF-4731-825B-5B01C7181BDE}" dt="2020-09-19T08:52:22.222" v="115" actId="20577"/>
          <ac:spMkLst>
            <pc:docMk/>
            <pc:sldMk cId="2322806520" sldId="316"/>
            <ac:spMk id="9" creationId="{A9705381-0922-4CEA-91EA-FC339A97ADF1}"/>
          </ac:spMkLst>
        </pc:spChg>
        <pc:picChg chg="add del mod ord">
          <ac:chgData name="Ryberg Mo Maria RK HÄLSO- OCH SJUKVÅRD" userId="10037ffea684b10e" providerId="None" clId="Web-{297C8BCA-B6FF-4731-825B-5B01C7181BDE}" dt="2020-09-19T08:46:20.765" v="11"/>
          <ac:picMkLst>
            <pc:docMk/>
            <pc:sldMk cId="2322806520" sldId="316"/>
            <ac:picMk id="7" creationId="{0C9F442A-92F3-4959-9BD4-DC0DEFD086FF}"/>
          </ac:picMkLst>
        </pc:picChg>
      </pc:sldChg>
      <pc:sldChg chg="modSp new">
        <pc:chgData name="Ryberg Mo Maria RK HÄLSO- OCH SJUKVÅRD" userId="10037ffea684b10e" providerId="None" clId="Web-{297C8BCA-B6FF-4731-825B-5B01C7181BDE}" dt="2020-09-19T09:15:45.674" v="724" actId="20577"/>
        <pc:sldMkLst>
          <pc:docMk/>
          <pc:sldMk cId="65326980" sldId="317"/>
        </pc:sldMkLst>
        <pc:spChg chg="mod">
          <ac:chgData name="Ryberg Mo Maria RK HÄLSO- OCH SJUKVÅRD" userId="10037ffea684b10e" providerId="None" clId="Web-{297C8BCA-B6FF-4731-825B-5B01C7181BDE}" dt="2020-09-19T09:15:45.674" v="724" actId="20577"/>
          <ac:spMkLst>
            <pc:docMk/>
            <pc:sldMk cId="65326980" sldId="317"/>
            <ac:spMk id="2" creationId="{D6519B96-B4B7-423E-8ECE-837CDD52A390}"/>
          </ac:spMkLst>
        </pc:spChg>
        <pc:spChg chg="mod">
          <ac:chgData name="Ryberg Mo Maria RK HÄLSO- OCH SJUKVÅRD" userId="10037ffea684b10e" providerId="None" clId="Web-{297C8BCA-B6FF-4731-825B-5B01C7181BDE}" dt="2020-09-19T09:11:27.843" v="569" actId="20577"/>
          <ac:spMkLst>
            <pc:docMk/>
            <pc:sldMk cId="65326980" sldId="317"/>
            <ac:spMk id="3" creationId="{5D250700-42FD-4B9E-B1AE-B9D1F991168D}"/>
          </ac:spMkLst>
        </pc:spChg>
      </pc:sldChg>
      <pc:sldChg chg="addSp delSp modSp new">
        <pc:chgData name="Ryberg Mo Maria RK HÄLSO- OCH SJUKVÅRD" userId="10037ffea684b10e" providerId="None" clId="Web-{297C8BCA-B6FF-4731-825B-5B01C7181BDE}" dt="2020-09-19T09:13:02.063" v="615" actId="20577"/>
        <pc:sldMkLst>
          <pc:docMk/>
          <pc:sldMk cId="3504318508" sldId="318"/>
        </pc:sldMkLst>
        <pc:spChg chg="mod">
          <ac:chgData name="Ryberg Mo Maria RK HÄLSO- OCH SJUKVÅRD" userId="10037ffea684b10e" providerId="None" clId="Web-{297C8BCA-B6FF-4731-825B-5B01C7181BDE}" dt="2020-09-19T08:53:40.972" v="136" actId="20577"/>
          <ac:spMkLst>
            <pc:docMk/>
            <pc:sldMk cId="3504318508" sldId="318"/>
            <ac:spMk id="2" creationId="{CC3C3DCF-1CC4-4924-BA2D-37FB98D893B6}"/>
          </ac:spMkLst>
        </pc:spChg>
        <pc:spChg chg="add del mod">
          <ac:chgData name="Ryberg Mo Maria RK HÄLSO- OCH SJUKVÅRD" userId="10037ffea684b10e" providerId="None" clId="Web-{297C8BCA-B6FF-4731-825B-5B01C7181BDE}" dt="2020-09-19T09:13:02.063" v="615" actId="20577"/>
          <ac:spMkLst>
            <pc:docMk/>
            <pc:sldMk cId="3504318508" sldId="318"/>
            <ac:spMk id="3" creationId="{0A27BB39-280D-4ADB-85DE-6E981E9FD5FD}"/>
          </ac:spMkLst>
        </pc:spChg>
        <pc:spChg chg="add del mod">
          <ac:chgData name="Ryberg Mo Maria RK HÄLSO- OCH SJUKVÅRD" userId="10037ffea684b10e" providerId="None" clId="Web-{297C8BCA-B6FF-4731-825B-5B01C7181BDE}" dt="2020-09-19T08:56:33.646" v="237"/>
          <ac:spMkLst>
            <pc:docMk/>
            <pc:sldMk cId="3504318508" sldId="318"/>
            <ac:spMk id="8" creationId="{0DE9C2E8-66AF-436E-8C1D-C81404E970D8}"/>
          </ac:spMkLst>
        </pc:spChg>
      </pc:sldChg>
      <pc:sldChg chg="addSp delSp modSp new">
        <pc:chgData name="Ryberg Mo Maria RK HÄLSO- OCH SJUKVÅRD" userId="10037ffea684b10e" providerId="None" clId="Web-{297C8BCA-B6FF-4731-825B-5B01C7181BDE}" dt="2020-09-19T09:23:46.445" v="867" actId="20577"/>
        <pc:sldMkLst>
          <pc:docMk/>
          <pc:sldMk cId="1308729766" sldId="319"/>
        </pc:sldMkLst>
        <pc:spChg chg="mod">
          <ac:chgData name="Ryberg Mo Maria RK HÄLSO- OCH SJUKVÅRD" userId="10037ffea684b10e" providerId="None" clId="Web-{297C8BCA-B6FF-4731-825B-5B01C7181BDE}" dt="2020-09-19T09:01:20.321" v="343" actId="20577"/>
          <ac:spMkLst>
            <pc:docMk/>
            <pc:sldMk cId="1308729766" sldId="319"/>
            <ac:spMk id="2" creationId="{C1F0C0DC-E08B-45C3-884D-66FD4D8941BE}"/>
          </ac:spMkLst>
        </pc:spChg>
        <pc:spChg chg="add del mod">
          <ac:chgData name="Ryberg Mo Maria RK HÄLSO- OCH SJUKVÅRD" userId="10037ffea684b10e" providerId="None" clId="Web-{297C8BCA-B6FF-4731-825B-5B01C7181BDE}" dt="2020-09-19T09:23:46.445" v="867" actId="20577"/>
          <ac:spMkLst>
            <pc:docMk/>
            <pc:sldMk cId="1308729766" sldId="319"/>
            <ac:spMk id="3" creationId="{50644808-546D-46E9-9852-2EF4745C7388}"/>
          </ac:spMkLst>
        </pc:spChg>
        <pc:spChg chg="add del mod">
          <ac:chgData name="Ryberg Mo Maria RK HÄLSO- OCH SJUKVÅRD" userId="10037ffea684b10e" providerId="None" clId="Web-{297C8BCA-B6FF-4731-825B-5B01C7181BDE}" dt="2020-09-19T09:22:57.835" v="848"/>
          <ac:spMkLst>
            <pc:docMk/>
            <pc:sldMk cId="1308729766" sldId="319"/>
            <ac:spMk id="8" creationId="{1AE1D4B5-3E14-4B07-9566-84A5E19F00D6}"/>
          </ac:spMkLst>
        </pc:spChg>
      </pc:sldChg>
    </pc:docChg>
  </pc:docChgLst>
  <pc:docChgLst>
    <pc:chgData name="Löfgren Maria M RK HÄLSO- OCH SJUKVÅRD" userId="S::maria.m.lofgren@regionhalland.se::4cb288e3-66af-4afa-86a0-760f13ac5b44" providerId="AD" clId="Web-{9E7AD0B5-C960-4891-90F8-B712B95B8CF5}"/>
    <pc:docChg chg="addSld delSld modSld sldOrd">
      <pc:chgData name="Löfgren Maria M RK HÄLSO- OCH SJUKVÅRD" userId="S::maria.m.lofgren@regionhalland.se::4cb288e3-66af-4afa-86a0-760f13ac5b44" providerId="AD" clId="Web-{9E7AD0B5-C960-4891-90F8-B712B95B8CF5}" dt="2022-10-07T11:26:55.832" v="47" actId="20577"/>
      <pc:docMkLst>
        <pc:docMk/>
      </pc:docMkLst>
      <pc:sldChg chg="modSp">
        <pc:chgData name="Löfgren Maria M RK HÄLSO- OCH SJUKVÅRD" userId="S::maria.m.lofgren@regionhalland.se::4cb288e3-66af-4afa-86a0-760f13ac5b44" providerId="AD" clId="Web-{9E7AD0B5-C960-4891-90F8-B712B95B8CF5}" dt="2022-10-07T11:26:55.832" v="47" actId="20577"/>
        <pc:sldMkLst>
          <pc:docMk/>
          <pc:sldMk cId="3297015186" sldId="306"/>
        </pc:sldMkLst>
        <pc:spChg chg="mod">
          <ac:chgData name="Löfgren Maria M RK HÄLSO- OCH SJUKVÅRD" userId="S::maria.m.lofgren@regionhalland.se::4cb288e3-66af-4afa-86a0-760f13ac5b44" providerId="AD" clId="Web-{9E7AD0B5-C960-4891-90F8-B712B95B8CF5}" dt="2022-10-07T11:26:55.832" v="47" actId="20577"/>
          <ac:spMkLst>
            <pc:docMk/>
            <pc:sldMk cId="3297015186" sldId="306"/>
            <ac:spMk id="3" creationId="{00000000-0000-0000-0000-000000000000}"/>
          </ac:spMkLst>
        </pc:spChg>
      </pc:sldChg>
      <pc:sldChg chg="modSp">
        <pc:chgData name="Löfgren Maria M RK HÄLSO- OCH SJUKVÅRD" userId="S::maria.m.lofgren@regionhalland.se::4cb288e3-66af-4afa-86a0-760f13ac5b44" providerId="AD" clId="Web-{9E7AD0B5-C960-4891-90F8-B712B95B8CF5}" dt="2022-10-07T11:25:14.848" v="17" actId="20577"/>
        <pc:sldMkLst>
          <pc:docMk/>
          <pc:sldMk cId="1320384305" sldId="346"/>
        </pc:sldMkLst>
        <pc:spChg chg="mod">
          <ac:chgData name="Löfgren Maria M RK HÄLSO- OCH SJUKVÅRD" userId="S::maria.m.lofgren@regionhalland.se::4cb288e3-66af-4afa-86a0-760f13ac5b44" providerId="AD" clId="Web-{9E7AD0B5-C960-4891-90F8-B712B95B8CF5}" dt="2022-10-07T11:25:14.848" v="17" actId="20577"/>
          <ac:spMkLst>
            <pc:docMk/>
            <pc:sldMk cId="1320384305" sldId="346"/>
            <ac:spMk id="12" creationId="{00000000-0000-0000-0000-000000000000}"/>
          </ac:spMkLst>
        </pc:spChg>
      </pc:sldChg>
      <pc:sldChg chg="ord">
        <pc:chgData name="Löfgren Maria M RK HÄLSO- OCH SJUKVÅRD" userId="S::maria.m.lofgren@regionhalland.se::4cb288e3-66af-4afa-86a0-760f13ac5b44" providerId="AD" clId="Web-{9E7AD0B5-C960-4891-90F8-B712B95B8CF5}" dt="2022-10-07T11:24:14.411" v="0"/>
        <pc:sldMkLst>
          <pc:docMk/>
          <pc:sldMk cId="1705967418" sldId="370"/>
        </pc:sldMkLst>
      </pc:sldChg>
      <pc:sldChg chg="ord">
        <pc:chgData name="Löfgren Maria M RK HÄLSO- OCH SJUKVÅRD" userId="S::maria.m.lofgren@regionhalland.se::4cb288e3-66af-4afa-86a0-760f13ac5b44" providerId="AD" clId="Web-{9E7AD0B5-C960-4891-90F8-B712B95B8CF5}" dt="2022-10-07T11:24:14.426" v="1"/>
        <pc:sldMkLst>
          <pc:docMk/>
          <pc:sldMk cId="2405596220" sldId="371"/>
        </pc:sldMkLst>
      </pc:sldChg>
      <pc:sldChg chg="ord">
        <pc:chgData name="Löfgren Maria M RK HÄLSO- OCH SJUKVÅRD" userId="S::maria.m.lofgren@regionhalland.se::4cb288e3-66af-4afa-86a0-760f13ac5b44" providerId="AD" clId="Web-{9E7AD0B5-C960-4891-90F8-B712B95B8CF5}" dt="2022-10-07T11:24:14.426" v="2"/>
        <pc:sldMkLst>
          <pc:docMk/>
          <pc:sldMk cId="2001327291" sldId="372"/>
        </pc:sldMkLst>
      </pc:sldChg>
      <pc:sldChg chg="ord">
        <pc:chgData name="Löfgren Maria M RK HÄLSO- OCH SJUKVÅRD" userId="S::maria.m.lofgren@regionhalland.se::4cb288e3-66af-4afa-86a0-760f13ac5b44" providerId="AD" clId="Web-{9E7AD0B5-C960-4891-90F8-B712B95B8CF5}" dt="2022-10-07T11:24:14.426" v="3"/>
        <pc:sldMkLst>
          <pc:docMk/>
          <pc:sldMk cId="1580535934" sldId="373"/>
        </pc:sldMkLst>
      </pc:sldChg>
      <pc:sldChg chg="ord">
        <pc:chgData name="Löfgren Maria M RK HÄLSO- OCH SJUKVÅRD" userId="S::maria.m.lofgren@regionhalland.se::4cb288e3-66af-4afa-86a0-760f13ac5b44" providerId="AD" clId="Web-{9E7AD0B5-C960-4891-90F8-B712B95B8CF5}" dt="2022-10-07T11:25:35.348" v="18"/>
        <pc:sldMkLst>
          <pc:docMk/>
          <pc:sldMk cId="2380882544" sldId="374"/>
        </pc:sldMkLst>
      </pc:sldChg>
      <pc:sldChg chg="ord">
        <pc:chgData name="Löfgren Maria M RK HÄLSO- OCH SJUKVÅRD" userId="S::maria.m.lofgren@regionhalland.se::4cb288e3-66af-4afa-86a0-760f13ac5b44" providerId="AD" clId="Web-{9E7AD0B5-C960-4891-90F8-B712B95B8CF5}" dt="2022-10-07T11:24:14.426" v="5"/>
        <pc:sldMkLst>
          <pc:docMk/>
          <pc:sldMk cId="801656491" sldId="375"/>
        </pc:sldMkLst>
      </pc:sldChg>
      <pc:sldChg chg="add">
        <pc:chgData name="Löfgren Maria M RK HÄLSO- OCH SJUKVÅRD" userId="S::maria.m.lofgren@regionhalland.se::4cb288e3-66af-4afa-86a0-760f13ac5b44" providerId="AD" clId="Web-{9E7AD0B5-C960-4891-90F8-B712B95B8CF5}" dt="2022-10-07T11:24:22.129" v="6"/>
        <pc:sldMkLst>
          <pc:docMk/>
          <pc:sldMk cId="3614138209" sldId="376"/>
        </pc:sldMkLst>
      </pc:sldChg>
      <pc:sldChg chg="add">
        <pc:chgData name="Löfgren Maria M RK HÄLSO- OCH SJUKVÅRD" userId="S::maria.m.lofgren@regionhalland.se::4cb288e3-66af-4afa-86a0-760f13ac5b44" providerId="AD" clId="Web-{9E7AD0B5-C960-4891-90F8-B712B95B8CF5}" dt="2022-10-07T11:24:22.239" v="7"/>
        <pc:sldMkLst>
          <pc:docMk/>
          <pc:sldMk cId="3850571992" sldId="377"/>
        </pc:sldMkLst>
      </pc:sldChg>
      <pc:sldChg chg="add">
        <pc:chgData name="Löfgren Maria M RK HÄLSO- OCH SJUKVÅRD" userId="S::maria.m.lofgren@regionhalland.se::4cb288e3-66af-4afa-86a0-760f13ac5b44" providerId="AD" clId="Web-{9E7AD0B5-C960-4891-90F8-B712B95B8CF5}" dt="2022-10-07T11:24:22.332" v="8"/>
        <pc:sldMkLst>
          <pc:docMk/>
          <pc:sldMk cId="1117329840" sldId="378"/>
        </pc:sldMkLst>
      </pc:sldChg>
      <pc:sldChg chg="add">
        <pc:chgData name="Löfgren Maria M RK HÄLSO- OCH SJUKVÅRD" userId="S::maria.m.lofgren@regionhalland.se::4cb288e3-66af-4afa-86a0-760f13ac5b44" providerId="AD" clId="Web-{9E7AD0B5-C960-4891-90F8-B712B95B8CF5}" dt="2022-10-07T11:24:22.442" v="9"/>
        <pc:sldMkLst>
          <pc:docMk/>
          <pc:sldMk cId="1417364374" sldId="379"/>
        </pc:sldMkLst>
      </pc:sldChg>
      <pc:sldChg chg="add">
        <pc:chgData name="Löfgren Maria M RK HÄLSO- OCH SJUKVÅRD" userId="S::maria.m.lofgren@regionhalland.se::4cb288e3-66af-4afa-86a0-760f13ac5b44" providerId="AD" clId="Web-{9E7AD0B5-C960-4891-90F8-B712B95B8CF5}" dt="2022-10-07T11:24:22.536" v="10"/>
        <pc:sldMkLst>
          <pc:docMk/>
          <pc:sldMk cId="2649264749" sldId="380"/>
        </pc:sldMkLst>
      </pc:sldChg>
      <pc:sldChg chg="add del">
        <pc:chgData name="Löfgren Maria M RK HÄLSO- OCH SJUKVÅRD" userId="S::maria.m.lofgren@regionhalland.se::4cb288e3-66af-4afa-86a0-760f13ac5b44" providerId="AD" clId="Web-{9E7AD0B5-C960-4891-90F8-B712B95B8CF5}" dt="2022-10-07T11:24:31.723" v="12"/>
        <pc:sldMkLst>
          <pc:docMk/>
          <pc:sldMk cId="266950265" sldId="381"/>
        </pc:sldMkLst>
      </pc:sldChg>
      <pc:sldChg chg="add">
        <pc:chgData name="Löfgren Maria M RK HÄLSO- OCH SJUKVÅRD" userId="S::maria.m.lofgren@regionhalland.se::4cb288e3-66af-4afa-86a0-760f13ac5b44" providerId="AD" clId="Web-{9E7AD0B5-C960-4891-90F8-B712B95B8CF5}" dt="2022-10-07T11:24:44.535" v="13"/>
        <pc:sldMkLst>
          <pc:docMk/>
          <pc:sldMk cId="2893224967" sldId="381"/>
        </pc:sldMkLst>
      </pc:sldChg>
    </pc:docChg>
  </pc:docChgLst>
  <pc:docChgLst>
    <pc:chgData name="Löfgren Maria M RK HÄLSO- OCH SJUKVÅRD" userId="S::maria.m.lofgren@regionhalland.se::4cb288e3-66af-4afa-86a0-760f13ac5b44" providerId="AD" clId="Web-{D51A1451-C405-4373-979B-9A80D13A1AAD}"/>
    <pc:docChg chg="modSld">
      <pc:chgData name="Löfgren Maria M RK HÄLSO- OCH SJUKVÅRD" userId="S::maria.m.lofgren@regionhalland.se::4cb288e3-66af-4afa-86a0-760f13ac5b44" providerId="AD" clId="Web-{D51A1451-C405-4373-979B-9A80D13A1AAD}" dt="2021-09-27T15:11:16.871" v="123" actId="20577"/>
      <pc:docMkLst>
        <pc:docMk/>
      </pc:docMkLst>
      <pc:sldChg chg="modSp">
        <pc:chgData name="Löfgren Maria M RK HÄLSO- OCH SJUKVÅRD" userId="S::maria.m.lofgren@regionhalland.se::4cb288e3-66af-4afa-86a0-760f13ac5b44" providerId="AD" clId="Web-{D51A1451-C405-4373-979B-9A80D13A1AAD}" dt="2021-09-27T13:53:52.403" v="122" actId="20577"/>
        <pc:sldMkLst>
          <pc:docMk/>
          <pc:sldMk cId="3681305250" sldId="304"/>
        </pc:sldMkLst>
        <pc:spChg chg="mod">
          <ac:chgData name="Löfgren Maria M RK HÄLSO- OCH SJUKVÅRD" userId="S::maria.m.lofgren@regionhalland.se::4cb288e3-66af-4afa-86a0-760f13ac5b44" providerId="AD" clId="Web-{D51A1451-C405-4373-979B-9A80D13A1AAD}" dt="2021-09-27T13:53:52.403" v="122" actId="20577"/>
          <ac:spMkLst>
            <pc:docMk/>
            <pc:sldMk cId="3681305250" sldId="304"/>
            <ac:spMk id="3" creationId="{00000000-0000-0000-0000-000000000000}"/>
          </ac:spMkLst>
        </pc:spChg>
      </pc:sldChg>
      <pc:sldChg chg="modSp">
        <pc:chgData name="Löfgren Maria M RK HÄLSO- OCH SJUKVÅRD" userId="S::maria.m.lofgren@regionhalland.se::4cb288e3-66af-4afa-86a0-760f13ac5b44" providerId="AD" clId="Web-{D51A1451-C405-4373-979B-9A80D13A1AAD}" dt="2021-09-27T15:11:16.871" v="123" actId="20577"/>
        <pc:sldMkLst>
          <pc:docMk/>
          <pc:sldMk cId="452475041" sldId="342"/>
        </pc:sldMkLst>
        <pc:spChg chg="mod">
          <ac:chgData name="Löfgren Maria M RK HÄLSO- OCH SJUKVÅRD" userId="S::maria.m.lofgren@regionhalland.se::4cb288e3-66af-4afa-86a0-760f13ac5b44" providerId="AD" clId="Web-{D51A1451-C405-4373-979B-9A80D13A1AAD}" dt="2021-09-27T15:11:16.871" v="123" actId="20577"/>
          <ac:spMkLst>
            <pc:docMk/>
            <pc:sldMk cId="452475041" sldId="342"/>
            <ac:spMk id="3" creationId="{00000000-0000-0000-0000-000000000000}"/>
          </ac:spMkLst>
        </pc:spChg>
      </pc:sldChg>
      <pc:sldChg chg="modNotes">
        <pc:chgData name="Löfgren Maria M RK HÄLSO- OCH SJUKVÅRD" userId="S::maria.m.lofgren@regionhalland.se::4cb288e3-66af-4afa-86a0-760f13ac5b44" providerId="AD" clId="Web-{D51A1451-C405-4373-979B-9A80D13A1AAD}" dt="2021-09-27T13:37:51.174" v="9"/>
        <pc:sldMkLst>
          <pc:docMk/>
          <pc:sldMk cId="2361581713" sldId="358"/>
        </pc:sldMkLst>
      </pc:sldChg>
    </pc:docChg>
  </pc:docChgLst>
  <pc:docChgLst>
    <pc:chgData name="Hiljemark Åsa RK HÄLSO- OCH SJUKVÅRD" userId="53999acd-ccc3-4474-8eb8-087ca392302e" providerId="ADAL" clId="{2BE8304B-D4D4-4A0D-8150-FD76980E2AF8}"/>
    <pc:docChg chg="modSld">
      <pc:chgData name="Hiljemark Åsa RK HÄLSO- OCH SJUKVÅRD" userId="53999acd-ccc3-4474-8eb8-087ca392302e" providerId="ADAL" clId="{2BE8304B-D4D4-4A0D-8150-FD76980E2AF8}" dt="2022-10-12T07:11:14.460" v="183" actId="20577"/>
      <pc:docMkLst>
        <pc:docMk/>
      </pc:docMkLst>
      <pc:sldChg chg="modSp mod">
        <pc:chgData name="Hiljemark Åsa RK HÄLSO- OCH SJUKVÅRD" userId="53999acd-ccc3-4474-8eb8-087ca392302e" providerId="ADAL" clId="{2BE8304B-D4D4-4A0D-8150-FD76980E2AF8}" dt="2022-10-12T07:11:14.460" v="183" actId="20577"/>
        <pc:sldMkLst>
          <pc:docMk/>
          <pc:sldMk cId="4292998512" sldId="359"/>
        </pc:sldMkLst>
        <pc:spChg chg="mod">
          <ac:chgData name="Hiljemark Åsa RK HÄLSO- OCH SJUKVÅRD" userId="53999acd-ccc3-4474-8eb8-087ca392302e" providerId="ADAL" clId="{2BE8304B-D4D4-4A0D-8150-FD76980E2AF8}" dt="2022-10-12T07:11:14.460" v="183" actId="20577"/>
          <ac:spMkLst>
            <pc:docMk/>
            <pc:sldMk cId="4292998512" sldId="359"/>
            <ac:spMk id="3" creationId="{A38849AC-8132-44E1-AD1B-71ECA962137B}"/>
          </ac:spMkLst>
        </pc:spChg>
      </pc:sldChg>
    </pc:docChg>
  </pc:docChgLst>
  <pc:docChgLst>
    <pc:chgData name="Hiljemark Åsa RK HÄLSO- OCH SJUKVÅRD" userId="S::asa.hiljemark@regionhalland.se::53999acd-ccc3-4474-8eb8-087ca392302e" providerId="AD" clId="Web-{F548FF1C-74E5-4F56-A565-E31257901F07}"/>
    <pc:docChg chg="modSld">
      <pc:chgData name="Hiljemark Åsa RK HÄLSO- OCH SJUKVÅRD" userId="S::asa.hiljemark@regionhalland.se::53999acd-ccc3-4474-8eb8-087ca392302e" providerId="AD" clId="Web-{F548FF1C-74E5-4F56-A565-E31257901F07}" dt="2021-09-03T13:19:09.060" v="46" actId="20577"/>
      <pc:docMkLst>
        <pc:docMk/>
      </pc:docMkLst>
      <pc:sldChg chg="modSp">
        <pc:chgData name="Hiljemark Åsa RK HÄLSO- OCH SJUKVÅRD" userId="S::asa.hiljemark@regionhalland.se::53999acd-ccc3-4474-8eb8-087ca392302e" providerId="AD" clId="Web-{F548FF1C-74E5-4F56-A565-E31257901F07}" dt="2021-09-03T11:58:29.153" v="3" actId="20577"/>
        <pc:sldMkLst>
          <pc:docMk/>
          <pc:sldMk cId="872897164" sldId="305"/>
        </pc:sldMkLst>
        <pc:spChg chg="mod">
          <ac:chgData name="Hiljemark Åsa RK HÄLSO- OCH SJUKVÅRD" userId="S::asa.hiljemark@regionhalland.se::53999acd-ccc3-4474-8eb8-087ca392302e" providerId="AD" clId="Web-{F548FF1C-74E5-4F56-A565-E31257901F07}" dt="2021-09-03T11:58:29.153" v="3" actId="20577"/>
          <ac:spMkLst>
            <pc:docMk/>
            <pc:sldMk cId="872897164" sldId="305"/>
            <ac:spMk id="3" creationId="{00000000-0000-0000-0000-000000000000}"/>
          </ac:spMkLst>
        </pc:spChg>
      </pc:sldChg>
      <pc:sldChg chg="addSp delSp modSp">
        <pc:chgData name="Hiljemark Åsa RK HÄLSO- OCH SJUKVÅRD" userId="S::asa.hiljemark@regionhalland.se::53999acd-ccc3-4474-8eb8-087ca392302e" providerId="AD" clId="Web-{F548FF1C-74E5-4F56-A565-E31257901F07}" dt="2021-09-03T12:49:15.442" v="40" actId="20577"/>
        <pc:sldMkLst>
          <pc:docMk/>
          <pc:sldMk cId="1277684729" sldId="325"/>
        </pc:sldMkLst>
        <pc:spChg chg="mod">
          <ac:chgData name="Hiljemark Åsa RK HÄLSO- OCH SJUKVÅRD" userId="S::asa.hiljemark@regionhalland.se::53999acd-ccc3-4474-8eb8-087ca392302e" providerId="AD" clId="Web-{F548FF1C-74E5-4F56-A565-E31257901F07}" dt="2021-09-03T12:49:15.442" v="40" actId="20577"/>
          <ac:spMkLst>
            <pc:docMk/>
            <pc:sldMk cId="1277684729" sldId="325"/>
            <ac:spMk id="2" creationId="{00000000-0000-0000-0000-000000000000}"/>
          </ac:spMkLst>
        </pc:spChg>
        <pc:spChg chg="add del mod">
          <ac:chgData name="Hiljemark Åsa RK HÄLSO- OCH SJUKVÅRD" userId="S::asa.hiljemark@regionhalland.se::53999acd-ccc3-4474-8eb8-087ca392302e" providerId="AD" clId="Web-{F548FF1C-74E5-4F56-A565-E31257901F07}" dt="2021-09-03T12:44:12.375" v="8"/>
          <ac:spMkLst>
            <pc:docMk/>
            <pc:sldMk cId="1277684729" sldId="325"/>
            <ac:spMk id="8" creationId="{3B373434-E0E4-4A1D-BF71-34987B443BB5}"/>
          </ac:spMkLst>
        </pc:spChg>
        <pc:graphicFrameChg chg="del">
          <ac:chgData name="Hiljemark Åsa RK HÄLSO- OCH SJUKVÅRD" userId="S::asa.hiljemark@regionhalland.se::53999acd-ccc3-4474-8eb8-087ca392302e" providerId="AD" clId="Web-{F548FF1C-74E5-4F56-A565-E31257901F07}" dt="2021-09-03T12:43:45.562" v="4"/>
          <ac:graphicFrameMkLst>
            <pc:docMk/>
            <pc:sldMk cId="1277684729" sldId="325"/>
            <ac:graphicFrameMk id="9" creationId="{00000000-0000-0000-0000-000000000000}"/>
          </ac:graphicFrameMkLst>
        </pc:graphicFrameChg>
        <pc:picChg chg="add mod">
          <ac:chgData name="Hiljemark Åsa RK HÄLSO- OCH SJUKVÅRD" userId="S::asa.hiljemark@regionhalland.se::53999acd-ccc3-4474-8eb8-087ca392302e" providerId="AD" clId="Web-{F548FF1C-74E5-4F56-A565-E31257901F07}" dt="2021-09-03T12:47:59.988" v="15" actId="1076"/>
          <ac:picMkLst>
            <pc:docMk/>
            <pc:sldMk cId="1277684729" sldId="325"/>
            <ac:picMk id="10" creationId="{8CDE37BC-726B-4044-BC01-1C515CC6D871}"/>
          </ac:picMkLst>
        </pc:picChg>
      </pc:sldChg>
      <pc:sldChg chg="modSp">
        <pc:chgData name="Hiljemark Åsa RK HÄLSO- OCH SJUKVÅRD" userId="S::asa.hiljemark@regionhalland.se::53999acd-ccc3-4474-8eb8-087ca392302e" providerId="AD" clId="Web-{F548FF1C-74E5-4F56-A565-E31257901F07}" dt="2021-09-03T13:19:09.060" v="46" actId="20577"/>
        <pc:sldMkLst>
          <pc:docMk/>
          <pc:sldMk cId="1545176091" sldId="347"/>
        </pc:sldMkLst>
        <pc:spChg chg="mod">
          <ac:chgData name="Hiljemark Åsa RK HÄLSO- OCH SJUKVÅRD" userId="S::asa.hiljemark@regionhalland.se::53999acd-ccc3-4474-8eb8-087ca392302e" providerId="AD" clId="Web-{F548FF1C-74E5-4F56-A565-E31257901F07}" dt="2021-09-03T13:19:09.060" v="46" actId="20577"/>
          <ac:spMkLst>
            <pc:docMk/>
            <pc:sldMk cId="1545176091" sldId="347"/>
            <ac:spMk id="3" creationId="{4554384F-39BB-4937-8481-A3E265951FCB}"/>
          </ac:spMkLst>
        </pc:spChg>
      </pc:sldChg>
    </pc:docChg>
  </pc:docChgLst>
  <pc:docChgLst>
    <pc:chgData name="Garell Magnus NSVH VC OSKARSTRÖM" userId="S::magnus.garell@regionhalland.se::1327b74d-788b-4f8b-af6b-ce9d39062514" providerId="AD" clId="Web-{A180B81C-52F6-49D5-ADA1-74119B8886FC}"/>
    <pc:docChg chg="modSld">
      <pc:chgData name="Garell Magnus NSVH VC OSKARSTRÖM" userId="S::magnus.garell@regionhalland.se::1327b74d-788b-4f8b-af6b-ce9d39062514" providerId="AD" clId="Web-{A180B81C-52F6-49D5-ADA1-74119B8886FC}" dt="2022-10-13T06:49:42.415" v="68" actId="14100"/>
      <pc:docMkLst>
        <pc:docMk/>
      </pc:docMkLst>
      <pc:sldChg chg="addSp modSp modNotes">
        <pc:chgData name="Garell Magnus NSVH VC OSKARSTRÖM" userId="S::magnus.garell@regionhalland.se::1327b74d-788b-4f8b-af6b-ce9d39062514" providerId="AD" clId="Web-{A180B81C-52F6-49D5-ADA1-74119B8886FC}" dt="2022-10-13T06:41:21.649" v="40"/>
        <pc:sldMkLst>
          <pc:docMk/>
          <pc:sldMk cId="3796261591" sldId="307"/>
        </pc:sldMkLst>
        <pc:spChg chg="mod">
          <ac:chgData name="Garell Magnus NSVH VC OSKARSTRÖM" userId="S::magnus.garell@regionhalland.se::1327b74d-788b-4f8b-af6b-ce9d39062514" providerId="AD" clId="Web-{A180B81C-52F6-49D5-ADA1-74119B8886FC}" dt="2022-10-13T06:40:06.055" v="9" actId="20577"/>
          <ac:spMkLst>
            <pc:docMk/>
            <pc:sldMk cId="3796261591" sldId="307"/>
            <ac:spMk id="3" creationId="{00000000-0000-0000-0000-000000000000}"/>
          </ac:spMkLst>
        </pc:spChg>
        <pc:picChg chg="add mod">
          <ac:chgData name="Garell Magnus NSVH VC OSKARSTRÖM" userId="S::magnus.garell@regionhalland.se::1327b74d-788b-4f8b-af6b-ce9d39062514" providerId="AD" clId="Web-{A180B81C-52F6-49D5-ADA1-74119B8886FC}" dt="2022-10-13T06:40:29.383" v="16" actId="1076"/>
          <ac:picMkLst>
            <pc:docMk/>
            <pc:sldMk cId="3796261591" sldId="307"/>
            <ac:picMk id="7" creationId="{EB5C03E1-B064-6B92-7ABA-872946C65115}"/>
          </ac:picMkLst>
        </pc:picChg>
      </pc:sldChg>
      <pc:sldChg chg="modSp">
        <pc:chgData name="Garell Magnus NSVH VC OSKARSTRÖM" userId="S::magnus.garell@regionhalland.se::1327b74d-788b-4f8b-af6b-ce9d39062514" providerId="AD" clId="Web-{A180B81C-52F6-49D5-ADA1-74119B8886FC}" dt="2022-10-13T06:43:13.368" v="53" actId="1076"/>
        <pc:sldMkLst>
          <pc:docMk/>
          <pc:sldMk cId="142519832" sldId="337"/>
        </pc:sldMkLst>
        <pc:spChg chg="mod">
          <ac:chgData name="Garell Magnus NSVH VC OSKARSTRÖM" userId="S::magnus.garell@regionhalland.se::1327b74d-788b-4f8b-af6b-ce9d39062514" providerId="AD" clId="Web-{A180B81C-52F6-49D5-ADA1-74119B8886FC}" dt="2022-10-13T06:43:13.368" v="53" actId="1076"/>
          <ac:spMkLst>
            <pc:docMk/>
            <pc:sldMk cId="142519832" sldId="337"/>
            <ac:spMk id="2" creationId="{00000000-0000-0000-0000-000000000000}"/>
          </ac:spMkLst>
        </pc:spChg>
        <pc:spChg chg="mod">
          <ac:chgData name="Garell Magnus NSVH VC OSKARSTRÖM" userId="S::magnus.garell@regionhalland.se::1327b74d-788b-4f8b-af6b-ce9d39062514" providerId="AD" clId="Web-{A180B81C-52F6-49D5-ADA1-74119B8886FC}" dt="2022-10-13T06:43:09.321" v="52" actId="1076"/>
          <ac:spMkLst>
            <pc:docMk/>
            <pc:sldMk cId="142519832" sldId="337"/>
            <ac:spMk id="3" creationId="{00000000-0000-0000-0000-000000000000}"/>
          </ac:spMkLst>
        </pc:spChg>
      </pc:sldChg>
      <pc:sldChg chg="modSp">
        <pc:chgData name="Garell Magnus NSVH VC OSKARSTRÖM" userId="S::magnus.garell@regionhalland.se::1327b74d-788b-4f8b-af6b-ce9d39062514" providerId="AD" clId="Web-{A180B81C-52F6-49D5-ADA1-74119B8886FC}" dt="2022-10-13T06:43:55.649" v="59" actId="1076"/>
        <pc:sldMkLst>
          <pc:docMk/>
          <pc:sldMk cId="3955067937" sldId="365"/>
        </pc:sldMkLst>
        <pc:spChg chg="mod">
          <ac:chgData name="Garell Magnus NSVH VC OSKARSTRÖM" userId="S::magnus.garell@regionhalland.se::1327b74d-788b-4f8b-af6b-ce9d39062514" providerId="AD" clId="Web-{A180B81C-52F6-49D5-ADA1-74119B8886FC}" dt="2022-10-13T06:41:30.962" v="41" actId="1076"/>
          <ac:spMkLst>
            <pc:docMk/>
            <pc:sldMk cId="3955067937" sldId="365"/>
            <ac:spMk id="2" creationId="{00000000-0000-0000-0000-000000000000}"/>
          </ac:spMkLst>
        </pc:spChg>
        <pc:spChg chg="mod">
          <ac:chgData name="Garell Magnus NSVH VC OSKARSTRÖM" userId="S::magnus.garell@regionhalland.se::1327b74d-788b-4f8b-af6b-ce9d39062514" providerId="AD" clId="Web-{A180B81C-52F6-49D5-ADA1-74119B8886FC}" dt="2022-10-13T06:43:45.915" v="56" actId="14100"/>
          <ac:spMkLst>
            <pc:docMk/>
            <pc:sldMk cId="3955067937" sldId="365"/>
            <ac:spMk id="3" creationId="{00000000-0000-0000-0000-000000000000}"/>
          </ac:spMkLst>
        </pc:spChg>
        <pc:picChg chg="mod">
          <ac:chgData name="Garell Magnus NSVH VC OSKARSTRÖM" userId="S::magnus.garell@regionhalland.se::1327b74d-788b-4f8b-af6b-ce9d39062514" providerId="AD" clId="Web-{A180B81C-52F6-49D5-ADA1-74119B8886FC}" dt="2022-10-13T06:43:51.181" v="57" actId="1076"/>
          <ac:picMkLst>
            <pc:docMk/>
            <pc:sldMk cId="3955067937" sldId="365"/>
            <ac:picMk id="9" creationId="{7D7FE446-E40A-084F-5E0A-71C97A029B94}"/>
          </ac:picMkLst>
        </pc:picChg>
        <pc:picChg chg="mod">
          <ac:chgData name="Garell Magnus NSVH VC OSKARSTRÖM" userId="S::magnus.garell@regionhalland.se::1327b74d-788b-4f8b-af6b-ce9d39062514" providerId="AD" clId="Web-{A180B81C-52F6-49D5-ADA1-74119B8886FC}" dt="2022-10-13T06:43:55.649" v="59" actId="1076"/>
          <ac:picMkLst>
            <pc:docMk/>
            <pc:sldMk cId="3955067937" sldId="365"/>
            <ac:picMk id="10" creationId="{A818ECE8-152D-97FE-6A25-DDD3EB6B1990}"/>
          </ac:picMkLst>
        </pc:picChg>
        <pc:picChg chg="mod">
          <ac:chgData name="Garell Magnus NSVH VC OSKARSTRÖM" userId="S::magnus.garell@regionhalland.se::1327b74d-788b-4f8b-af6b-ce9d39062514" providerId="AD" clId="Web-{A180B81C-52F6-49D5-ADA1-74119B8886FC}" dt="2022-10-13T06:43:53.681" v="58" actId="1076"/>
          <ac:picMkLst>
            <pc:docMk/>
            <pc:sldMk cId="3955067937" sldId="365"/>
            <ac:picMk id="11" creationId="{DB2BC27B-4207-9514-24B6-F28E6A463F41}"/>
          </ac:picMkLst>
        </pc:picChg>
      </pc:sldChg>
      <pc:sldChg chg="modSp">
        <pc:chgData name="Garell Magnus NSVH VC OSKARSTRÖM" userId="S::magnus.garell@regionhalland.se::1327b74d-788b-4f8b-af6b-ce9d39062514" providerId="AD" clId="Web-{A180B81C-52F6-49D5-ADA1-74119B8886FC}" dt="2022-10-13T06:32:31.586" v="2" actId="20577"/>
        <pc:sldMkLst>
          <pc:docMk/>
          <pc:sldMk cId="245461869" sldId="367"/>
        </pc:sldMkLst>
        <pc:spChg chg="mod">
          <ac:chgData name="Garell Magnus NSVH VC OSKARSTRÖM" userId="S::magnus.garell@regionhalland.se::1327b74d-788b-4f8b-af6b-ce9d39062514" providerId="AD" clId="Web-{A180B81C-52F6-49D5-ADA1-74119B8886FC}" dt="2022-10-13T06:32:31.586" v="2" actId="20577"/>
          <ac:spMkLst>
            <pc:docMk/>
            <pc:sldMk cId="245461869" sldId="367"/>
            <ac:spMk id="4" creationId="{12891825-9069-1C61-282B-55F2D2BD6873}"/>
          </ac:spMkLst>
        </pc:spChg>
      </pc:sldChg>
      <pc:sldChg chg="modSp">
        <pc:chgData name="Garell Magnus NSVH VC OSKARSTRÖM" userId="S::magnus.garell@regionhalland.se::1327b74d-788b-4f8b-af6b-ce9d39062514" providerId="AD" clId="Web-{A180B81C-52F6-49D5-ADA1-74119B8886FC}" dt="2022-10-13T06:44:17.540" v="61" actId="20577"/>
        <pc:sldMkLst>
          <pc:docMk/>
          <pc:sldMk cId="733687900" sldId="419"/>
        </pc:sldMkLst>
        <pc:spChg chg="mod">
          <ac:chgData name="Garell Magnus NSVH VC OSKARSTRÖM" userId="S::magnus.garell@regionhalland.se::1327b74d-788b-4f8b-af6b-ce9d39062514" providerId="AD" clId="Web-{A180B81C-52F6-49D5-ADA1-74119B8886FC}" dt="2022-10-13T06:44:17.540" v="61" actId="20577"/>
          <ac:spMkLst>
            <pc:docMk/>
            <pc:sldMk cId="733687900" sldId="419"/>
            <ac:spMk id="3" creationId="{55BFADE3-6931-1506-7FCE-149050E85C18}"/>
          </ac:spMkLst>
        </pc:spChg>
      </pc:sldChg>
      <pc:sldChg chg="addSp delSp modSp">
        <pc:chgData name="Garell Magnus NSVH VC OSKARSTRÖM" userId="S::magnus.garell@regionhalland.se::1327b74d-788b-4f8b-af6b-ce9d39062514" providerId="AD" clId="Web-{A180B81C-52F6-49D5-ADA1-74119B8886FC}" dt="2022-10-13T06:49:42.415" v="68" actId="14100"/>
        <pc:sldMkLst>
          <pc:docMk/>
          <pc:sldMk cId="1385683296" sldId="420"/>
        </pc:sldMkLst>
        <pc:spChg chg="add del mod">
          <ac:chgData name="Garell Magnus NSVH VC OSKARSTRÖM" userId="S::magnus.garell@regionhalland.se::1327b74d-788b-4f8b-af6b-ce9d39062514" providerId="AD" clId="Web-{A180B81C-52F6-49D5-ADA1-74119B8886FC}" dt="2022-10-13T06:49:34.540" v="66"/>
          <ac:spMkLst>
            <pc:docMk/>
            <pc:sldMk cId="1385683296" sldId="420"/>
            <ac:spMk id="7" creationId="{7D869DEC-B099-DAA5-5505-ACBE84975CB9}"/>
          </ac:spMkLst>
        </pc:spChg>
        <pc:picChg chg="add mod">
          <ac:chgData name="Garell Magnus NSVH VC OSKARSTRÖM" userId="S::magnus.garell@regionhalland.se::1327b74d-788b-4f8b-af6b-ce9d39062514" providerId="AD" clId="Web-{A180B81C-52F6-49D5-ADA1-74119B8886FC}" dt="2022-10-13T06:49:42.415" v="68" actId="14100"/>
          <ac:picMkLst>
            <pc:docMk/>
            <pc:sldMk cId="1385683296" sldId="420"/>
            <ac:picMk id="2" creationId="{A873B63D-FC41-4AF4-4804-F1038C838399}"/>
          </ac:picMkLst>
        </pc:picChg>
        <pc:picChg chg="del mod">
          <ac:chgData name="Garell Magnus NSVH VC OSKARSTRÖM" userId="S::magnus.garell@regionhalland.se::1327b74d-788b-4f8b-af6b-ce9d39062514" providerId="AD" clId="Web-{A180B81C-52F6-49D5-ADA1-74119B8886FC}" dt="2022-10-13T06:49:29.697" v="65"/>
          <ac:picMkLst>
            <pc:docMk/>
            <pc:sldMk cId="1385683296" sldId="420"/>
            <ac:picMk id="8" creationId="{E808C51F-FAA2-9822-EF01-F0FE15A7163A}"/>
          </ac:picMkLst>
        </pc:picChg>
      </pc:sldChg>
    </pc:docChg>
  </pc:docChgLst>
  <pc:docChgLst>
    <pc:chgData name="Carlsson Anna I RK STAB" userId="S::anna.i.carlsson@regionhalland.se::56d5b8f8-bafe-464c-b18f-338cb02ad156" providerId="AD" clId="Web-{48C2D5DC-95E1-4EAA-AC4B-6CF7A8E1C42A}"/>
    <pc:docChg chg="modSld">
      <pc:chgData name="Carlsson Anna I RK STAB" userId="S::anna.i.carlsson@regionhalland.se::56d5b8f8-bafe-464c-b18f-338cb02ad156" providerId="AD" clId="Web-{48C2D5DC-95E1-4EAA-AC4B-6CF7A8E1C42A}" dt="2021-09-24T06:00:27.834" v="1" actId="20577"/>
      <pc:docMkLst>
        <pc:docMk/>
      </pc:docMkLst>
      <pc:sldChg chg="modSp">
        <pc:chgData name="Carlsson Anna I RK STAB" userId="S::anna.i.carlsson@regionhalland.se::56d5b8f8-bafe-464c-b18f-338cb02ad156" providerId="AD" clId="Web-{48C2D5DC-95E1-4EAA-AC4B-6CF7A8E1C42A}" dt="2021-09-24T06:00:27.834" v="1" actId="20577"/>
        <pc:sldMkLst>
          <pc:docMk/>
          <pc:sldMk cId="1666783753" sldId="348"/>
        </pc:sldMkLst>
        <pc:spChg chg="mod">
          <ac:chgData name="Carlsson Anna I RK STAB" userId="S::anna.i.carlsson@regionhalland.se::56d5b8f8-bafe-464c-b18f-338cb02ad156" providerId="AD" clId="Web-{48C2D5DC-95E1-4EAA-AC4B-6CF7A8E1C42A}" dt="2021-09-24T06:00:27.834" v="1" actId="20577"/>
          <ac:spMkLst>
            <pc:docMk/>
            <pc:sldMk cId="1666783753" sldId="348"/>
            <ac:spMk id="3" creationId="{F637E1A1-AE4C-410A-B5AC-9592202BBAFA}"/>
          </ac:spMkLst>
        </pc:spChg>
      </pc:sldChg>
    </pc:docChg>
  </pc:docChgLst>
  <pc:docChgLst>
    <pc:chgData name="Garell Magnus NSVH LEDNING" userId="1327b74d-788b-4f8b-af6b-ce9d39062514" providerId="ADAL" clId="{15E9F5EF-6CDA-4842-B85A-1423C8ABD51B}"/>
    <pc:docChg chg="undo custSel addSld delSld modSld">
      <pc:chgData name="Garell Magnus NSVH LEDNING" userId="1327b74d-788b-4f8b-af6b-ce9d39062514" providerId="ADAL" clId="{15E9F5EF-6CDA-4842-B85A-1423C8ABD51B}" dt="2023-10-12T06:38:50.931" v="115" actId="2696"/>
      <pc:docMkLst>
        <pc:docMk/>
      </pc:docMkLst>
      <pc:sldChg chg="modSp add del modAnim">
        <pc:chgData name="Garell Magnus NSVH LEDNING" userId="1327b74d-788b-4f8b-af6b-ce9d39062514" providerId="ADAL" clId="{15E9F5EF-6CDA-4842-B85A-1423C8ABD51B}" dt="2023-10-12T06:38:50.931" v="115" actId="2696"/>
        <pc:sldMkLst>
          <pc:docMk/>
          <pc:sldMk cId="3846164325" sldId="464"/>
        </pc:sldMkLst>
        <pc:spChg chg="mod">
          <ac:chgData name="Garell Magnus NSVH LEDNING" userId="1327b74d-788b-4f8b-af6b-ce9d39062514" providerId="ADAL" clId="{15E9F5EF-6CDA-4842-B85A-1423C8ABD51B}" dt="2023-10-12T06:37:19.374" v="113" actId="6549"/>
          <ac:spMkLst>
            <pc:docMk/>
            <pc:sldMk cId="3846164325" sldId="464"/>
            <ac:spMk id="3" creationId="{00000000-0000-0000-0000-000000000000}"/>
          </ac:spMkLst>
        </pc:spChg>
      </pc:sldChg>
    </pc:docChg>
  </pc:docChgLst>
  <pc:docChgLst>
    <pc:chgData name="Carlsson Anna I RK STAB" userId="S::anna.i.carlsson@regionhalland.se::56d5b8f8-bafe-464c-b18f-338cb02ad156" providerId="AD" clId="Web-{06056728-97B7-4255-8EFF-AED7AE7B4D4E}"/>
    <pc:docChg chg="modSld">
      <pc:chgData name="Carlsson Anna I RK STAB" userId="S::anna.i.carlsson@regionhalland.se::56d5b8f8-bafe-464c-b18f-338cb02ad156" providerId="AD" clId="Web-{06056728-97B7-4255-8EFF-AED7AE7B4D4E}" dt="2021-09-16T13:43:49.084" v="122" actId="20577"/>
      <pc:docMkLst>
        <pc:docMk/>
      </pc:docMkLst>
      <pc:sldChg chg="modSp">
        <pc:chgData name="Carlsson Anna I RK STAB" userId="S::anna.i.carlsson@regionhalland.se::56d5b8f8-bafe-464c-b18f-338cb02ad156" providerId="AD" clId="Web-{06056728-97B7-4255-8EFF-AED7AE7B4D4E}" dt="2021-09-16T13:43:49.084" v="122" actId="20577"/>
        <pc:sldMkLst>
          <pc:docMk/>
          <pc:sldMk cId="3681305250" sldId="304"/>
        </pc:sldMkLst>
        <pc:spChg chg="mod">
          <ac:chgData name="Carlsson Anna I RK STAB" userId="S::anna.i.carlsson@regionhalland.se::56d5b8f8-bafe-464c-b18f-338cb02ad156" providerId="AD" clId="Web-{06056728-97B7-4255-8EFF-AED7AE7B4D4E}" dt="2021-09-16T13:43:49.084" v="122" actId="20577"/>
          <ac:spMkLst>
            <pc:docMk/>
            <pc:sldMk cId="3681305250" sldId="304"/>
            <ac:spMk id="3" creationId="{00000000-0000-0000-0000-000000000000}"/>
          </ac:spMkLst>
        </pc:spChg>
      </pc:sldChg>
      <pc:sldChg chg="modSp">
        <pc:chgData name="Carlsson Anna I RK STAB" userId="S::anna.i.carlsson@regionhalland.se::56d5b8f8-bafe-464c-b18f-338cb02ad156" providerId="AD" clId="Web-{06056728-97B7-4255-8EFF-AED7AE7B4D4E}" dt="2021-09-16T13:32:02.412" v="36" actId="20577"/>
        <pc:sldMkLst>
          <pc:docMk/>
          <pc:sldMk cId="885101545" sldId="334"/>
        </pc:sldMkLst>
        <pc:spChg chg="mod">
          <ac:chgData name="Carlsson Anna I RK STAB" userId="S::anna.i.carlsson@regionhalland.se::56d5b8f8-bafe-464c-b18f-338cb02ad156" providerId="AD" clId="Web-{06056728-97B7-4255-8EFF-AED7AE7B4D4E}" dt="2021-09-16T13:32:02.412" v="36" actId="20577"/>
          <ac:spMkLst>
            <pc:docMk/>
            <pc:sldMk cId="885101545" sldId="334"/>
            <ac:spMk id="3" creationId="{00000000-0000-0000-0000-000000000000}"/>
          </ac:spMkLst>
        </pc:spChg>
      </pc:sldChg>
      <pc:sldChg chg="modSp">
        <pc:chgData name="Carlsson Anna I RK STAB" userId="S::anna.i.carlsson@regionhalland.se::56d5b8f8-bafe-464c-b18f-338cb02ad156" providerId="AD" clId="Web-{06056728-97B7-4255-8EFF-AED7AE7B4D4E}" dt="2021-09-16T13:33:35.820" v="61" actId="20577"/>
        <pc:sldMkLst>
          <pc:docMk/>
          <pc:sldMk cId="142519832" sldId="337"/>
        </pc:sldMkLst>
        <pc:spChg chg="mod">
          <ac:chgData name="Carlsson Anna I RK STAB" userId="S::anna.i.carlsson@regionhalland.se::56d5b8f8-bafe-464c-b18f-338cb02ad156" providerId="AD" clId="Web-{06056728-97B7-4255-8EFF-AED7AE7B4D4E}" dt="2021-09-16T13:33:35.820" v="61" actId="20577"/>
          <ac:spMkLst>
            <pc:docMk/>
            <pc:sldMk cId="142519832" sldId="337"/>
            <ac:spMk id="3" creationId="{00000000-0000-0000-0000-000000000000}"/>
          </ac:spMkLst>
        </pc:spChg>
      </pc:sldChg>
      <pc:sldChg chg="addSp delSp modSp">
        <pc:chgData name="Carlsson Anna I RK STAB" userId="S::anna.i.carlsson@regionhalland.se::56d5b8f8-bafe-464c-b18f-338cb02ad156" providerId="AD" clId="Web-{06056728-97B7-4255-8EFF-AED7AE7B4D4E}" dt="2021-09-16T13:42:38.832" v="100" actId="20577"/>
        <pc:sldMkLst>
          <pc:docMk/>
          <pc:sldMk cId="3646177538" sldId="351"/>
        </pc:sldMkLst>
        <pc:spChg chg="mod">
          <ac:chgData name="Carlsson Anna I RK STAB" userId="S::anna.i.carlsson@regionhalland.se::56d5b8f8-bafe-464c-b18f-338cb02ad156" providerId="AD" clId="Web-{06056728-97B7-4255-8EFF-AED7AE7B4D4E}" dt="2021-09-16T13:41:08.643" v="62" actId="20577"/>
          <ac:spMkLst>
            <pc:docMk/>
            <pc:sldMk cId="3646177538" sldId="351"/>
            <ac:spMk id="2" creationId="{4D193767-8F50-4DE6-B933-E65814B3AC9C}"/>
          </ac:spMkLst>
        </pc:spChg>
        <pc:spChg chg="mod">
          <ac:chgData name="Carlsson Anna I RK STAB" userId="S::anna.i.carlsson@regionhalland.se::56d5b8f8-bafe-464c-b18f-338cb02ad156" providerId="AD" clId="Web-{06056728-97B7-4255-8EFF-AED7AE7B4D4E}" dt="2021-09-16T13:41:34.612" v="83" actId="20577"/>
          <ac:spMkLst>
            <pc:docMk/>
            <pc:sldMk cId="3646177538" sldId="351"/>
            <ac:spMk id="3" creationId="{344C496C-79B7-4FDA-9E8E-32BA0D12EAC9}"/>
          </ac:spMkLst>
        </pc:spChg>
        <pc:spChg chg="mod">
          <ac:chgData name="Carlsson Anna I RK STAB" userId="S::anna.i.carlsson@regionhalland.se::56d5b8f8-bafe-464c-b18f-338cb02ad156" providerId="AD" clId="Web-{06056728-97B7-4255-8EFF-AED7AE7B4D4E}" dt="2021-09-16T13:42:15.285" v="86" actId="20577"/>
          <ac:spMkLst>
            <pc:docMk/>
            <pc:sldMk cId="3646177538" sldId="351"/>
            <ac:spMk id="9" creationId="{F3728BEE-1EE4-47B9-BFF2-2B97D4C3F379}"/>
          </ac:spMkLst>
        </pc:spChg>
        <pc:spChg chg="add mod">
          <ac:chgData name="Carlsson Anna I RK STAB" userId="S::anna.i.carlsson@regionhalland.se::56d5b8f8-bafe-464c-b18f-338cb02ad156" providerId="AD" clId="Web-{06056728-97B7-4255-8EFF-AED7AE7B4D4E}" dt="2021-09-16T13:42:38.832" v="100" actId="20577"/>
          <ac:spMkLst>
            <pc:docMk/>
            <pc:sldMk cId="3646177538" sldId="351"/>
            <ac:spMk id="10" creationId="{AC1C5BE6-8381-4DD5-AEEA-1AABA680EF2C}"/>
          </ac:spMkLst>
        </pc:spChg>
        <pc:picChg chg="del">
          <ac:chgData name="Carlsson Anna I RK STAB" userId="S::anna.i.carlsson@regionhalland.se::56d5b8f8-bafe-464c-b18f-338cb02ad156" providerId="AD" clId="Web-{06056728-97B7-4255-8EFF-AED7AE7B4D4E}" dt="2021-09-16T13:41:38.300" v="84"/>
          <ac:picMkLst>
            <pc:docMk/>
            <pc:sldMk cId="3646177538" sldId="351"/>
            <ac:picMk id="7" creationId="{D6357E4F-62CA-4731-A110-AEE4A348BD95}"/>
          </ac:picMkLst>
        </pc:picChg>
      </pc:sldChg>
    </pc:docChg>
  </pc:docChgLst>
  <pc:docChgLst>
    <pc:chgData name="Carlsson Anna I RK STAB" userId="S::anna.i.carlsson@regionhalland.se::56d5b8f8-bafe-464c-b18f-338cb02ad156" providerId="AD" clId="Web-{3256F0D3-6B1D-437E-99A5-3584414EFB79}"/>
    <pc:docChg chg="modSld">
      <pc:chgData name="Carlsson Anna I RK STAB" userId="S::anna.i.carlsson@regionhalland.se::56d5b8f8-bafe-464c-b18f-338cb02ad156" providerId="AD" clId="Web-{3256F0D3-6B1D-437E-99A5-3584414EFB79}" dt="2020-09-29T06:06:43.202" v="2" actId="20577"/>
      <pc:docMkLst>
        <pc:docMk/>
      </pc:docMkLst>
      <pc:sldChg chg="modSp">
        <pc:chgData name="Carlsson Anna I RK STAB" userId="S::anna.i.carlsson@regionhalland.se::56d5b8f8-bafe-464c-b18f-338cb02ad156" providerId="AD" clId="Web-{3256F0D3-6B1D-437E-99A5-3584414EFB79}" dt="2020-09-29T06:06:41.249" v="0" actId="20577"/>
        <pc:sldMkLst>
          <pc:docMk/>
          <pc:sldMk cId="583148453" sldId="349"/>
        </pc:sldMkLst>
        <pc:spChg chg="mod">
          <ac:chgData name="Carlsson Anna I RK STAB" userId="S::anna.i.carlsson@regionhalland.se::56d5b8f8-bafe-464c-b18f-338cb02ad156" providerId="AD" clId="Web-{3256F0D3-6B1D-437E-99A5-3584414EFB79}" dt="2020-09-29T06:06:41.249" v="0" actId="20577"/>
          <ac:spMkLst>
            <pc:docMk/>
            <pc:sldMk cId="583148453" sldId="349"/>
            <ac:spMk id="3" creationId="{802B058D-2675-4349-AF22-B89852ED4D00}"/>
          </ac:spMkLst>
        </pc:spChg>
      </pc:sldChg>
    </pc:docChg>
  </pc:docChgLst>
  <pc:docChgLst>
    <pc:chgData name="Löfgren Maria M RK HÄLSO- OCH SJUKVÅRD" userId="S::maria.m.lofgren@regionhalland.se::4cb288e3-66af-4afa-86a0-760f13ac5b44" providerId="AD" clId="Web-{887D6494-D6D4-49E1-A238-421D337D0EC0}"/>
    <pc:docChg chg="addSld modSld">
      <pc:chgData name="Löfgren Maria M RK HÄLSO- OCH SJUKVÅRD" userId="S::maria.m.lofgren@regionhalland.se::4cb288e3-66af-4afa-86a0-760f13ac5b44" providerId="AD" clId="Web-{887D6494-D6D4-49E1-A238-421D337D0EC0}" dt="2023-10-10T09:13:20.956" v="416" actId="1076"/>
      <pc:docMkLst>
        <pc:docMk/>
      </pc:docMkLst>
      <pc:sldChg chg="modSp">
        <pc:chgData name="Löfgren Maria M RK HÄLSO- OCH SJUKVÅRD" userId="S::maria.m.lofgren@regionhalland.se::4cb288e3-66af-4afa-86a0-760f13ac5b44" providerId="AD" clId="Web-{887D6494-D6D4-49E1-A238-421D337D0EC0}" dt="2023-10-10T07:34:53.307" v="32" actId="20577"/>
        <pc:sldMkLst>
          <pc:docMk/>
          <pc:sldMk cId="2575689780" sldId="338"/>
        </pc:sldMkLst>
        <pc:spChg chg="mod">
          <ac:chgData name="Löfgren Maria M RK HÄLSO- OCH SJUKVÅRD" userId="S::maria.m.lofgren@regionhalland.se::4cb288e3-66af-4afa-86a0-760f13ac5b44" providerId="AD" clId="Web-{887D6494-D6D4-49E1-A238-421D337D0EC0}" dt="2023-10-10T07:34:53.307" v="32" actId="20577"/>
          <ac:spMkLst>
            <pc:docMk/>
            <pc:sldMk cId="2575689780" sldId="338"/>
            <ac:spMk id="3" creationId="{00000000-0000-0000-0000-000000000000}"/>
          </ac:spMkLst>
        </pc:spChg>
      </pc:sldChg>
      <pc:sldChg chg="modSp">
        <pc:chgData name="Löfgren Maria M RK HÄLSO- OCH SJUKVÅRD" userId="S::maria.m.lofgren@regionhalland.se::4cb288e3-66af-4afa-86a0-760f13ac5b44" providerId="AD" clId="Web-{887D6494-D6D4-49E1-A238-421D337D0EC0}" dt="2023-10-10T08:05:34.854" v="197" actId="20577"/>
        <pc:sldMkLst>
          <pc:docMk/>
          <pc:sldMk cId="1230754969" sldId="343"/>
        </pc:sldMkLst>
        <pc:spChg chg="mod">
          <ac:chgData name="Löfgren Maria M RK HÄLSO- OCH SJUKVÅRD" userId="S::maria.m.lofgren@regionhalland.se::4cb288e3-66af-4afa-86a0-760f13ac5b44" providerId="AD" clId="Web-{887D6494-D6D4-49E1-A238-421D337D0EC0}" dt="2023-10-10T08:05:34.854" v="197" actId="20577"/>
          <ac:spMkLst>
            <pc:docMk/>
            <pc:sldMk cId="1230754969" sldId="343"/>
            <ac:spMk id="3" creationId="{00000000-0000-0000-0000-000000000000}"/>
          </ac:spMkLst>
        </pc:spChg>
      </pc:sldChg>
      <pc:sldChg chg="addSp delSp modSp modNotes">
        <pc:chgData name="Löfgren Maria M RK HÄLSO- OCH SJUKVÅRD" userId="S::maria.m.lofgren@regionhalland.se::4cb288e3-66af-4afa-86a0-760f13ac5b44" providerId="AD" clId="Web-{887D6494-D6D4-49E1-A238-421D337D0EC0}" dt="2023-10-10T07:47:59.064" v="149" actId="1076"/>
        <pc:sldMkLst>
          <pc:docMk/>
          <pc:sldMk cId="1320384305" sldId="346"/>
        </pc:sldMkLst>
        <pc:spChg chg="mod">
          <ac:chgData name="Löfgren Maria M RK HÄLSO- OCH SJUKVÅRD" userId="S::maria.m.lofgren@regionhalland.se::4cb288e3-66af-4afa-86a0-760f13ac5b44" providerId="AD" clId="Web-{887D6494-D6D4-49E1-A238-421D337D0EC0}" dt="2023-10-10T07:47:55.736" v="148" actId="1076"/>
          <ac:spMkLst>
            <pc:docMk/>
            <pc:sldMk cId="1320384305" sldId="346"/>
            <ac:spMk id="8" creationId="{65BDF798-E79C-71D7-7251-1BF2763CEB7A}"/>
          </ac:spMkLst>
        </pc:spChg>
        <pc:spChg chg="mod">
          <ac:chgData name="Löfgren Maria M RK HÄLSO- OCH SJUKVÅRD" userId="S::maria.m.lofgren@regionhalland.se::4cb288e3-66af-4afa-86a0-760f13ac5b44" providerId="AD" clId="Web-{887D6494-D6D4-49E1-A238-421D337D0EC0}" dt="2023-10-10T07:47:59.064" v="149" actId="1076"/>
          <ac:spMkLst>
            <pc:docMk/>
            <pc:sldMk cId="1320384305" sldId="346"/>
            <ac:spMk id="9" creationId="{4F81166B-3F10-8CFD-56C9-531EB78FE365}"/>
          </ac:spMkLst>
        </pc:spChg>
        <pc:picChg chg="del">
          <ac:chgData name="Löfgren Maria M RK HÄLSO- OCH SJUKVÅRD" userId="S::maria.m.lofgren@regionhalland.se::4cb288e3-66af-4afa-86a0-760f13ac5b44" providerId="AD" clId="Web-{887D6494-D6D4-49E1-A238-421D337D0EC0}" dt="2023-10-10T07:47:14.454" v="140"/>
          <ac:picMkLst>
            <pc:docMk/>
            <pc:sldMk cId="1320384305" sldId="346"/>
            <ac:picMk id="4" creationId="{F828138A-AA05-33EE-6A6E-6928A5AB599C}"/>
          </ac:picMkLst>
        </pc:picChg>
        <pc:picChg chg="add mod">
          <ac:chgData name="Löfgren Maria M RK HÄLSO- OCH SJUKVÅRD" userId="S::maria.m.lofgren@regionhalland.se::4cb288e3-66af-4afa-86a0-760f13ac5b44" providerId="AD" clId="Web-{887D6494-D6D4-49E1-A238-421D337D0EC0}" dt="2023-10-10T07:47:36.923" v="145" actId="1076"/>
          <ac:picMkLst>
            <pc:docMk/>
            <pc:sldMk cId="1320384305" sldId="346"/>
            <ac:picMk id="10" creationId="{3D675BB3-6344-FA80-833C-112C7B3CC7E4}"/>
          </ac:picMkLst>
        </pc:picChg>
      </pc:sldChg>
      <pc:sldChg chg="mod modShow">
        <pc:chgData name="Löfgren Maria M RK HÄLSO- OCH SJUKVÅRD" userId="S::maria.m.lofgren@regionhalland.se::4cb288e3-66af-4afa-86a0-760f13ac5b44" providerId="AD" clId="Web-{887D6494-D6D4-49E1-A238-421D337D0EC0}" dt="2023-10-10T08:23:05.066" v="407"/>
        <pc:sldMkLst>
          <pc:docMk/>
          <pc:sldMk cId="1545176091" sldId="347"/>
        </pc:sldMkLst>
      </pc:sldChg>
      <pc:sldChg chg="modNotes">
        <pc:chgData name="Löfgren Maria M RK HÄLSO- OCH SJUKVÅRD" userId="S::maria.m.lofgren@regionhalland.se::4cb288e3-66af-4afa-86a0-760f13ac5b44" providerId="AD" clId="Web-{887D6494-D6D4-49E1-A238-421D337D0EC0}" dt="2023-10-10T07:36:21.558" v="96"/>
        <pc:sldMkLst>
          <pc:docMk/>
          <pc:sldMk cId="2350818493" sldId="353"/>
        </pc:sldMkLst>
      </pc:sldChg>
      <pc:sldChg chg="modNotes">
        <pc:chgData name="Löfgren Maria M RK HÄLSO- OCH SJUKVÅRD" userId="S::maria.m.lofgren@regionhalland.se::4cb288e3-66af-4afa-86a0-760f13ac5b44" providerId="AD" clId="Web-{887D6494-D6D4-49E1-A238-421D337D0EC0}" dt="2023-10-10T07:42:55.405" v="129"/>
        <pc:sldMkLst>
          <pc:docMk/>
          <pc:sldMk cId="2893224967" sldId="381"/>
        </pc:sldMkLst>
      </pc:sldChg>
      <pc:sldChg chg="modNotes">
        <pc:chgData name="Löfgren Maria M RK HÄLSO- OCH SJUKVÅRD" userId="S::maria.m.lofgren@regionhalland.se::4cb288e3-66af-4afa-86a0-760f13ac5b44" providerId="AD" clId="Web-{887D6494-D6D4-49E1-A238-421D337D0EC0}" dt="2023-10-10T07:55:58.834" v="181"/>
        <pc:sldMkLst>
          <pc:docMk/>
          <pc:sldMk cId="862078477" sldId="387"/>
        </pc:sldMkLst>
      </pc:sldChg>
      <pc:sldChg chg="mod modShow">
        <pc:chgData name="Löfgren Maria M RK HÄLSO- OCH SJUKVÅRD" userId="S::maria.m.lofgren@regionhalland.se::4cb288e3-66af-4afa-86a0-760f13ac5b44" providerId="AD" clId="Web-{887D6494-D6D4-49E1-A238-421D337D0EC0}" dt="2023-10-10T07:41:39.514" v="115"/>
        <pc:sldMkLst>
          <pc:docMk/>
          <pc:sldMk cId="4045412452" sldId="394"/>
        </pc:sldMkLst>
      </pc:sldChg>
      <pc:sldChg chg="modNotes">
        <pc:chgData name="Löfgren Maria M RK HÄLSO- OCH SJUKVÅRD" userId="S::maria.m.lofgren@regionhalland.se::4cb288e3-66af-4afa-86a0-760f13ac5b44" providerId="AD" clId="Web-{887D6494-D6D4-49E1-A238-421D337D0EC0}" dt="2023-10-10T07:56:55.053" v="193"/>
        <pc:sldMkLst>
          <pc:docMk/>
          <pc:sldMk cId="2623304424" sldId="398"/>
        </pc:sldMkLst>
      </pc:sldChg>
      <pc:sldChg chg="modSp">
        <pc:chgData name="Löfgren Maria M RK HÄLSO- OCH SJUKVÅRD" userId="S::maria.m.lofgren@regionhalland.se::4cb288e3-66af-4afa-86a0-760f13ac5b44" providerId="AD" clId="Web-{887D6494-D6D4-49E1-A238-421D337D0EC0}" dt="2023-10-10T07:49:50.690" v="150" actId="1076"/>
        <pc:sldMkLst>
          <pc:docMk/>
          <pc:sldMk cId="2825112593" sldId="400"/>
        </pc:sldMkLst>
        <pc:spChg chg="mod">
          <ac:chgData name="Löfgren Maria M RK HÄLSO- OCH SJUKVÅRD" userId="S::maria.m.lofgren@regionhalland.se::4cb288e3-66af-4afa-86a0-760f13ac5b44" providerId="AD" clId="Web-{887D6494-D6D4-49E1-A238-421D337D0EC0}" dt="2023-10-10T07:49:50.690" v="150" actId="1076"/>
          <ac:spMkLst>
            <pc:docMk/>
            <pc:sldMk cId="2825112593" sldId="400"/>
            <ac:spMk id="2" creationId="{34DF7C2B-C024-4C6B-AFCD-F81D8001A936}"/>
          </ac:spMkLst>
        </pc:spChg>
      </pc:sldChg>
      <pc:sldChg chg="modNotes">
        <pc:chgData name="Löfgren Maria M RK HÄLSO- OCH SJUKVÅRD" userId="S::maria.m.lofgren@regionhalland.se::4cb288e3-66af-4afa-86a0-760f13ac5b44" providerId="AD" clId="Web-{887D6494-D6D4-49E1-A238-421D337D0EC0}" dt="2023-10-10T08:05:49.104" v="204"/>
        <pc:sldMkLst>
          <pc:docMk/>
          <pc:sldMk cId="2009214339" sldId="404"/>
        </pc:sldMkLst>
      </pc:sldChg>
      <pc:sldChg chg="modNotes">
        <pc:chgData name="Löfgren Maria M RK HÄLSO- OCH SJUKVÅRD" userId="S::maria.m.lofgren@regionhalland.se::4cb288e3-66af-4afa-86a0-760f13ac5b44" providerId="AD" clId="Web-{887D6494-D6D4-49E1-A238-421D337D0EC0}" dt="2023-10-10T07:39:28.075" v="108"/>
        <pc:sldMkLst>
          <pc:docMk/>
          <pc:sldMk cId="4077911388" sldId="417"/>
        </pc:sldMkLst>
      </pc:sldChg>
      <pc:sldChg chg="modSp">
        <pc:chgData name="Löfgren Maria M RK HÄLSO- OCH SJUKVÅRD" userId="S::maria.m.lofgren@regionhalland.se::4cb288e3-66af-4afa-86a0-760f13ac5b44" providerId="AD" clId="Web-{887D6494-D6D4-49E1-A238-421D337D0EC0}" dt="2023-10-10T07:35:11.386" v="34" actId="1076"/>
        <pc:sldMkLst>
          <pc:docMk/>
          <pc:sldMk cId="1385683296" sldId="420"/>
        </pc:sldMkLst>
        <pc:picChg chg="mod">
          <ac:chgData name="Löfgren Maria M RK HÄLSO- OCH SJUKVÅRD" userId="S::maria.m.lofgren@regionhalland.se::4cb288e3-66af-4afa-86a0-760f13ac5b44" providerId="AD" clId="Web-{887D6494-D6D4-49E1-A238-421D337D0EC0}" dt="2023-10-10T07:35:11.386" v="34" actId="1076"/>
          <ac:picMkLst>
            <pc:docMk/>
            <pc:sldMk cId="1385683296" sldId="420"/>
            <ac:picMk id="7" creationId="{D6605385-EC00-C679-2A11-BE041F028D0D}"/>
          </ac:picMkLst>
        </pc:picChg>
      </pc:sldChg>
      <pc:sldChg chg="modSp modNotes">
        <pc:chgData name="Löfgren Maria M RK HÄLSO- OCH SJUKVÅRD" userId="S::maria.m.lofgren@regionhalland.se::4cb288e3-66af-4afa-86a0-760f13ac5b44" providerId="AD" clId="Web-{887D6494-D6D4-49E1-A238-421D337D0EC0}" dt="2023-10-10T07:37:31.699" v="102"/>
        <pc:sldMkLst>
          <pc:docMk/>
          <pc:sldMk cId="862586703" sldId="426"/>
        </pc:sldMkLst>
        <pc:picChg chg="mod">
          <ac:chgData name="Löfgren Maria M RK HÄLSO- OCH SJUKVÅRD" userId="S::maria.m.lofgren@regionhalland.se::4cb288e3-66af-4afa-86a0-760f13ac5b44" providerId="AD" clId="Web-{887D6494-D6D4-49E1-A238-421D337D0EC0}" dt="2023-10-10T07:36:43.668" v="97" actId="1076"/>
          <ac:picMkLst>
            <pc:docMk/>
            <pc:sldMk cId="862586703" sldId="426"/>
            <ac:picMk id="11" creationId="{8B6BBF33-272B-2307-DA75-A9000A61B239}"/>
          </ac:picMkLst>
        </pc:picChg>
      </pc:sldChg>
      <pc:sldChg chg="modNotes">
        <pc:chgData name="Löfgren Maria M RK HÄLSO- OCH SJUKVÅRD" userId="S::maria.m.lofgren@regionhalland.se::4cb288e3-66af-4afa-86a0-760f13ac5b44" providerId="AD" clId="Web-{887D6494-D6D4-49E1-A238-421D337D0EC0}" dt="2023-10-10T07:42:31.499" v="122"/>
        <pc:sldMkLst>
          <pc:docMk/>
          <pc:sldMk cId="1687896509" sldId="427"/>
        </pc:sldMkLst>
      </pc:sldChg>
      <pc:sldChg chg="modNotes">
        <pc:chgData name="Löfgren Maria M RK HÄLSO- OCH SJUKVÅRD" userId="S::maria.m.lofgren@regionhalland.se::4cb288e3-66af-4afa-86a0-760f13ac5b44" providerId="AD" clId="Web-{887D6494-D6D4-49E1-A238-421D337D0EC0}" dt="2023-10-10T07:35:32.902" v="39"/>
        <pc:sldMkLst>
          <pc:docMk/>
          <pc:sldMk cId="251436141" sldId="428"/>
        </pc:sldMkLst>
      </pc:sldChg>
      <pc:sldChg chg="modNotes">
        <pc:chgData name="Löfgren Maria M RK HÄLSO- OCH SJUKVÅRD" userId="S::maria.m.lofgren@regionhalland.se::4cb288e3-66af-4afa-86a0-760f13ac5b44" providerId="AD" clId="Web-{887D6494-D6D4-49E1-A238-421D337D0EC0}" dt="2023-10-10T07:40:40.467" v="114"/>
        <pc:sldMkLst>
          <pc:docMk/>
          <pc:sldMk cId="3414012537" sldId="430"/>
        </pc:sldMkLst>
      </pc:sldChg>
      <pc:sldChg chg="modSp modNotes">
        <pc:chgData name="Löfgren Maria M RK HÄLSO- OCH SJUKVÅRD" userId="S::maria.m.lofgren@regionhalland.se::4cb288e3-66af-4afa-86a0-760f13ac5b44" providerId="AD" clId="Web-{887D6494-D6D4-49E1-A238-421D337D0EC0}" dt="2023-10-10T07:50:46.722" v="158" actId="14100"/>
        <pc:sldMkLst>
          <pc:docMk/>
          <pc:sldMk cId="2518438946" sldId="439"/>
        </pc:sldMkLst>
        <pc:spChg chg="mod">
          <ac:chgData name="Löfgren Maria M RK HÄLSO- OCH SJUKVÅRD" userId="S::maria.m.lofgren@regionhalland.se::4cb288e3-66af-4afa-86a0-760f13ac5b44" providerId="AD" clId="Web-{887D6494-D6D4-49E1-A238-421D337D0EC0}" dt="2023-10-10T07:50:46.722" v="158" actId="14100"/>
          <ac:spMkLst>
            <pc:docMk/>
            <pc:sldMk cId="2518438946" sldId="439"/>
            <ac:spMk id="2" creationId="{AD2C7236-3949-8B22-D4BE-255DBB73AD49}"/>
          </ac:spMkLst>
        </pc:spChg>
      </pc:sldChg>
      <pc:sldChg chg="modSp">
        <pc:chgData name="Löfgren Maria M RK HÄLSO- OCH SJUKVÅRD" userId="S::maria.m.lofgren@regionhalland.se::4cb288e3-66af-4afa-86a0-760f13ac5b44" providerId="AD" clId="Web-{887D6494-D6D4-49E1-A238-421D337D0EC0}" dt="2023-10-10T07:51:29.534" v="160" actId="1076"/>
        <pc:sldMkLst>
          <pc:docMk/>
          <pc:sldMk cId="3453637477" sldId="440"/>
        </pc:sldMkLst>
        <pc:spChg chg="mod">
          <ac:chgData name="Löfgren Maria M RK HÄLSO- OCH SJUKVÅRD" userId="S::maria.m.lofgren@regionhalland.se::4cb288e3-66af-4afa-86a0-760f13ac5b44" providerId="AD" clId="Web-{887D6494-D6D4-49E1-A238-421D337D0EC0}" dt="2023-10-10T07:51:29.534" v="160" actId="1076"/>
          <ac:spMkLst>
            <pc:docMk/>
            <pc:sldMk cId="3453637477" sldId="440"/>
            <ac:spMk id="2" creationId="{B0CFAD1D-747D-5665-4127-1E981A7323FD}"/>
          </ac:spMkLst>
        </pc:spChg>
      </pc:sldChg>
      <pc:sldChg chg="modSp">
        <pc:chgData name="Löfgren Maria M RK HÄLSO- OCH SJUKVÅRD" userId="S::maria.m.lofgren@regionhalland.se::4cb288e3-66af-4afa-86a0-760f13ac5b44" providerId="AD" clId="Web-{887D6494-D6D4-49E1-A238-421D337D0EC0}" dt="2023-10-10T07:55:16.818" v="174" actId="20577"/>
        <pc:sldMkLst>
          <pc:docMk/>
          <pc:sldMk cId="2361730609" sldId="441"/>
        </pc:sldMkLst>
        <pc:spChg chg="mod">
          <ac:chgData name="Löfgren Maria M RK HÄLSO- OCH SJUKVÅRD" userId="S::maria.m.lofgren@regionhalland.se::4cb288e3-66af-4afa-86a0-760f13ac5b44" providerId="AD" clId="Web-{887D6494-D6D4-49E1-A238-421D337D0EC0}" dt="2023-10-10T07:55:16.818" v="174" actId="20577"/>
          <ac:spMkLst>
            <pc:docMk/>
            <pc:sldMk cId="2361730609" sldId="441"/>
            <ac:spMk id="2" creationId="{00000000-0000-0000-0000-000000000000}"/>
          </ac:spMkLst>
        </pc:spChg>
      </pc:sldChg>
      <pc:sldChg chg="modSp">
        <pc:chgData name="Löfgren Maria M RK HÄLSO- OCH SJUKVÅRD" userId="S::maria.m.lofgren@regionhalland.se::4cb288e3-66af-4afa-86a0-760f13ac5b44" providerId="AD" clId="Web-{887D6494-D6D4-49E1-A238-421D337D0EC0}" dt="2023-10-10T07:55:28.365" v="175" actId="20577"/>
        <pc:sldMkLst>
          <pc:docMk/>
          <pc:sldMk cId="4226672251" sldId="442"/>
        </pc:sldMkLst>
        <pc:spChg chg="mod">
          <ac:chgData name="Löfgren Maria M RK HÄLSO- OCH SJUKVÅRD" userId="S::maria.m.lofgren@regionhalland.se::4cb288e3-66af-4afa-86a0-760f13ac5b44" providerId="AD" clId="Web-{887D6494-D6D4-49E1-A238-421D337D0EC0}" dt="2023-10-10T07:55:28.365" v="175" actId="20577"/>
          <ac:spMkLst>
            <pc:docMk/>
            <pc:sldMk cId="4226672251" sldId="442"/>
            <ac:spMk id="3" creationId="{50644808-546D-46E9-9852-2EF4745C7388}"/>
          </ac:spMkLst>
        </pc:spChg>
      </pc:sldChg>
      <pc:sldChg chg="modNotes">
        <pc:chgData name="Löfgren Maria M RK HÄLSO- OCH SJUKVÅRD" userId="S::maria.m.lofgren@regionhalland.se::4cb288e3-66af-4afa-86a0-760f13ac5b44" providerId="AD" clId="Web-{887D6494-D6D4-49E1-A238-421D337D0EC0}" dt="2023-10-10T08:14:13.421" v="272"/>
        <pc:sldMkLst>
          <pc:docMk/>
          <pc:sldMk cId="2024213836" sldId="445"/>
        </pc:sldMkLst>
      </pc:sldChg>
      <pc:sldChg chg="modNotes">
        <pc:chgData name="Löfgren Maria M RK HÄLSO- OCH SJUKVÅRD" userId="S::maria.m.lofgren@regionhalland.se::4cb288e3-66af-4afa-86a0-760f13ac5b44" providerId="AD" clId="Web-{887D6494-D6D4-49E1-A238-421D337D0EC0}" dt="2023-10-10T08:14:11.093" v="267"/>
        <pc:sldMkLst>
          <pc:docMk/>
          <pc:sldMk cId="2708147553" sldId="446"/>
        </pc:sldMkLst>
      </pc:sldChg>
      <pc:sldChg chg="modNotes">
        <pc:chgData name="Löfgren Maria M RK HÄLSO- OCH SJUKVÅRD" userId="S::maria.m.lofgren@regionhalland.se::4cb288e3-66af-4afa-86a0-760f13ac5b44" providerId="AD" clId="Web-{887D6494-D6D4-49E1-A238-421D337D0EC0}" dt="2023-10-10T07:56:04.724" v="186"/>
        <pc:sldMkLst>
          <pc:docMk/>
          <pc:sldMk cId="3283575890" sldId="447"/>
        </pc:sldMkLst>
      </pc:sldChg>
      <pc:sldChg chg="modSp">
        <pc:chgData name="Löfgren Maria M RK HÄLSO- OCH SJUKVÅRD" userId="S::maria.m.lofgren@regionhalland.se::4cb288e3-66af-4afa-86a0-760f13ac5b44" providerId="AD" clId="Web-{887D6494-D6D4-49E1-A238-421D337D0EC0}" dt="2023-10-10T07:58:48.335" v="194" actId="1076"/>
        <pc:sldMkLst>
          <pc:docMk/>
          <pc:sldMk cId="1898483009" sldId="449"/>
        </pc:sldMkLst>
        <pc:spChg chg="mod">
          <ac:chgData name="Löfgren Maria M RK HÄLSO- OCH SJUKVÅRD" userId="S::maria.m.lofgren@regionhalland.se::4cb288e3-66af-4afa-86a0-760f13ac5b44" providerId="AD" clId="Web-{887D6494-D6D4-49E1-A238-421D337D0EC0}" dt="2023-10-10T07:58:48.335" v="194" actId="1076"/>
          <ac:spMkLst>
            <pc:docMk/>
            <pc:sldMk cId="1898483009" sldId="449"/>
            <ac:spMk id="3" creationId="{FE1BB919-33DA-76BB-EE8E-8E9D3ECB0452}"/>
          </ac:spMkLst>
        </pc:spChg>
      </pc:sldChg>
      <pc:sldChg chg="addSp modSp addAnim modNotes">
        <pc:chgData name="Löfgren Maria M RK HÄLSO- OCH SJUKVÅRD" userId="S::maria.m.lofgren@regionhalland.se::4cb288e3-66af-4afa-86a0-760f13ac5b44" providerId="AD" clId="Web-{887D6494-D6D4-49E1-A238-421D337D0EC0}" dt="2023-10-10T09:13:20.956" v="416" actId="1076"/>
        <pc:sldMkLst>
          <pc:docMk/>
          <pc:sldMk cId="4073551139" sldId="451"/>
        </pc:sldMkLst>
        <pc:spChg chg="add mod">
          <ac:chgData name="Löfgren Maria M RK HÄLSO- OCH SJUKVÅRD" userId="S::maria.m.lofgren@regionhalland.se::4cb288e3-66af-4afa-86a0-760f13ac5b44" providerId="AD" clId="Web-{887D6494-D6D4-49E1-A238-421D337D0EC0}" dt="2023-10-10T09:13:20.956" v="416" actId="1076"/>
          <ac:spMkLst>
            <pc:docMk/>
            <pc:sldMk cId="4073551139" sldId="451"/>
            <ac:spMk id="2" creationId="{8F8F9FBE-EFAB-2C97-7A94-6F8726A86D54}"/>
          </ac:spMkLst>
        </pc:spChg>
        <pc:spChg chg="add mod">
          <ac:chgData name="Löfgren Maria M RK HÄLSO- OCH SJUKVÅRD" userId="S::maria.m.lofgren@regionhalland.se::4cb288e3-66af-4afa-86a0-760f13ac5b44" providerId="AD" clId="Web-{887D6494-D6D4-49E1-A238-421D337D0EC0}" dt="2023-10-10T09:13:15.346" v="415" actId="20577"/>
          <ac:spMkLst>
            <pc:docMk/>
            <pc:sldMk cId="4073551139" sldId="451"/>
            <ac:spMk id="3" creationId="{802381F3-5FD1-A277-EAF7-161C496604DF}"/>
          </ac:spMkLst>
        </pc:spChg>
        <pc:picChg chg="mod">
          <ac:chgData name="Löfgren Maria M RK HÄLSO- OCH SJUKVÅRD" userId="S::maria.m.lofgren@regionhalland.se::4cb288e3-66af-4afa-86a0-760f13ac5b44" providerId="AD" clId="Web-{887D6494-D6D4-49E1-A238-421D337D0EC0}" dt="2023-10-10T09:13:03.050" v="411" actId="1076"/>
          <ac:picMkLst>
            <pc:docMk/>
            <pc:sldMk cId="4073551139" sldId="451"/>
            <ac:picMk id="7" creationId="{3B8F1E6F-CD45-953E-F70A-A0989FBE30B2}"/>
          </ac:picMkLst>
        </pc:picChg>
      </pc:sldChg>
      <pc:sldChg chg="modNotes">
        <pc:chgData name="Löfgren Maria M RK HÄLSO- OCH SJUKVÅRD" userId="S::maria.m.lofgren@regionhalland.se::4cb288e3-66af-4afa-86a0-760f13ac5b44" providerId="AD" clId="Web-{887D6494-D6D4-49E1-A238-421D337D0EC0}" dt="2023-10-10T08:11:34.123" v="255"/>
        <pc:sldMkLst>
          <pc:docMk/>
          <pc:sldMk cId="152586095" sldId="454"/>
        </pc:sldMkLst>
      </pc:sldChg>
      <pc:sldChg chg="modSp modNotes">
        <pc:chgData name="Löfgren Maria M RK HÄLSO- OCH SJUKVÅRD" userId="S::maria.m.lofgren@regionhalland.se::4cb288e3-66af-4afa-86a0-760f13ac5b44" providerId="AD" clId="Web-{887D6494-D6D4-49E1-A238-421D337D0EC0}" dt="2023-10-10T08:07:01.917" v="244" actId="1076"/>
        <pc:sldMkLst>
          <pc:docMk/>
          <pc:sldMk cId="3062453049" sldId="455"/>
        </pc:sldMkLst>
        <pc:spChg chg="mod">
          <ac:chgData name="Löfgren Maria M RK HÄLSO- OCH SJUKVÅRD" userId="S::maria.m.lofgren@regionhalland.se::4cb288e3-66af-4afa-86a0-760f13ac5b44" providerId="AD" clId="Web-{887D6494-D6D4-49E1-A238-421D337D0EC0}" dt="2023-10-10T08:06:25.917" v="205" actId="1076"/>
          <ac:spMkLst>
            <pc:docMk/>
            <pc:sldMk cId="3062453049" sldId="455"/>
            <ac:spMk id="3" creationId="{ECDC1D92-9F55-57E0-E68D-CB88B39C4D7D}"/>
          </ac:spMkLst>
        </pc:spChg>
        <pc:picChg chg="mod">
          <ac:chgData name="Löfgren Maria M RK HÄLSO- OCH SJUKVÅRD" userId="S::maria.m.lofgren@regionhalland.se::4cb288e3-66af-4afa-86a0-760f13ac5b44" providerId="AD" clId="Web-{887D6494-D6D4-49E1-A238-421D337D0EC0}" dt="2023-10-10T08:07:01.917" v="244" actId="1076"/>
          <ac:picMkLst>
            <pc:docMk/>
            <pc:sldMk cId="3062453049" sldId="455"/>
            <ac:picMk id="7" creationId="{03C6BE17-B256-A609-DEA8-7E847CA561B9}"/>
          </ac:picMkLst>
        </pc:picChg>
      </pc:sldChg>
      <pc:sldChg chg="modNotes">
        <pc:chgData name="Löfgren Maria M RK HÄLSO- OCH SJUKVÅRD" userId="S::maria.m.lofgren@regionhalland.se::4cb288e3-66af-4afa-86a0-760f13ac5b44" providerId="AD" clId="Web-{887D6494-D6D4-49E1-A238-421D337D0EC0}" dt="2023-10-10T08:21:23.330" v="401"/>
        <pc:sldMkLst>
          <pc:docMk/>
          <pc:sldMk cId="2176256938" sldId="456"/>
        </pc:sldMkLst>
      </pc:sldChg>
      <pc:sldChg chg="modNotes">
        <pc:chgData name="Löfgren Maria M RK HÄLSO- OCH SJUKVÅRD" userId="S::maria.m.lofgren@regionhalland.se::4cb288e3-66af-4afa-86a0-760f13ac5b44" providerId="AD" clId="Web-{887D6494-D6D4-49E1-A238-421D337D0EC0}" dt="2023-10-10T08:22:16.347" v="406"/>
        <pc:sldMkLst>
          <pc:docMk/>
          <pc:sldMk cId="1125824621" sldId="457"/>
        </pc:sldMkLst>
      </pc:sldChg>
      <pc:sldChg chg="addSp modSp addAnim modNotes">
        <pc:chgData name="Löfgren Maria M RK HÄLSO- OCH SJUKVÅRD" userId="S::maria.m.lofgren@regionhalland.se::4cb288e3-66af-4afa-86a0-760f13ac5b44" providerId="AD" clId="Web-{887D6494-D6D4-49E1-A238-421D337D0EC0}" dt="2023-10-10T08:16:47.969" v="362"/>
        <pc:sldMkLst>
          <pc:docMk/>
          <pc:sldMk cId="813843078" sldId="462"/>
        </pc:sldMkLst>
        <pc:spChg chg="add mod">
          <ac:chgData name="Löfgren Maria M RK HÄLSO- OCH SJUKVÅRD" userId="S::maria.m.lofgren@regionhalland.se::4cb288e3-66af-4afa-86a0-760f13ac5b44" providerId="AD" clId="Web-{887D6494-D6D4-49E1-A238-421D337D0EC0}" dt="2023-10-10T08:16:41.625" v="361"/>
          <ac:spMkLst>
            <pc:docMk/>
            <pc:sldMk cId="813843078" sldId="462"/>
            <ac:spMk id="7" creationId="{05744E6F-C4A5-9D4F-8E0A-A662D0BF3142}"/>
          </ac:spMkLst>
        </pc:spChg>
      </pc:sldChg>
      <pc:sldChg chg="modSp new">
        <pc:chgData name="Löfgren Maria M RK HÄLSO- OCH SJUKVÅRD" userId="S::maria.m.lofgren@regionhalland.se::4cb288e3-66af-4afa-86a0-760f13ac5b44" providerId="AD" clId="Web-{887D6494-D6D4-49E1-A238-421D337D0EC0}" dt="2023-10-10T08:10:16.200" v="249" actId="20577"/>
        <pc:sldMkLst>
          <pc:docMk/>
          <pc:sldMk cId="105228498" sldId="463"/>
        </pc:sldMkLst>
        <pc:spChg chg="mod">
          <ac:chgData name="Löfgren Maria M RK HÄLSO- OCH SJUKVÅRD" userId="S::maria.m.lofgren@regionhalland.se::4cb288e3-66af-4afa-86a0-760f13ac5b44" providerId="AD" clId="Web-{887D6494-D6D4-49E1-A238-421D337D0EC0}" dt="2023-10-10T08:10:16.200" v="249" actId="20577"/>
          <ac:spMkLst>
            <pc:docMk/>
            <pc:sldMk cId="105228498" sldId="463"/>
            <ac:spMk id="2" creationId="{5FB4318D-230C-F42A-A0E9-71E549DEC3DF}"/>
          </ac:spMkLst>
        </pc:spChg>
      </pc:sldChg>
    </pc:docChg>
  </pc:docChgLst>
  <pc:docChgLst>
    <pc:chgData name="Carlsson Anna I RK" userId="S::anna.i.carlsson@regionhalland.se::56d5b8f8-bafe-464c-b18f-338cb02ad156" providerId="AD" clId="Web-{B122EAA1-5939-47AB-B963-BA4D31AEBED5}"/>
    <pc:docChg chg="modSld">
      <pc:chgData name="Carlsson Anna I RK" userId="S::anna.i.carlsson@regionhalland.se::56d5b8f8-bafe-464c-b18f-338cb02ad156" providerId="AD" clId="Web-{B122EAA1-5939-47AB-B963-BA4D31AEBED5}" dt="2023-10-10T14:00:54.680" v="46" actId="20577"/>
      <pc:docMkLst>
        <pc:docMk/>
      </pc:docMkLst>
      <pc:sldChg chg="modSp">
        <pc:chgData name="Carlsson Anna I RK" userId="S::anna.i.carlsson@regionhalland.se::56d5b8f8-bafe-464c-b18f-338cb02ad156" providerId="AD" clId="Web-{B122EAA1-5939-47AB-B963-BA4D31AEBED5}" dt="2023-10-10T13:57:35.150" v="32" actId="20577"/>
        <pc:sldMkLst>
          <pc:docMk/>
          <pc:sldMk cId="3681305250" sldId="304"/>
        </pc:sldMkLst>
        <pc:spChg chg="mod">
          <ac:chgData name="Carlsson Anna I RK" userId="S::anna.i.carlsson@regionhalland.se::56d5b8f8-bafe-464c-b18f-338cb02ad156" providerId="AD" clId="Web-{B122EAA1-5939-47AB-B963-BA4D31AEBED5}" dt="2023-10-10T13:57:35.150" v="32" actId="20577"/>
          <ac:spMkLst>
            <pc:docMk/>
            <pc:sldMk cId="3681305250" sldId="304"/>
            <ac:spMk id="3" creationId="{00000000-0000-0000-0000-000000000000}"/>
          </ac:spMkLst>
        </pc:spChg>
      </pc:sldChg>
      <pc:sldChg chg="modSp">
        <pc:chgData name="Carlsson Anna I RK" userId="S::anna.i.carlsson@regionhalland.se::56d5b8f8-bafe-464c-b18f-338cb02ad156" providerId="AD" clId="Web-{B122EAA1-5939-47AB-B963-BA4D31AEBED5}" dt="2023-10-10T14:00:54.680" v="46" actId="20577"/>
        <pc:sldMkLst>
          <pc:docMk/>
          <pc:sldMk cId="3633283392" sldId="361"/>
        </pc:sldMkLst>
        <pc:spChg chg="mod">
          <ac:chgData name="Carlsson Anna I RK" userId="S::anna.i.carlsson@regionhalland.se::56d5b8f8-bafe-464c-b18f-338cb02ad156" providerId="AD" clId="Web-{B122EAA1-5939-47AB-B963-BA4D31AEBED5}" dt="2023-10-10T14:00:54.680" v="46" actId="20577"/>
          <ac:spMkLst>
            <pc:docMk/>
            <pc:sldMk cId="3633283392" sldId="361"/>
            <ac:spMk id="3" creationId="{603BF98C-3F58-40E5-9AE9-D5147F35584F}"/>
          </ac:spMkLst>
        </pc:spChg>
      </pc:sldChg>
      <pc:sldChg chg="addSp delSp modSp">
        <pc:chgData name="Carlsson Anna I RK" userId="S::anna.i.carlsson@regionhalland.se::56d5b8f8-bafe-464c-b18f-338cb02ad156" providerId="AD" clId="Web-{B122EAA1-5939-47AB-B963-BA4D31AEBED5}" dt="2023-10-10T13:55:18.531" v="14" actId="1076"/>
        <pc:sldMkLst>
          <pc:docMk/>
          <pc:sldMk cId="245461869" sldId="367"/>
        </pc:sldMkLst>
        <pc:picChg chg="add del mod">
          <ac:chgData name="Carlsson Anna I RK" userId="S::anna.i.carlsson@regionhalland.se::56d5b8f8-bafe-464c-b18f-338cb02ad156" providerId="AD" clId="Web-{B122EAA1-5939-47AB-B963-BA4D31AEBED5}" dt="2023-10-10T13:54:46.013" v="10"/>
          <ac:picMkLst>
            <pc:docMk/>
            <pc:sldMk cId="245461869" sldId="367"/>
            <ac:picMk id="2" creationId="{989F24FD-4F65-72F4-14FD-7FFB321DAC1A}"/>
          </ac:picMkLst>
        </pc:picChg>
        <pc:picChg chg="del">
          <ac:chgData name="Carlsson Anna I RK" userId="S::anna.i.carlsson@regionhalland.se::56d5b8f8-bafe-464c-b18f-338cb02ad156" providerId="AD" clId="Web-{B122EAA1-5939-47AB-B963-BA4D31AEBED5}" dt="2023-10-10T13:53:09.350" v="2"/>
          <ac:picMkLst>
            <pc:docMk/>
            <pc:sldMk cId="245461869" sldId="367"/>
            <ac:picMk id="3" creationId="{0258B6D1-C18B-DC6D-83B8-1BE4097107B2}"/>
          </ac:picMkLst>
        </pc:picChg>
        <pc:picChg chg="add mod">
          <ac:chgData name="Carlsson Anna I RK" userId="S::anna.i.carlsson@regionhalland.se::56d5b8f8-bafe-464c-b18f-338cb02ad156" providerId="AD" clId="Web-{B122EAA1-5939-47AB-B963-BA4D31AEBED5}" dt="2023-10-10T13:55:18.531" v="14" actId="1076"/>
          <ac:picMkLst>
            <pc:docMk/>
            <pc:sldMk cId="245461869" sldId="367"/>
            <ac:picMk id="5" creationId="{DF4BCECC-B57B-7C02-2809-079761CABBFC}"/>
          </ac:picMkLst>
        </pc:picChg>
      </pc:sldChg>
    </pc:docChg>
  </pc:docChgLst>
  <pc:docChgLst>
    <pc:chgData name="Hiljemark Åsa RK HÄLSO- OCH SJUKVÅRD" userId="S::asa.hiljemark@regionhalland.se::53999acd-ccc3-4474-8eb8-087ca392302e" providerId="AD" clId="Web-{27254E00-8079-400F-8775-7CC2AE6C3364}"/>
    <pc:docChg chg="modSld">
      <pc:chgData name="Hiljemark Åsa RK HÄLSO- OCH SJUKVÅRD" userId="S::asa.hiljemark@regionhalland.se::53999acd-ccc3-4474-8eb8-087ca392302e" providerId="AD" clId="Web-{27254E00-8079-400F-8775-7CC2AE6C3364}" dt="2021-09-09T08:48:27.471" v="386"/>
      <pc:docMkLst>
        <pc:docMk/>
      </pc:docMkLst>
      <pc:sldChg chg="modSp modNotes">
        <pc:chgData name="Hiljemark Åsa RK HÄLSO- OCH SJUKVÅRD" userId="S::asa.hiljemark@regionhalland.se::53999acd-ccc3-4474-8eb8-087ca392302e" providerId="AD" clId="Web-{27254E00-8079-400F-8775-7CC2AE6C3364}" dt="2021-09-09T08:48:27.471" v="386"/>
        <pc:sldMkLst>
          <pc:docMk/>
          <pc:sldMk cId="3796326738" sldId="357"/>
        </pc:sldMkLst>
        <pc:spChg chg="mod">
          <ac:chgData name="Hiljemark Åsa RK HÄLSO- OCH SJUKVÅRD" userId="S::asa.hiljemark@regionhalland.se::53999acd-ccc3-4474-8eb8-087ca392302e" providerId="AD" clId="Web-{27254E00-8079-400F-8775-7CC2AE6C3364}" dt="2021-09-09T08:39:58.211" v="5" actId="20577"/>
          <ac:spMkLst>
            <pc:docMk/>
            <pc:sldMk cId="3796326738" sldId="357"/>
            <ac:spMk id="3" creationId="{0521BC9A-DFD7-4B29-A0DF-019C774A8B56}"/>
          </ac:spMkLst>
        </pc:spChg>
      </pc:sldChg>
    </pc:docChg>
  </pc:docChgLst>
  <pc:docChgLst>
    <pc:chgData name="Löfgren Maria M RK HÄLSO- OCH SJUKVÅRD" userId="S::maria.m.lofgren@regionhalland.se::4cb288e3-66af-4afa-86a0-760f13ac5b44" providerId="AD" clId="Web-{DA168690-D939-473D-91FF-E758F8251CC0}"/>
    <pc:docChg chg="modSld sldOrd">
      <pc:chgData name="Löfgren Maria M RK HÄLSO- OCH SJUKVÅRD" userId="S::maria.m.lofgren@regionhalland.se::4cb288e3-66af-4afa-86a0-760f13ac5b44" providerId="AD" clId="Web-{DA168690-D939-473D-91FF-E758F8251CC0}" dt="2022-10-17T12:22:56.346" v="596"/>
      <pc:docMkLst>
        <pc:docMk/>
      </pc:docMkLst>
      <pc:sldChg chg="modSp">
        <pc:chgData name="Löfgren Maria M RK HÄLSO- OCH SJUKVÅRD" userId="S::maria.m.lofgren@regionhalland.se::4cb288e3-66af-4afa-86a0-760f13ac5b44" providerId="AD" clId="Web-{DA168690-D939-473D-91FF-E758F8251CC0}" dt="2022-10-17T12:01:59.147" v="43" actId="20577"/>
        <pc:sldMkLst>
          <pc:docMk/>
          <pc:sldMk cId="3297015186" sldId="306"/>
        </pc:sldMkLst>
        <pc:spChg chg="mod">
          <ac:chgData name="Löfgren Maria M RK HÄLSO- OCH SJUKVÅRD" userId="S::maria.m.lofgren@regionhalland.se::4cb288e3-66af-4afa-86a0-760f13ac5b44" providerId="AD" clId="Web-{DA168690-D939-473D-91FF-E758F8251CC0}" dt="2022-10-17T12:01:59.147" v="43" actId="20577"/>
          <ac:spMkLst>
            <pc:docMk/>
            <pc:sldMk cId="3297015186" sldId="306"/>
            <ac:spMk id="3" creationId="{00000000-0000-0000-0000-000000000000}"/>
          </ac:spMkLst>
        </pc:spChg>
      </pc:sldChg>
      <pc:sldChg chg="modNotes">
        <pc:chgData name="Löfgren Maria M RK HÄLSO- OCH SJUKVÅRD" userId="S::maria.m.lofgren@regionhalland.se::4cb288e3-66af-4afa-86a0-760f13ac5b44" providerId="AD" clId="Web-{DA168690-D939-473D-91FF-E758F8251CC0}" dt="2022-10-17T12:18:44.765" v="567"/>
        <pc:sldMkLst>
          <pc:docMk/>
          <pc:sldMk cId="3957234251" sldId="323"/>
        </pc:sldMkLst>
      </pc:sldChg>
      <pc:sldChg chg="modNotes">
        <pc:chgData name="Löfgren Maria M RK HÄLSO- OCH SJUKVÅRD" userId="S::maria.m.lofgren@regionhalland.se::4cb288e3-66af-4afa-86a0-760f13ac5b44" providerId="AD" clId="Web-{DA168690-D939-473D-91FF-E758F8251CC0}" dt="2022-10-17T12:14:43.498" v="363"/>
        <pc:sldMkLst>
          <pc:docMk/>
          <pc:sldMk cId="1277684729" sldId="325"/>
        </pc:sldMkLst>
      </pc:sldChg>
      <pc:sldChg chg="modSp ord modNotes">
        <pc:chgData name="Löfgren Maria M RK HÄLSO- OCH SJUKVÅRD" userId="S::maria.m.lofgren@regionhalland.se::4cb288e3-66af-4afa-86a0-760f13ac5b44" providerId="AD" clId="Web-{DA168690-D939-473D-91FF-E758F8251CC0}" dt="2022-10-17T12:16:17.717" v="374" actId="20577"/>
        <pc:sldMkLst>
          <pc:docMk/>
          <pc:sldMk cId="1320384305" sldId="346"/>
        </pc:sldMkLst>
        <pc:spChg chg="mod">
          <ac:chgData name="Löfgren Maria M RK HÄLSO- OCH SJUKVÅRD" userId="S::maria.m.lofgren@regionhalland.se::4cb288e3-66af-4afa-86a0-760f13ac5b44" providerId="AD" clId="Web-{DA168690-D939-473D-91FF-E758F8251CC0}" dt="2022-10-17T12:16:17.717" v="374" actId="20577"/>
          <ac:spMkLst>
            <pc:docMk/>
            <pc:sldMk cId="1320384305" sldId="346"/>
            <ac:spMk id="2" creationId="{00000000-0000-0000-0000-000000000000}"/>
          </ac:spMkLst>
        </pc:spChg>
      </pc:sldChg>
      <pc:sldChg chg="modNotes">
        <pc:chgData name="Löfgren Maria M RK HÄLSO- OCH SJUKVÅRD" userId="S::maria.m.lofgren@regionhalland.se::4cb288e3-66af-4afa-86a0-760f13ac5b44" providerId="AD" clId="Web-{DA168690-D939-473D-91FF-E758F8251CC0}" dt="2022-10-17T12:22:56.346" v="596"/>
        <pc:sldMkLst>
          <pc:docMk/>
          <pc:sldMk cId="3796326738" sldId="357"/>
        </pc:sldMkLst>
      </pc:sldChg>
      <pc:sldChg chg="modNotes">
        <pc:chgData name="Löfgren Maria M RK HÄLSO- OCH SJUKVÅRD" userId="S::maria.m.lofgren@regionhalland.se::4cb288e3-66af-4afa-86a0-760f13ac5b44" providerId="AD" clId="Web-{DA168690-D939-473D-91FF-E758F8251CC0}" dt="2022-10-17T12:17:26.702" v="493"/>
        <pc:sldMkLst>
          <pc:docMk/>
          <pc:sldMk cId="2893224967" sldId="381"/>
        </pc:sldMkLst>
      </pc:sldChg>
      <pc:sldChg chg="modSp modNotes">
        <pc:chgData name="Löfgren Maria M RK HÄLSO- OCH SJUKVÅRD" userId="S::maria.m.lofgren@regionhalland.se::4cb288e3-66af-4afa-86a0-760f13ac5b44" providerId="AD" clId="Web-{DA168690-D939-473D-91FF-E758F8251CC0}" dt="2022-10-17T12:20:17.469" v="589" actId="20577"/>
        <pc:sldMkLst>
          <pc:docMk/>
          <pc:sldMk cId="862078477" sldId="387"/>
        </pc:sldMkLst>
        <pc:spChg chg="mod">
          <ac:chgData name="Löfgren Maria M RK HÄLSO- OCH SJUKVÅRD" userId="S::maria.m.lofgren@regionhalland.se::4cb288e3-66af-4afa-86a0-760f13ac5b44" providerId="AD" clId="Web-{DA168690-D939-473D-91FF-E758F8251CC0}" dt="2022-10-17T12:20:17.469" v="589" actId="20577"/>
          <ac:spMkLst>
            <pc:docMk/>
            <pc:sldMk cId="862078477" sldId="387"/>
            <ac:spMk id="8" creationId="{5CB3BE1B-B868-06A0-4A84-0F6B27DF237D}"/>
          </ac:spMkLst>
        </pc:spChg>
      </pc:sldChg>
      <pc:sldChg chg="modNotes">
        <pc:chgData name="Löfgren Maria M RK HÄLSO- OCH SJUKVÅRD" userId="S::maria.m.lofgren@regionhalland.se::4cb288e3-66af-4afa-86a0-760f13ac5b44" providerId="AD" clId="Web-{DA168690-D939-473D-91FF-E758F8251CC0}" dt="2022-10-17T12:19:17.234" v="578"/>
        <pc:sldMkLst>
          <pc:docMk/>
          <pc:sldMk cId="1751143666" sldId="390"/>
        </pc:sldMkLst>
      </pc:sldChg>
      <pc:sldChg chg="modNotes">
        <pc:chgData name="Löfgren Maria M RK HÄLSO- OCH SJUKVÅRD" userId="S::maria.m.lofgren@regionhalland.se::4cb288e3-66af-4afa-86a0-760f13ac5b44" providerId="AD" clId="Web-{DA168690-D939-473D-91FF-E758F8251CC0}" dt="2022-10-17T12:08:12.057" v="298"/>
        <pc:sldMkLst>
          <pc:docMk/>
          <pc:sldMk cId="2656762197" sldId="395"/>
        </pc:sldMkLst>
      </pc:sldChg>
      <pc:sldChg chg="ord">
        <pc:chgData name="Löfgren Maria M RK HÄLSO- OCH SJUKVÅRD" userId="S::maria.m.lofgren@regionhalland.se::4cb288e3-66af-4afa-86a0-760f13ac5b44" providerId="AD" clId="Web-{DA168690-D939-473D-91FF-E758F8251CC0}" dt="2022-10-17T12:19:24.031" v="579"/>
        <pc:sldMkLst>
          <pc:docMk/>
          <pc:sldMk cId="3912249886" sldId="396"/>
        </pc:sldMkLst>
      </pc:sldChg>
      <pc:sldChg chg="modNotes">
        <pc:chgData name="Löfgren Maria M RK HÄLSO- OCH SJUKVÅRD" userId="S::maria.m.lofgren@regionhalland.se::4cb288e3-66af-4afa-86a0-760f13ac5b44" providerId="AD" clId="Web-{DA168690-D939-473D-91FF-E758F8251CC0}" dt="2022-10-17T12:08:00.369" v="294"/>
        <pc:sldMkLst>
          <pc:docMk/>
          <pc:sldMk cId="4077911388" sldId="417"/>
        </pc:sldMkLst>
      </pc:sldChg>
      <pc:sldChg chg="modNotes">
        <pc:chgData name="Löfgren Maria M RK HÄLSO- OCH SJUKVÅRD" userId="S::maria.m.lofgren@regionhalland.se::4cb288e3-66af-4afa-86a0-760f13ac5b44" providerId="AD" clId="Web-{DA168690-D939-473D-91FF-E758F8251CC0}" dt="2022-10-17T12:06:34.165" v="178"/>
        <pc:sldMkLst>
          <pc:docMk/>
          <pc:sldMk cId="1385683296" sldId="420"/>
        </pc:sldMkLst>
      </pc:sldChg>
      <pc:sldChg chg="modNotes">
        <pc:chgData name="Löfgren Maria M RK HÄLSO- OCH SJUKVÅRD" userId="S::maria.m.lofgren@regionhalland.se::4cb288e3-66af-4afa-86a0-760f13ac5b44" providerId="AD" clId="Web-{DA168690-D939-473D-91FF-E758F8251CC0}" dt="2022-10-17T12:18:13.312" v="565"/>
        <pc:sldMkLst>
          <pc:docMk/>
          <pc:sldMk cId="2743807149" sldId="424"/>
        </pc:sldMkLst>
      </pc:sldChg>
    </pc:docChg>
  </pc:docChgLst>
  <pc:docChgLst>
    <pc:chgData name="Löfgren Maria M RK HÄLSO- OCH SJUKVÅRD" userId="S::maria.m.lofgren@regionhalland.se::4cb288e3-66af-4afa-86a0-760f13ac5b44" providerId="AD" clId="Web-{C528249A-B842-4680-B8B5-DA0840A1942E}"/>
    <pc:docChg chg="addSld delSld modSld sldOrd">
      <pc:chgData name="Löfgren Maria M RK HÄLSO- OCH SJUKVÅRD" userId="S::maria.m.lofgren@regionhalland.se::4cb288e3-66af-4afa-86a0-760f13ac5b44" providerId="AD" clId="Web-{C528249A-B842-4680-B8B5-DA0840A1942E}" dt="2022-10-07T11:41:37.748" v="101"/>
      <pc:docMkLst>
        <pc:docMk/>
      </pc:docMkLst>
      <pc:sldChg chg="ord">
        <pc:chgData name="Löfgren Maria M RK HÄLSO- OCH SJUKVÅRD" userId="S::maria.m.lofgren@regionhalland.se::4cb288e3-66af-4afa-86a0-760f13ac5b44" providerId="AD" clId="Web-{C528249A-B842-4680-B8B5-DA0840A1942E}" dt="2022-10-07T11:39:18.435" v="49"/>
        <pc:sldMkLst>
          <pc:docMk/>
          <pc:sldMk cId="1308729766" sldId="319"/>
        </pc:sldMkLst>
      </pc:sldChg>
      <pc:sldChg chg="del">
        <pc:chgData name="Löfgren Maria M RK HÄLSO- OCH SJUKVÅRD" userId="S::maria.m.lofgren@regionhalland.se::4cb288e3-66af-4afa-86a0-760f13ac5b44" providerId="AD" clId="Web-{C528249A-B842-4680-B8B5-DA0840A1942E}" dt="2022-10-07T11:40:35.342" v="84"/>
        <pc:sldMkLst>
          <pc:docMk/>
          <pc:sldMk cId="3407117038" sldId="327"/>
        </pc:sldMkLst>
      </pc:sldChg>
      <pc:sldChg chg="del">
        <pc:chgData name="Löfgren Maria M RK HÄLSO- OCH SJUKVÅRD" userId="S::maria.m.lofgren@regionhalland.se::4cb288e3-66af-4afa-86a0-760f13ac5b44" providerId="AD" clId="Web-{C528249A-B842-4680-B8B5-DA0840A1942E}" dt="2022-10-07T11:41:37.748" v="101"/>
        <pc:sldMkLst>
          <pc:docMk/>
          <pc:sldMk cId="2205156643" sldId="340"/>
        </pc:sldMkLst>
      </pc:sldChg>
      <pc:sldChg chg="del">
        <pc:chgData name="Löfgren Maria M RK HÄLSO- OCH SJUKVÅRD" userId="S::maria.m.lofgren@regionhalland.se::4cb288e3-66af-4afa-86a0-760f13ac5b44" providerId="AD" clId="Web-{C528249A-B842-4680-B8B5-DA0840A1942E}" dt="2022-10-07T11:39:09.669" v="48"/>
        <pc:sldMkLst>
          <pc:docMk/>
          <pc:sldMk cId="1785822164" sldId="369"/>
        </pc:sldMkLst>
      </pc:sldChg>
      <pc:sldChg chg="del">
        <pc:chgData name="Löfgren Maria M RK HÄLSO- OCH SJUKVÅRD" userId="S::maria.m.lofgren@regionhalland.se::4cb288e3-66af-4afa-86a0-760f13ac5b44" providerId="AD" clId="Web-{C528249A-B842-4680-B8B5-DA0840A1942E}" dt="2022-10-07T11:38:16.778" v="17"/>
        <pc:sldMkLst>
          <pc:docMk/>
          <pc:sldMk cId="1705967418" sldId="370"/>
        </pc:sldMkLst>
      </pc:sldChg>
      <pc:sldChg chg="del">
        <pc:chgData name="Löfgren Maria M RK HÄLSO- OCH SJUKVÅRD" userId="S::maria.m.lofgren@regionhalland.se::4cb288e3-66af-4afa-86a0-760f13ac5b44" providerId="AD" clId="Web-{C528249A-B842-4680-B8B5-DA0840A1942E}" dt="2022-10-07T11:38:16.778" v="18"/>
        <pc:sldMkLst>
          <pc:docMk/>
          <pc:sldMk cId="2405596220" sldId="371"/>
        </pc:sldMkLst>
      </pc:sldChg>
      <pc:sldChg chg="del">
        <pc:chgData name="Löfgren Maria M RK HÄLSO- OCH SJUKVÅRD" userId="S::maria.m.lofgren@regionhalland.se::4cb288e3-66af-4afa-86a0-760f13ac5b44" providerId="AD" clId="Web-{C528249A-B842-4680-B8B5-DA0840A1942E}" dt="2022-10-07T11:38:16.778" v="19"/>
        <pc:sldMkLst>
          <pc:docMk/>
          <pc:sldMk cId="2001327291" sldId="372"/>
        </pc:sldMkLst>
      </pc:sldChg>
      <pc:sldChg chg="addSp delSp modSp del">
        <pc:chgData name="Löfgren Maria M RK HÄLSO- OCH SJUKVÅRD" userId="S::maria.m.lofgren@regionhalland.se::4cb288e3-66af-4afa-86a0-760f13ac5b44" providerId="AD" clId="Web-{C528249A-B842-4680-B8B5-DA0840A1942E}" dt="2022-10-07T11:32:14.354" v="6"/>
        <pc:sldMkLst>
          <pc:docMk/>
          <pc:sldMk cId="1580535934" sldId="373"/>
        </pc:sldMkLst>
        <pc:spChg chg="add del mod">
          <ac:chgData name="Löfgren Maria M RK HÄLSO- OCH SJUKVÅRD" userId="S::maria.m.lofgren@regionhalland.se::4cb288e3-66af-4afa-86a0-760f13ac5b44" providerId="AD" clId="Web-{C528249A-B842-4680-B8B5-DA0840A1942E}" dt="2022-10-07T11:31:54.213" v="1"/>
          <ac:spMkLst>
            <pc:docMk/>
            <pc:sldMk cId="1580535934" sldId="373"/>
            <ac:spMk id="3" creationId="{261D241F-ED60-B866-23B4-926034F5571C}"/>
          </ac:spMkLst>
        </pc:spChg>
        <pc:spChg chg="del">
          <ac:chgData name="Löfgren Maria M RK HÄLSO- OCH SJUKVÅRD" userId="S::maria.m.lofgren@regionhalland.se::4cb288e3-66af-4afa-86a0-760f13ac5b44" providerId="AD" clId="Web-{C528249A-B842-4680-B8B5-DA0840A1942E}" dt="2022-10-07T11:32:02.338" v="4"/>
          <ac:spMkLst>
            <pc:docMk/>
            <pc:sldMk cId="1580535934" sldId="373"/>
            <ac:spMk id="10" creationId="{13CEB1E9-DC11-E0C4-8FF0-D7FE5AB6F946}"/>
          </ac:spMkLst>
        </pc:spChg>
        <pc:spChg chg="del mod">
          <ac:chgData name="Löfgren Maria M RK HÄLSO- OCH SJUKVÅRD" userId="S::maria.m.lofgren@regionhalland.se::4cb288e3-66af-4afa-86a0-760f13ac5b44" providerId="AD" clId="Web-{C528249A-B842-4680-B8B5-DA0840A1942E}" dt="2022-10-07T11:31:59.119" v="3"/>
          <ac:spMkLst>
            <pc:docMk/>
            <pc:sldMk cId="1580535934" sldId="373"/>
            <ac:spMk id="11" creationId="{D7F2D524-40E7-0715-B027-10D5EE06E015}"/>
          </ac:spMkLst>
        </pc:spChg>
        <pc:picChg chg="del">
          <ac:chgData name="Löfgren Maria M RK HÄLSO- OCH SJUKVÅRD" userId="S::maria.m.lofgren@regionhalland.se::4cb288e3-66af-4afa-86a0-760f13ac5b44" providerId="AD" clId="Web-{C528249A-B842-4680-B8B5-DA0840A1942E}" dt="2022-10-07T11:31:35.010" v="0"/>
          <ac:picMkLst>
            <pc:docMk/>
            <pc:sldMk cId="1580535934" sldId="373"/>
            <ac:picMk id="8" creationId="{966ADAD1-182F-D277-FDDA-9EB645A26760}"/>
          </ac:picMkLst>
        </pc:picChg>
      </pc:sldChg>
      <pc:sldChg chg="del">
        <pc:chgData name="Löfgren Maria M RK HÄLSO- OCH SJUKVÅRD" userId="S::maria.m.lofgren@regionhalland.se::4cb288e3-66af-4afa-86a0-760f13ac5b44" providerId="AD" clId="Web-{C528249A-B842-4680-B8B5-DA0840A1942E}" dt="2022-10-07T11:38:16.763" v="12"/>
        <pc:sldMkLst>
          <pc:docMk/>
          <pc:sldMk cId="3614138209" sldId="376"/>
        </pc:sldMkLst>
      </pc:sldChg>
      <pc:sldChg chg="del">
        <pc:chgData name="Löfgren Maria M RK HÄLSO- OCH SJUKVÅRD" userId="S::maria.m.lofgren@regionhalland.se::4cb288e3-66af-4afa-86a0-760f13ac5b44" providerId="AD" clId="Web-{C528249A-B842-4680-B8B5-DA0840A1942E}" dt="2022-10-07T11:38:16.763" v="13"/>
        <pc:sldMkLst>
          <pc:docMk/>
          <pc:sldMk cId="3850571992" sldId="377"/>
        </pc:sldMkLst>
      </pc:sldChg>
      <pc:sldChg chg="del">
        <pc:chgData name="Löfgren Maria M RK HÄLSO- OCH SJUKVÅRD" userId="S::maria.m.lofgren@regionhalland.se::4cb288e3-66af-4afa-86a0-760f13ac5b44" providerId="AD" clId="Web-{C528249A-B842-4680-B8B5-DA0840A1942E}" dt="2022-10-07T11:38:16.763" v="14"/>
        <pc:sldMkLst>
          <pc:docMk/>
          <pc:sldMk cId="1117329840" sldId="378"/>
        </pc:sldMkLst>
      </pc:sldChg>
      <pc:sldChg chg="del">
        <pc:chgData name="Löfgren Maria M RK HÄLSO- OCH SJUKVÅRD" userId="S::maria.m.lofgren@regionhalland.se::4cb288e3-66af-4afa-86a0-760f13ac5b44" providerId="AD" clId="Web-{C528249A-B842-4680-B8B5-DA0840A1942E}" dt="2022-10-07T11:38:16.778" v="15"/>
        <pc:sldMkLst>
          <pc:docMk/>
          <pc:sldMk cId="1417364374" sldId="379"/>
        </pc:sldMkLst>
      </pc:sldChg>
      <pc:sldChg chg="del">
        <pc:chgData name="Löfgren Maria M RK HÄLSO- OCH SJUKVÅRD" userId="S::maria.m.lofgren@regionhalland.se::4cb288e3-66af-4afa-86a0-760f13ac5b44" providerId="AD" clId="Web-{C528249A-B842-4680-B8B5-DA0840A1942E}" dt="2022-10-07T11:38:16.778" v="16"/>
        <pc:sldMkLst>
          <pc:docMk/>
          <pc:sldMk cId="2649264749" sldId="380"/>
        </pc:sldMkLst>
      </pc:sldChg>
      <pc:sldChg chg="add del">
        <pc:chgData name="Löfgren Maria M RK HÄLSO- OCH SJUKVÅRD" userId="S::maria.m.lofgren@regionhalland.se::4cb288e3-66af-4afa-86a0-760f13ac5b44" providerId="AD" clId="Web-{C528249A-B842-4680-B8B5-DA0840A1942E}" dt="2022-10-07T11:40:30.529" v="83"/>
        <pc:sldMkLst>
          <pc:docMk/>
          <pc:sldMk cId="877983963" sldId="382"/>
        </pc:sldMkLst>
      </pc:sldChg>
      <pc:sldChg chg="add del">
        <pc:chgData name="Löfgren Maria M RK HÄLSO- OCH SJUKVÅRD" userId="S::maria.m.lofgren@regionhalland.se::4cb288e3-66af-4afa-86a0-760f13ac5b44" providerId="AD" clId="Web-{C528249A-B842-4680-B8B5-DA0840A1942E}" dt="2022-10-07T11:38:38.747" v="30"/>
        <pc:sldMkLst>
          <pc:docMk/>
          <pc:sldMk cId="3018246301" sldId="382"/>
        </pc:sldMkLst>
      </pc:sldChg>
      <pc:sldChg chg="new del">
        <pc:chgData name="Löfgren Maria M RK HÄLSO- OCH SJUKVÅRD" userId="S::maria.m.lofgren@regionhalland.se::4cb288e3-66af-4afa-86a0-760f13ac5b44" providerId="AD" clId="Web-{C528249A-B842-4680-B8B5-DA0840A1942E}" dt="2022-10-07T11:32:35.604" v="10"/>
        <pc:sldMkLst>
          <pc:docMk/>
          <pc:sldMk cId="3910625255" sldId="382"/>
        </pc:sldMkLst>
      </pc:sldChg>
      <pc:sldChg chg="add del">
        <pc:chgData name="Löfgren Maria M RK HÄLSO- OCH SJUKVÅRD" userId="S::maria.m.lofgren@regionhalland.se::4cb288e3-66af-4afa-86a0-760f13ac5b44" providerId="AD" clId="Web-{C528249A-B842-4680-B8B5-DA0840A1942E}" dt="2022-10-07T11:40:29.779" v="82"/>
        <pc:sldMkLst>
          <pc:docMk/>
          <pc:sldMk cId="551213499" sldId="383"/>
        </pc:sldMkLst>
      </pc:sldChg>
      <pc:sldChg chg="add del">
        <pc:chgData name="Löfgren Maria M RK HÄLSO- OCH SJUKVÅRD" userId="S::maria.m.lofgren@regionhalland.se::4cb288e3-66af-4afa-86a0-760f13ac5b44" providerId="AD" clId="Web-{C528249A-B842-4680-B8B5-DA0840A1942E}" dt="2022-10-07T11:38:38.763" v="31"/>
        <pc:sldMkLst>
          <pc:docMk/>
          <pc:sldMk cId="1430780753" sldId="383"/>
        </pc:sldMkLst>
      </pc:sldChg>
      <pc:sldChg chg="new del">
        <pc:chgData name="Löfgren Maria M RK HÄLSO- OCH SJUKVÅRD" userId="S::maria.m.lofgren@regionhalland.se::4cb288e3-66af-4afa-86a0-760f13ac5b44" providerId="AD" clId="Web-{C528249A-B842-4680-B8B5-DA0840A1942E}" dt="2022-10-07T11:32:33.791" v="9"/>
        <pc:sldMkLst>
          <pc:docMk/>
          <pc:sldMk cId="4222345584" sldId="383"/>
        </pc:sldMkLst>
      </pc:sldChg>
      <pc:sldChg chg="add del">
        <pc:chgData name="Löfgren Maria M RK HÄLSO- OCH SJUKVÅRD" userId="S::maria.m.lofgren@regionhalland.se::4cb288e3-66af-4afa-86a0-760f13ac5b44" providerId="AD" clId="Web-{C528249A-B842-4680-B8B5-DA0840A1942E}" dt="2022-10-07T11:40:28.342" v="81"/>
        <pc:sldMkLst>
          <pc:docMk/>
          <pc:sldMk cId="878901490" sldId="384"/>
        </pc:sldMkLst>
      </pc:sldChg>
      <pc:sldChg chg="add del">
        <pc:chgData name="Löfgren Maria M RK HÄLSO- OCH SJUKVÅRD" userId="S::maria.m.lofgren@regionhalland.se::4cb288e3-66af-4afa-86a0-760f13ac5b44" providerId="AD" clId="Web-{C528249A-B842-4680-B8B5-DA0840A1942E}" dt="2022-10-07T11:38:38.763" v="32"/>
        <pc:sldMkLst>
          <pc:docMk/>
          <pc:sldMk cId="1833613308" sldId="384"/>
        </pc:sldMkLst>
      </pc:sldChg>
      <pc:sldChg chg="addSp delSp modSp new del">
        <pc:chgData name="Löfgren Maria M RK HÄLSO- OCH SJUKVÅRD" userId="S::maria.m.lofgren@regionhalland.se::4cb288e3-66af-4afa-86a0-760f13ac5b44" providerId="AD" clId="Web-{C528249A-B842-4680-B8B5-DA0840A1942E}" dt="2022-10-07T11:38:16.778" v="20"/>
        <pc:sldMkLst>
          <pc:docMk/>
          <pc:sldMk cId="3700269166" sldId="384"/>
        </pc:sldMkLst>
        <pc:spChg chg="del">
          <ac:chgData name="Löfgren Maria M RK HÄLSO- OCH SJUKVÅRD" userId="S::maria.m.lofgren@regionhalland.se::4cb288e3-66af-4afa-86a0-760f13ac5b44" providerId="AD" clId="Web-{C528249A-B842-4680-B8B5-DA0840A1942E}" dt="2022-10-07T11:33:22.354" v="11"/>
          <ac:spMkLst>
            <pc:docMk/>
            <pc:sldMk cId="3700269166" sldId="384"/>
            <ac:spMk id="3" creationId="{7E3B3D46-1875-04F3-BBD9-5D4C4C0A3109}"/>
          </ac:spMkLst>
        </pc:spChg>
        <pc:picChg chg="add mod ord">
          <ac:chgData name="Löfgren Maria M RK HÄLSO- OCH SJUKVÅRD" userId="S::maria.m.lofgren@regionhalland.se::4cb288e3-66af-4afa-86a0-760f13ac5b44" providerId="AD" clId="Web-{C528249A-B842-4680-B8B5-DA0840A1942E}" dt="2022-10-07T11:33:22.354" v="11"/>
          <ac:picMkLst>
            <pc:docMk/>
            <pc:sldMk cId="3700269166" sldId="384"/>
            <ac:picMk id="4" creationId="{5F1E699B-05E2-84B8-28B6-A3AE33183347}"/>
          </ac:picMkLst>
        </pc:picChg>
      </pc:sldChg>
      <pc:sldChg chg="add del">
        <pc:chgData name="Löfgren Maria M RK HÄLSO- OCH SJUKVÅRD" userId="S::maria.m.lofgren@regionhalland.se::4cb288e3-66af-4afa-86a0-760f13ac5b44" providerId="AD" clId="Web-{C528249A-B842-4680-B8B5-DA0840A1942E}" dt="2022-10-07T11:40:25.170" v="80"/>
        <pc:sldMkLst>
          <pc:docMk/>
          <pc:sldMk cId="1781277284" sldId="385"/>
        </pc:sldMkLst>
      </pc:sldChg>
      <pc:sldChg chg="add del">
        <pc:chgData name="Löfgren Maria M RK HÄLSO- OCH SJUKVÅRD" userId="S::maria.m.lofgren@regionhalland.se::4cb288e3-66af-4afa-86a0-760f13ac5b44" providerId="AD" clId="Web-{C528249A-B842-4680-B8B5-DA0840A1942E}" dt="2022-10-07T11:38:38.763" v="33"/>
        <pc:sldMkLst>
          <pc:docMk/>
          <pc:sldMk cId="2234059094" sldId="385"/>
        </pc:sldMkLst>
      </pc:sldChg>
      <pc:sldChg chg="add del">
        <pc:chgData name="Löfgren Maria M RK HÄLSO- OCH SJUKVÅRD" userId="S::maria.m.lofgren@regionhalland.se::4cb288e3-66af-4afa-86a0-760f13ac5b44" providerId="AD" clId="Web-{C528249A-B842-4680-B8B5-DA0840A1942E}" dt="2022-10-07T11:38:38.763" v="34"/>
        <pc:sldMkLst>
          <pc:docMk/>
          <pc:sldMk cId="150961036" sldId="386"/>
        </pc:sldMkLst>
      </pc:sldChg>
      <pc:sldChg chg="add del">
        <pc:chgData name="Löfgren Maria M RK HÄLSO- OCH SJUKVÅRD" userId="S::maria.m.lofgren@regionhalland.se::4cb288e3-66af-4afa-86a0-760f13ac5b44" providerId="AD" clId="Web-{C528249A-B842-4680-B8B5-DA0840A1942E}" dt="2022-10-07T11:40:23.170" v="79"/>
        <pc:sldMkLst>
          <pc:docMk/>
          <pc:sldMk cId="195467965" sldId="386"/>
        </pc:sldMkLst>
      </pc:sldChg>
      <pc:sldChg chg="modSp add">
        <pc:chgData name="Löfgren Maria M RK HÄLSO- OCH SJUKVÅRD" userId="S::maria.m.lofgren@regionhalland.se::4cb288e3-66af-4afa-86a0-760f13ac5b44" providerId="AD" clId="Web-{C528249A-B842-4680-B8B5-DA0840A1942E}" dt="2022-10-07T11:41:35.061" v="100" actId="20577"/>
        <pc:sldMkLst>
          <pc:docMk/>
          <pc:sldMk cId="862078477" sldId="387"/>
        </pc:sldMkLst>
        <pc:spChg chg="mod">
          <ac:chgData name="Löfgren Maria M RK HÄLSO- OCH SJUKVÅRD" userId="S::maria.m.lofgren@regionhalland.se::4cb288e3-66af-4afa-86a0-760f13ac5b44" providerId="AD" clId="Web-{C528249A-B842-4680-B8B5-DA0840A1942E}" dt="2022-10-07T11:41:35.061" v="100" actId="20577"/>
          <ac:spMkLst>
            <pc:docMk/>
            <pc:sldMk cId="862078477" sldId="387"/>
            <ac:spMk id="3" creationId="{00000000-0000-0000-0000-000000000000}"/>
          </ac:spMkLst>
        </pc:spChg>
      </pc:sldChg>
      <pc:sldChg chg="add del">
        <pc:chgData name="Löfgren Maria M RK HÄLSO- OCH SJUKVÅRD" userId="S::maria.m.lofgren@regionhalland.se::4cb288e3-66af-4afa-86a0-760f13ac5b44" providerId="AD" clId="Web-{C528249A-B842-4680-B8B5-DA0840A1942E}" dt="2022-10-07T11:38:38.778" v="35"/>
        <pc:sldMkLst>
          <pc:docMk/>
          <pc:sldMk cId="2265420492" sldId="387"/>
        </pc:sldMkLst>
      </pc:sldChg>
      <pc:sldChg chg="add del">
        <pc:chgData name="Löfgren Maria M RK HÄLSO- OCH SJUKVÅRD" userId="S::maria.m.lofgren@regionhalland.se::4cb288e3-66af-4afa-86a0-760f13ac5b44" providerId="AD" clId="Web-{C528249A-B842-4680-B8B5-DA0840A1942E}" dt="2022-10-07T11:38:38.778" v="36"/>
        <pc:sldMkLst>
          <pc:docMk/>
          <pc:sldMk cId="460505787" sldId="388"/>
        </pc:sldMkLst>
      </pc:sldChg>
      <pc:sldChg chg="add del">
        <pc:chgData name="Löfgren Maria M RK HÄLSO- OCH SJUKVÅRD" userId="S::maria.m.lofgren@regionhalland.se::4cb288e3-66af-4afa-86a0-760f13ac5b44" providerId="AD" clId="Web-{C528249A-B842-4680-B8B5-DA0840A1942E}" dt="2022-10-07T11:39:22.576" v="50"/>
        <pc:sldMkLst>
          <pc:docMk/>
          <pc:sldMk cId="1544557069" sldId="388"/>
        </pc:sldMkLst>
      </pc:sldChg>
      <pc:sldChg chg="add del">
        <pc:chgData name="Löfgren Maria M RK HÄLSO- OCH SJUKVÅRD" userId="S::maria.m.lofgren@regionhalland.se::4cb288e3-66af-4afa-86a0-760f13ac5b44" providerId="AD" clId="Web-{C528249A-B842-4680-B8B5-DA0840A1942E}" dt="2022-10-07T11:38:38.778" v="37"/>
        <pc:sldMkLst>
          <pc:docMk/>
          <pc:sldMk cId="2734600432" sldId="389"/>
        </pc:sldMkLst>
      </pc:sldChg>
      <pc:sldChg chg="add">
        <pc:chgData name="Löfgren Maria M RK HÄLSO- OCH SJUKVÅRD" userId="S::maria.m.lofgren@regionhalland.se::4cb288e3-66af-4afa-86a0-760f13ac5b44" providerId="AD" clId="Web-{C528249A-B842-4680-B8B5-DA0840A1942E}" dt="2022-10-07T11:38:46.107" v="46"/>
        <pc:sldMkLst>
          <pc:docMk/>
          <pc:sldMk cId="3615479922" sldId="389"/>
        </pc:sldMkLst>
      </pc:sldChg>
      <pc:sldChg chg="add del">
        <pc:chgData name="Löfgren Maria M RK HÄLSO- OCH SJUKVÅRD" userId="S::maria.m.lofgren@regionhalland.se::4cb288e3-66af-4afa-86a0-760f13ac5b44" providerId="AD" clId="Web-{C528249A-B842-4680-B8B5-DA0840A1942E}" dt="2022-10-07T11:38:38.778" v="38"/>
        <pc:sldMkLst>
          <pc:docMk/>
          <pc:sldMk cId="1189220803" sldId="390"/>
        </pc:sldMkLst>
      </pc:sldChg>
      <pc:sldChg chg="modSp add modNotes">
        <pc:chgData name="Löfgren Maria M RK HÄLSO- OCH SJUKVÅRD" userId="S::maria.m.lofgren@regionhalland.se::4cb288e3-66af-4afa-86a0-760f13ac5b44" providerId="AD" clId="Web-{C528249A-B842-4680-B8B5-DA0840A1942E}" dt="2022-10-07T11:40:07.779" v="78"/>
        <pc:sldMkLst>
          <pc:docMk/>
          <pc:sldMk cId="1751143666" sldId="390"/>
        </pc:sldMkLst>
        <pc:spChg chg="mod">
          <ac:chgData name="Löfgren Maria M RK HÄLSO- OCH SJUKVÅRD" userId="S::maria.m.lofgren@regionhalland.se::4cb288e3-66af-4afa-86a0-760f13ac5b44" providerId="AD" clId="Web-{C528249A-B842-4680-B8B5-DA0840A1942E}" dt="2022-10-07T11:39:41.373" v="67" actId="1076"/>
          <ac:spMkLst>
            <pc:docMk/>
            <pc:sldMk cId="1751143666" sldId="390"/>
            <ac:spMk id="2" creationId="{7FE9DA17-C582-BFBF-7C9F-D161BF92C4C7}"/>
          </ac:spMkLst>
        </pc:spChg>
        <pc:picChg chg="mod">
          <ac:chgData name="Löfgren Maria M RK HÄLSO- OCH SJUKVÅRD" userId="S::maria.m.lofgren@regionhalland.se::4cb288e3-66af-4afa-86a0-760f13ac5b44" providerId="AD" clId="Web-{C528249A-B842-4680-B8B5-DA0840A1942E}" dt="2022-10-07T11:39:48.263" v="70" actId="14100"/>
          <ac:picMkLst>
            <pc:docMk/>
            <pc:sldMk cId="1751143666" sldId="390"/>
            <ac:picMk id="4" creationId="{5F1E699B-05E2-84B8-28B6-A3AE33183347}"/>
          </ac:picMkLst>
        </pc:picChg>
      </pc:sldChg>
    </pc:docChg>
  </pc:docChgLst>
  <pc:docChgLst>
    <pc:chgData name="Carlsson Anna I RK STAB" userId="S::anna.i.carlsson@regionhalland.se::56d5b8f8-bafe-464c-b18f-338cb02ad156" providerId="AD" clId="Web-{D62C3805-34FA-4DEA-BD9B-823375D8476B}"/>
    <pc:docChg chg="modSld">
      <pc:chgData name="Carlsson Anna I RK STAB" userId="S::anna.i.carlsson@regionhalland.se::56d5b8f8-bafe-464c-b18f-338cb02ad156" providerId="AD" clId="Web-{D62C3805-34FA-4DEA-BD9B-823375D8476B}" dt="2021-09-27T13:24:54.707" v="6" actId="20577"/>
      <pc:docMkLst>
        <pc:docMk/>
      </pc:docMkLst>
      <pc:sldChg chg="modSp">
        <pc:chgData name="Carlsson Anna I RK STAB" userId="S::anna.i.carlsson@regionhalland.se::56d5b8f8-bafe-464c-b18f-338cb02ad156" providerId="AD" clId="Web-{D62C3805-34FA-4DEA-BD9B-823375D8476B}" dt="2021-09-27T13:24:54.707" v="6" actId="20577"/>
        <pc:sldMkLst>
          <pc:docMk/>
          <pc:sldMk cId="3681305250" sldId="304"/>
        </pc:sldMkLst>
        <pc:spChg chg="mod">
          <ac:chgData name="Carlsson Anna I RK STAB" userId="S::anna.i.carlsson@regionhalland.se::56d5b8f8-bafe-464c-b18f-338cb02ad156" providerId="AD" clId="Web-{D62C3805-34FA-4DEA-BD9B-823375D8476B}" dt="2021-09-27T13:24:54.707" v="6" actId="20577"/>
          <ac:spMkLst>
            <pc:docMk/>
            <pc:sldMk cId="3681305250" sldId="304"/>
            <ac:spMk id="3" creationId="{00000000-0000-0000-0000-000000000000}"/>
          </ac:spMkLst>
        </pc:spChg>
      </pc:sldChg>
    </pc:docChg>
  </pc:docChgLst>
  <pc:docChgLst>
    <pc:chgData name="Åkvist Anders NSVH STAB" userId="S::anders.akvist@regionhalland.se::dfe0a5ab-9b20-467d-b75e-6b8c73fb2652" providerId="AD" clId="Web-{6DD11024-9A43-43A2-9D9C-C196FE6343AB}"/>
    <pc:docChg chg="modSld">
      <pc:chgData name="Åkvist Anders NSVH STAB" userId="S::anders.akvist@regionhalland.se::dfe0a5ab-9b20-467d-b75e-6b8c73fb2652" providerId="AD" clId="Web-{6DD11024-9A43-43A2-9D9C-C196FE6343AB}" dt="2020-09-30T07:00:30.614" v="61"/>
      <pc:docMkLst>
        <pc:docMk/>
      </pc:docMkLst>
      <pc:sldChg chg="addSp delSp modSp">
        <pc:chgData name="Åkvist Anders NSVH STAB" userId="S::anders.akvist@regionhalland.se::dfe0a5ab-9b20-467d-b75e-6b8c73fb2652" providerId="AD" clId="Web-{6DD11024-9A43-43A2-9D9C-C196FE6343AB}" dt="2020-09-30T07:00:30.614" v="61"/>
        <pc:sldMkLst>
          <pc:docMk/>
          <pc:sldMk cId="1526386496" sldId="284"/>
        </pc:sldMkLst>
        <pc:spChg chg="del">
          <ac:chgData name="Åkvist Anders NSVH STAB" userId="S::anders.akvist@regionhalland.se::dfe0a5ab-9b20-467d-b75e-6b8c73fb2652" providerId="AD" clId="Web-{6DD11024-9A43-43A2-9D9C-C196FE6343AB}" dt="2020-09-30T06:58:52.128" v="53"/>
          <ac:spMkLst>
            <pc:docMk/>
            <pc:sldMk cId="1526386496" sldId="284"/>
            <ac:spMk id="2" creationId="{3B63EA34-CB00-4690-8DF9-CDA85DE5103F}"/>
          </ac:spMkLst>
        </pc:spChg>
        <pc:spChg chg="del">
          <ac:chgData name="Åkvist Anders NSVH STAB" userId="S::anders.akvist@regionhalland.se::dfe0a5ab-9b20-467d-b75e-6b8c73fb2652" providerId="AD" clId="Web-{6DD11024-9A43-43A2-9D9C-C196FE6343AB}" dt="2020-09-30T06:58:27.112" v="49"/>
          <ac:spMkLst>
            <pc:docMk/>
            <pc:sldMk cId="1526386496" sldId="284"/>
            <ac:spMk id="3" creationId="{34E3D8B8-F7D7-4EBE-AD2F-92060A89B7F1}"/>
          </ac:spMkLst>
        </pc:spChg>
        <pc:spChg chg="del">
          <ac:chgData name="Åkvist Anders NSVH STAB" userId="S::anders.akvist@regionhalland.se::dfe0a5ab-9b20-467d-b75e-6b8c73fb2652" providerId="AD" clId="Web-{6DD11024-9A43-43A2-9D9C-C196FE6343AB}" dt="2020-09-30T06:59:16.160" v="58"/>
          <ac:spMkLst>
            <pc:docMk/>
            <pc:sldMk cId="1526386496" sldId="284"/>
            <ac:spMk id="5" creationId="{00000000-0000-0000-0000-000000000000}"/>
          </ac:spMkLst>
        </pc:spChg>
        <pc:spChg chg="del">
          <ac:chgData name="Åkvist Anders NSVH STAB" userId="S::anders.akvist@regionhalland.se::dfe0a5ab-9b20-467d-b75e-6b8c73fb2652" providerId="AD" clId="Web-{6DD11024-9A43-43A2-9D9C-C196FE6343AB}" dt="2020-09-30T06:59:19.488" v="59"/>
          <ac:spMkLst>
            <pc:docMk/>
            <pc:sldMk cId="1526386496" sldId="284"/>
            <ac:spMk id="6" creationId="{00000000-0000-0000-0000-000000000000}"/>
          </ac:spMkLst>
        </pc:spChg>
        <pc:spChg chg="add del mod">
          <ac:chgData name="Åkvist Anders NSVH STAB" userId="S::anders.akvist@regionhalland.se::dfe0a5ab-9b20-467d-b75e-6b8c73fb2652" providerId="AD" clId="Web-{6DD11024-9A43-43A2-9D9C-C196FE6343AB}" dt="2020-09-30T06:58:55.816" v="55"/>
          <ac:spMkLst>
            <pc:docMk/>
            <pc:sldMk cId="1526386496" sldId="284"/>
            <ac:spMk id="12" creationId="{F32ED79D-3D23-4D22-B909-E1BCA1AD23DC}"/>
          </ac:spMkLst>
        </pc:spChg>
        <pc:picChg chg="del">
          <ac:chgData name="Åkvist Anders NSVH STAB" userId="S::anders.akvist@regionhalland.se::dfe0a5ab-9b20-467d-b75e-6b8c73fb2652" providerId="AD" clId="Web-{6DD11024-9A43-43A2-9D9C-C196FE6343AB}" dt="2020-09-30T06:58:24.847" v="48"/>
          <ac:picMkLst>
            <pc:docMk/>
            <pc:sldMk cId="1526386496" sldId="284"/>
            <ac:picMk id="8" creationId="{0E65D24A-57D5-4ED4-B24A-511C6D249407}"/>
          </ac:picMkLst>
        </pc:picChg>
        <pc:picChg chg="add del mod">
          <ac:chgData name="Åkvist Anders NSVH STAB" userId="S::anders.akvist@regionhalland.se::dfe0a5ab-9b20-467d-b75e-6b8c73fb2652" providerId="AD" clId="Web-{6DD11024-9A43-43A2-9D9C-C196FE6343AB}" dt="2020-09-30T06:57:21.627" v="42"/>
          <ac:picMkLst>
            <pc:docMk/>
            <pc:sldMk cId="1526386496" sldId="284"/>
            <ac:picMk id="9" creationId="{02832B1C-7A75-47F2-8C0F-1C169749AAB4}"/>
          </ac:picMkLst>
        </pc:picChg>
        <pc:picChg chg="add mod ord">
          <ac:chgData name="Åkvist Anders NSVH STAB" userId="S::anders.akvist@regionhalland.se::dfe0a5ab-9b20-467d-b75e-6b8c73fb2652" providerId="AD" clId="Web-{6DD11024-9A43-43A2-9D9C-C196FE6343AB}" dt="2020-09-30T06:59:27.801" v="60" actId="1076"/>
          <ac:picMkLst>
            <pc:docMk/>
            <pc:sldMk cId="1526386496" sldId="284"/>
            <ac:picMk id="10" creationId="{CAC3212D-22E1-4099-BCE3-E791992A167E}"/>
          </ac:picMkLst>
        </pc:picChg>
        <pc:picChg chg="add del mod">
          <ac:chgData name="Åkvist Anders NSVH STAB" userId="S::anders.akvist@regionhalland.se::dfe0a5ab-9b20-467d-b75e-6b8c73fb2652" providerId="AD" clId="Web-{6DD11024-9A43-43A2-9D9C-C196FE6343AB}" dt="2020-09-30T06:32:50.611" v="34"/>
          <ac:picMkLst>
            <pc:docMk/>
            <pc:sldMk cId="1526386496" sldId="284"/>
            <ac:picMk id="10" creationId="{E1B2D679-A6FA-422F-9E4A-95B011690902}"/>
          </ac:picMkLst>
        </pc:picChg>
        <pc:picChg chg="add mod">
          <ac:chgData name="Åkvist Anders NSVH STAB" userId="S::anders.akvist@regionhalland.se::dfe0a5ab-9b20-467d-b75e-6b8c73fb2652" providerId="AD" clId="Web-{6DD11024-9A43-43A2-9D9C-C196FE6343AB}" dt="2020-09-30T07:00:30.614" v="61"/>
          <ac:picMkLst>
            <pc:docMk/>
            <pc:sldMk cId="1526386496" sldId="284"/>
            <ac:picMk id="13" creationId="{EEB527FF-664E-4178-B3CE-A9A80ADA0133}"/>
          </ac:picMkLst>
        </pc:picChg>
      </pc:sldChg>
      <pc:sldChg chg="modSp">
        <pc:chgData name="Åkvist Anders NSVH STAB" userId="S::anders.akvist@regionhalland.se::dfe0a5ab-9b20-467d-b75e-6b8c73fb2652" providerId="AD" clId="Web-{6DD11024-9A43-43A2-9D9C-C196FE6343AB}" dt="2020-09-30T06:30:48.109" v="28" actId="20577"/>
        <pc:sldMkLst>
          <pc:docMk/>
          <pc:sldMk cId="885101545" sldId="334"/>
        </pc:sldMkLst>
        <pc:spChg chg="mod">
          <ac:chgData name="Åkvist Anders NSVH STAB" userId="S::anders.akvist@regionhalland.se::dfe0a5ab-9b20-467d-b75e-6b8c73fb2652" providerId="AD" clId="Web-{6DD11024-9A43-43A2-9D9C-C196FE6343AB}" dt="2020-09-30T06:30:48.109" v="28" actId="20577"/>
          <ac:spMkLst>
            <pc:docMk/>
            <pc:sldMk cId="885101545" sldId="334"/>
            <ac:spMk id="3" creationId="{00000000-0000-0000-0000-000000000000}"/>
          </ac:spMkLst>
        </pc:spChg>
      </pc:sldChg>
    </pc:docChg>
  </pc:docChgLst>
  <pc:docChgLst>
    <pc:chgData name="Åkvist Anders NSVH STAB" userId="S::anders.akvist@regionhalland.se::dfe0a5ab-9b20-467d-b75e-6b8c73fb2652" providerId="AD" clId="Web-{AC6C040D-A061-4165-8C45-479BA7C75BCA}"/>
    <pc:docChg chg="addSld delSld modSld modSection">
      <pc:chgData name="Åkvist Anders NSVH STAB" userId="S::anders.akvist@regionhalland.se::dfe0a5ab-9b20-467d-b75e-6b8c73fb2652" providerId="AD" clId="Web-{AC6C040D-A061-4165-8C45-479BA7C75BCA}" dt="2020-09-28T12:00:59.295" v="766" actId="1076"/>
      <pc:docMkLst>
        <pc:docMk/>
      </pc:docMkLst>
      <pc:sldChg chg="del">
        <pc:chgData name="Åkvist Anders NSVH STAB" userId="S::anders.akvist@regionhalland.se::dfe0a5ab-9b20-467d-b75e-6b8c73fb2652" providerId="AD" clId="Web-{AC6C040D-A061-4165-8C45-479BA7C75BCA}" dt="2020-09-28T07:57:02.243" v="3"/>
        <pc:sldMkLst>
          <pc:docMk/>
          <pc:sldMk cId="9187270" sldId="263"/>
        </pc:sldMkLst>
      </pc:sldChg>
      <pc:sldChg chg="addSp modSp">
        <pc:chgData name="Åkvist Anders NSVH STAB" userId="S::anders.akvist@regionhalland.se::dfe0a5ab-9b20-467d-b75e-6b8c73fb2652" providerId="AD" clId="Web-{AC6C040D-A061-4165-8C45-479BA7C75BCA}" dt="2020-09-28T12:00:59.295" v="766" actId="1076"/>
        <pc:sldMkLst>
          <pc:docMk/>
          <pc:sldMk cId="1526386496" sldId="284"/>
        </pc:sldMkLst>
        <pc:spChg chg="mod">
          <ac:chgData name="Åkvist Anders NSVH STAB" userId="S::anders.akvist@regionhalland.se::dfe0a5ab-9b20-467d-b75e-6b8c73fb2652" providerId="AD" clId="Web-{AC6C040D-A061-4165-8C45-479BA7C75BCA}" dt="2020-09-28T12:00:59.295" v="766" actId="1076"/>
          <ac:spMkLst>
            <pc:docMk/>
            <pc:sldMk cId="1526386496" sldId="284"/>
            <ac:spMk id="7" creationId="{00000000-0000-0000-0000-000000000000}"/>
          </ac:spMkLst>
        </pc:spChg>
        <pc:picChg chg="add mod ord">
          <ac:chgData name="Åkvist Anders NSVH STAB" userId="S::anders.akvist@regionhalland.se::dfe0a5ab-9b20-467d-b75e-6b8c73fb2652" providerId="AD" clId="Web-{AC6C040D-A061-4165-8C45-479BA7C75BCA}" dt="2020-09-28T12:00:22.247" v="759" actId="14100"/>
          <ac:picMkLst>
            <pc:docMk/>
            <pc:sldMk cId="1526386496" sldId="284"/>
            <ac:picMk id="8" creationId="{0E65D24A-57D5-4ED4-B24A-511C6D249407}"/>
          </ac:picMkLst>
        </pc:picChg>
      </pc:sldChg>
      <pc:sldChg chg="del">
        <pc:chgData name="Åkvist Anders NSVH STAB" userId="S::anders.akvist@regionhalland.se::dfe0a5ab-9b20-467d-b75e-6b8c73fb2652" providerId="AD" clId="Web-{AC6C040D-A061-4165-8C45-479BA7C75BCA}" dt="2020-09-28T07:56:38.868" v="0"/>
        <pc:sldMkLst>
          <pc:docMk/>
          <pc:sldMk cId="4002034646" sldId="287"/>
        </pc:sldMkLst>
      </pc:sldChg>
      <pc:sldChg chg="del">
        <pc:chgData name="Åkvist Anders NSVH STAB" userId="S::anders.akvist@regionhalland.se::dfe0a5ab-9b20-467d-b75e-6b8c73fb2652" providerId="AD" clId="Web-{AC6C040D-A061-4165-8C45-479BA7C75BCA}" dt="2020-09-28T07:56:40.087" v="1"/>
        <pc:sldMkLst>
          <pc:docMk/>
          <pc:sldMk cId="759680872" sldId="288"/>
        </pc:sldMkLst>
      </pc:sldChg>
      <pc:sldChg chg="del">
        <pc:chgData name="Åkvist Anders NSVH STAB" userId="S::anders.akvist@regionhalland.se::dfe0a5ab-9b20-467d-b75e-6b8c73fb2652" providerId="AD" clId="Web-{AC6C040D-A061-4165-8C45-479BA7C75BCA}" dt="2020-09-28T07:56:50.165" v="2"/>
        <pc:sldMkLst>
          <pc:docMk/>
          <pc:sldMk cId="3922202260" sldId="300"/>
        </pc:sldMkLst>
      </pc:sldChg>
      <pc:sldChg chg="modSp">
        <pc:chgData name="Åkvist Anders NSVH STAB" userId="S::anders.akvist@regionhalland.se::dfe0a5ab-9b20-467d-b75e-6b8c73fb2652" providerId="AD" clId="Web-{AC6C040D-A061-4165-8C45-479BA7C75BCA}" dt="2020-09-28T08:53:06.726" v="380" actId="20577"/>
        <pc:sldMkLst>
          <pc:docMk/>
          <pc:sldMk cId="3681305250" sldId="304"/>
        </pc:sldMkLst>
        <pc:spChg chg="mod">
          <ac:chgData name="Åkvist Anders NSVH STAB" userId="S::anders.akvist@regionhalland.se::dfe0a5ab-9b20-467d-b75e-6b8c73fb2652" providerId="AD" clId="Web-{AC6C040D-A061-4165-8C45-479BA7C75BCA}" dt="2020-09-28T08:52:53.335" v="377" actId="20577"/>
          <ac:spMkLst>
            <pc:docMk/>
            <pc:sldMk cId="3681305250" sldId="304"/>
            <ac:spMk id="2" creationId="{00000000-0000-0000-0000-000000000000}"/>
          </ac:spMkLst>
        </pc:spChg>
        <pc:spChg chg="mod">
          <ac:chgData name="Åkvist Anders NSVH STAB" userId="S::anders.akvist@regionhalland.se::dfe0a5ab-9b20-467d-b75e-6b8c73fb2652" providerId="AD" clId="Web-{AC6C040D-A061-4165-8C45-479BA7C75BCA}" dt="2020-09-28T08:53:06.726" v="380" actId="20577"/>
          <ac:spMkLst>
            <pc:docMk/>
            <pc:sldMk cId="3681305250" sldId="304"/>
            <ac:spMk id="3" creationId="{00000000-0000-0000-0000-000000000000}"/>
          </ac:spMkLst>
        </pc:spChg>
      </pc:sldChg>
      <pc:sldChg chg="mod modShow">
        <pc:chgData name="Åkvist Anders NSVH STAB" userId="S::anders.akvist@regionhalland.se::dfe0a5ab-9b20-467d-b75e-6b8c73fb2652" providerId="AD" clId="Web-{AC6C040D-A061-4165-8C45-479BA7C75BCA}" dt="2020-09-28T08:50:03.237" v="318"/>
        <pc:sldMkLst>
          <pc:docMk/>
          <pc:sldMk cId="1499951276" sldId="313"/>
        </pc:sldMkLst>
      </pc:sldChg>
      <pc:sldChg chg="mod modShow">
        <pc:chgData name="Åkvist Anders NSVH STAB" userId="S::anders.akvist@regionhalland.se::dfe0a5ab-9b20-467d-b75e-6b8c73fb2652" providerId="AD" clId="Web-{AC6C040D-A061-4165-8C45-479BA7C75BCA}" dt="2020-09-28T08:49:59.565" v="317"/>
        <pc:sldMkLst>
          <pc:docMk/>
          <pc:sldMk cId="2322806520" sldId="316"/>
        </pc:sldMkLst>
      </pc:sldChg>
      <pc:sldChg chg="modSp">
        <pc:chgData name="Åkvist Anders NSVH STAB" userId="S::anders.akvist@regionhalland.se::dfe0a5ab-9b20-467d-b75e-6b8c73fb2652" providerId="AD" clId="Web-{AC6C040D-A061-4165-8C45-479BA7C75BCA}" dt="2020-09-28T11:50:51.968" v="595" actId="14100"/>
        <pc:sldMkLst>
          <pc:docMk/>
          <pc:sldMk cId="65326980" sldId="317"/>
        </pc:sldMkLst>
        <pc:spChg chg="mod">
          <ac:chgData name="Åkvist Anders NSVH STAB" userId="S::anders.akvist@regionhalland.se::dfe0a5ab-9b20-467d-b75e-6b8c73fb2652" providerId="AD" clId="Web-{AC6C040D-A061-4165-8C45-479BA7C75BCA}" dt="2020-09-28T08:03:33.864" v="142" actId="14100"/>
          <ac:spMkLst>
            <pc:docMk/>
            <pc:sldMk cId="65326980" sldId="317"/>
            <ac:spMk id="2" creationId="{D6519B96-B4B7-423E-8ECE-837CDD52A390}"/>
          </ac:spMkLst>
        </pc:spChg>
        <pc:spChg chg="mod">
          <ac:chgData name="Åkvist Anders NSVH STAB" userId="S::anders.akvist@regionhalland.se::dfe0a5ab-9b20-467d-b75e-6b8c73fb2652" providerId="AD" clId="Web-{AC6C040D-A061-4165-8C45-479BA7C75BCA}" dt="2020-09-28T11:50:51.968" v="595" actId="14100"/>
          <ac:spMkLst>
            <pc:docMk/>
            <pc:sldMk cId="65326980" sldId="317"/>
            <ac:spMk id="3" creationId="{5D250700-42FD-4B9E-B1AE-B9D1F991168D}"/>
          </ac:spMkLst>
        </pc:spChg>
      </pc:sldChg>
      <pc:sldChg chg="modSp">
        <pc:chgData name="Åkvist Anders NSVH STAB" userId="S::anders.akvist@regionhalland.se::dfe0a5ab-9b20-467d-b75e-6b8c73fb2652" providerId="AD" clId="Web-{AC6C040D-A061-4165-8C45-479BA7C75BCA}" dt="2020-09-28T08:03:51.567" v="144" actId="20577"/>
        <pc:sldMkLst>
          <pc:docMk/>
          <pc:sldMk cId="3504318508" sldId="318"/>
        </pc:sldMkLst>
        <pc:spChg chg="mod">
          <ac:chgData name="Åkvist Anders NSVH STAB" userId="S::anders.akvist@regionhalland.se::dfe0a5ab-9b20-467d-b75e-6b8c73fb2652" providerId="AD" clId="Web-{AC6C040D-A061-4165-8C45-479BA7C75BCA}" dt="2020-09-28T08:03:51.567" v="144" actId="20577"/>
          <ac:spMkLst>
            <pc:docMk/>
            <pc:sldMk cId="3504318508" sldId="318"/>
            <ac:spMk id="3" creationId="{0A27BB39-280D-4ADB-85DE-6E981E9FD5FD}"/>
          </ac:spMkLst>
        </pc:spChg>
      </pc:sldChg>
      <pc:sldChg chg="modSp">
        <pc:chgData name="Åkvist Anders NSVH STAB" userId="S::anders.akvist@regionhalland.se::dfe0a5ab-9b20-467d-b75e-6b8c73fb2652" providerId="AD" clId="Web-{AC6C040D-A061-4165-8C45-479BA7C75BCA}" dt="2020-09-28T08:04:08.411" v="148" actId="20577"/>
        <pc:sldMkLst>
          <pc:docMk/>
          <pc:sldMk cId="1308729766" sldId="319"/>
        </pc:sldMkLst>
        <pc:spChg chg="mod">
          <ac:chgData name="Åkvist Anders NSVH STAB" userId="S::anders.akvist@regionhalland.se::dfe0a5ab-9b20-467d-b75e-6b8c73fb2652" providerId="AD" clId="Web-{AC6C040D-A061-4165-8C45-479BA7C75BCA}" dt="2020-09-28T08:04:08.411" v="148" actId="20577"/>
          <ac:spMkLst>
            <pc:docMk/>
            <pc:sldMk cId="1308729766" sldId="319"/>
            <ac:spMk id="3" creationId="{50644808-546D-46E9-9852-2EF4745C7388}"/>
          </ac:spMkLst>
        </pc:spChg>
      </pc:sldChg>
      <pc:sldChg chg="delSp modSp mod chgLayout">
        <pc:chgData name="Åkvist Anders NSVH STAB" userId="S::anders.akvist@regionhalland.se::dfe0a5ab-9b20-467d-b75e-6b8c73fb2652" providerId="AD" clId="Web-{AC6C040D-A061-4165-8C45-479BA7C75BCA}" dt="2020-09-28T11:39:09.874" v="507"/>
        <pc:sldMkLst>
          <pc:docMk/>
          <pc:sldMk cId="2856115056" sldId="322"/>
        </pc:sldMkLst>
        <pc:spChg chg="mod ord">
          <ac:chgData name="Åkvist Anders NSVH STAB" userId="S::anders.akvist@regionhalland.se::dfe0a5ab-9b20-467d-b75e-6b8c73fb2652" providerId="AD" clId="Web-{AC6C040D-A061-4165-8C45-479BA7C75BCA}" dt="2020-09-28T11:38:47.499" v="506"/>
          <ac:spMkLst>
            <pc:docMk/>
            <pc:sldMk cId="2856115056" sldId="322"/>
            <ac:spMk id="2" creationId="{00000000-0000-0000-0000-000000000000}"/>
          </ac:spMkLst>
        </pc:spChg>
        <pc:spChg chg="del">
          <ac:chgData name="Åkvist Anders NSVH STAB" userId="S::anders.akvist@regionhalland.se::dfe0a5ab-9b20-467d-b75e-6b8c73fb2652" providerId="AD" clId="Web-{AC6C040D-A061-4165-8C45-479BA7C75BCA}" dt="2020-09-28T11:38:47.499" v="506"/>
          <ac:spMkLst>
            <pc:docMk/>
            <pc:sldMk cId="2856115056" sldId="322"/>
            <ac:spMk id="3" creationId="{00000000-0000-0000-0000-000000000000}"/>
          </ac:spMkLst>
        </pc:spChg>
        <pc:spChg chg="mod ord">
          <ac:chgData name="Åkvist Anders NSVH STAB" userId="S::anders.akvist@regionhalland.se::dfe0a5ab-9b20-467d-b75e-6b8c73fb2652" providerId="AD" clId="Web-{AC6C040D-A061-4165-8C45-479BA7C75BCA}" dt="2020-09-28T11:38:47.499" v="506"/>
          <ac:spMkLst>
            <pc:docMk/>
            <pc:sldMk cId="2856115056" sldId="322"/>
            <ac:spMk id="4" creationId="{00000000-0000-0000-0000-000000000000}"/>
          </ac:spMkLst>
        </pc:spChg>
        <pc:spChg chg="mod ord">
          <ac:chgData name="Åkvist Anders NSVH STAB" userId="S::anders.akvist@regionhalland.se::dfe0a5ab-9b20-467d-b75e-6b8c73fb2652" providerId="AD" clId="Web-{AC6C040D-A061-4165-8C45-479BA7C75BCA}" dt="2020-09-28T11:38:47.499" v="506"/>
          <ac:spMkLst>
            <pc:docMk/>
            <pc:sldMk cId="2856115056" sldId="322"/>
            <ac:spMk id="5" creationId="{00000000-0000-0000-0000-000000000000}"/>
          </ac:spMkLst>
        </pc:spChg>
        <pc:spChg chg="mod ord">
          <ac:chgData name="Åkvist Anders NSVH STAB" userId="S::anders.akvist@regionhalland.se::dfe0a5ab-9b20-467d-b75e-6b8c73fb2652" providerId="AD" clId="Web-{AC6C040D-A061-4165-8C45-479BA7C75BCA}" dt="2020-09-28T11:38:47.499" v="506"/>
          <ac:spMkLst>
            <pc:docMk/>
            <pc:sldMk cId="2856115056" sldId="322"/>
            <ac:spMk id="6" creationId="{00000000-0000-0000-0000-000000000000}"/>
          </ac:spMkLst>
        </pc:spChg>
        <pc:picChg chg="del">
          <ac:chgData name="Åkvist Anders NSVH STAB" userId="S::anders.akvist@regionhalland.se::dfe0a5ab-9b20-467d-b75e-6b8c73fb2652" providerId="AD" clId="Web-{AC6C040D-A061-4165-8C45-479BA7C75BCA}" dt="2020-09-28T11:39:09.874" v="507"/>
          <ac:picMkLst>
            <pc:docMk/>
            <pc:sldMk cId="2856115056" sldId="322"/>
            <ac:picMk id="7" creationId="{00000000-0000-0000-0000-000000000000}"/>
          </ac:picMkLst>
        </pc:picChg>
      </pc:sldChg>
      <pc:sldChg chg="modSp">
        <pc:chgData name="Åkvist Anders NSVH STAB" userId="S::anders.akvist@regionhalland.se::dfe0a5ab-9b20-467d-b75e-6b8c73fb2652" providerId="AD" clId="Web-{AC6C040D-A061-4165-8C45-479BA7C75BCA}" dt="2020-09-28T08:05:55.789" v="178" actId="20577"/>
        <pc:sldMkLst>
          <pc:docMk/>
          <pc:sldMk cId="2141031877" sldId="326"/>
        </pc:sldMkLst>
        <pc:spChg chg="mod">
          <ac:chgData name="Åkvist Anders NSVH STAB" userId="S::anders.akvist@regionhalland.se::dfe0a5ab-9b20-467d-b75e-6b8c73fb2652" providerId="AD" clId="Web-{AC6C040D-A061-4165-8C45-479BA7C75BCA}" dt="2020-09-28T08:05:55.789" v="178" actId="20577"/>
          <ac:spMkLst>
            <pc:docMk/>
            <pc:sldMk cId="2141031877" sldId="326"/>
            <ac:spMk id="3" creationId="{00000000-0000-0000-0000-000000000000}"/>
          </ac:spMkLst>
        </pc:spChg>
        <pc:spChg chg="mod">
          <ac:chgData name="Åkvist Anders NSVH STAB" userId="S::anders.akvist@regionhalland.se::dfe0a5ab-9b20-467d-b75e-6b8c73fb2652" providerId="AD" clId="Web-{AC6C040D-A061-4165-8C45-479BA7C75BCA}" dt="2020-09-28T08:05:47.414" v="176" actId="14100"/>
          <ac:spMkLst>
            <pc:docMk/>
            <pc:sldMk cId="2141031877" sldId="326"/>
            <ac:spMk id="7" creationId="{00000000-0000-0000-0000-000000000000}"/>
          </ac:spMkLst>
        </pc:spChg>
      </pc:sldChg>
      <pc:sldChg chg="mod modShow">
        <pc:chgData name="Åkvist Anders NSVH STAB" userId="S::anders.akvist@regionhalland.se::dfe0a5ab-9b20-467d-b75e-6b8c73fb2652" providerId="AD" clId="Web-{AC6C040D-A061-4165-8C45-479BA7C75BCA}" dt="2020-09-28T11:52:45.862" v="646"/>
        <pc:sldMkLst>
          <pc:docMk/>
          <pc:sldMk cId="3407117038" sldId="327"/>
        </pc:sldMkLst>
      </pc:sldChg>
      <pc:sldChg chg="modSp">
        <pc:chgData name="Åkvist Anders NSVH STAB" userId="S::anders.akvist@regionhalland.se::dfe0a5ab-9b20-467d-b75e-6b8c73fb2652" providerId="AD" clId="Web-{AC6C040D-A061-4165-8C45-479BA7C75BCA}" dt="2020-09-28T11:53:22.644" v="702" actId="20577"/>
        <pc:sldMkLst>
          <pc:docMk/>
          <pc:sldMk cId="1712468732" sldId="328"/>
        </pc:sldMkLst>
        <pc:spChg chg="mod">
          <ac:chgData name="Åkvist Anders NSVH STAB" userId="S::anders.akvist@regionhalland.se::dfe0a5ab-9b20-467d-b75e-6b8c73fb2652" providerId="AD" clId="Web-{AC6C040D-A061-4165-8C45-479BA7C75BCA}" dt="2020-09-28T11:53:22.644" v="702" actId="20577"/>
          <ac:spMkLst>
            <pc:docMk/>
            <pc:sldMk cId="1712468732" sldId="328"/>
            <ac:spMk id="3" creationId="{00000000-0000-0000-0000-000000000000}"/>
          </ac:spMkLst>
        </pc:spChg>
      </pc:sldChg>
      <pc:sldChg chg="del">
        <pc:chgData name="Åkvist Anders NSVH STAB" userId="S::anders.akvist@regionhalland.se::dfe0a5ab-9b20-467d-b75e-6b8c73fb2652" providerId="AD" clId="Web-{AC6C040D-A061-4165-8C45-479BA7C75BCA}" dt="2020-09-28T08:51:38.911" v="334"/>
        <pc:sldMkLst>
          <pc:docMk/>
          <pc:sldMk cId="150130028" sldId="330"/>
        </pc:sldMkLst>
      </pc:sldChg>
      <pc:sldChg chg="modSp">
        <pc:chgData name="Åkvist Anders NSVH STAB" userId="S::anders.akvist@regionhalland.se::dfe0a5ab-9b20-467d-b75e-6b8c73fb2652" providerId="AD" clId="Web-{AC6C040D-A061-4165-8C45-479BA7C75BCA}" dt="2020-09-28T08:15:55.103" v="316" actId="688"/>
        <pc:sldMkLst>
          <pc:docMk/>
          <pc:sldMk cId="1269238688" sldId="335"/>
        </pc:sldMkLst>
        <pc:spChg chg="mod">
          <ac:chgData name="Åkvist Anders NSVH STAB" userId="S::anders.akvist@regionhalland.se::dfe0a5ab-9b20-467d-b75e-6b8c73fb2652" providerId="AD" clId="Web-{AC6C040D-A061-4165-8C45-479BA7C75BCA}" dt="2020-09-28T08:15:46.055" v="314" actId="20577"/>
          <ac:spMkLst>
            <pc:docMk/>
            <pc:sldMk cId="1269238688" sldId="335"/>
            <ac:spMk id="3" creationId="{00000000-0000-0000-0000-000000000000}"/>
          </ac:spMkLst>
        </pc:spChg>
        <pc:picChg chg="mod">
          <ac:chgData name="Åkvist Anders NSVH STAB" userId="S::anders.akvist@regionhalland.se::dfe0a5ab-9b20-467d-b75e-6b8c73fb2652" providerId="AD" clId="Web-{AC6C040D-A061-4165-8C45-479BA7C75BCA}" dt="2020-09-28T08:15:55.103" v="316" actId="688"/>
          <ac:picMkLst>
            <pc:docMk/>
            <pc:sldMk cId="1269238688" sldId="335"/>
            <ac:picMk id="7" creationId="{00000000-0000-0000-0000-000000000000}"/>
          </ac:picMkLst>
        </pc:picChg>
      </pc:sldChg>
      <pc:sldChg chg="del">
        <pc:chgData name="Åkvist Anders NSVH STAB" userId="S::anders.akvist@regionhalland.se::dfe0a5ab-9b20-467d-b75e-6b8c73fb2652" providerId="AD" clId="Web-{AC6C040D-A061-4165-8C45-479BA7C75BCA}" dt="2020-09-28T08:51:26.880" v="333"/>
        <pc:sldMkLst>
          <pc:docMk/>
          <pc:sldMk cId="1129427252" sldId="336"/>
        </pc:sldMkLst>
      </pc:sldChg>
      <pc:sldChg chg="modSp">
        <pc:chgData name="Åkvist Anders NSVH STAB" userId="S::anders.akvist@regionhalland.se::dfe0a5ab-9b20-467d-b75e-6b8c73fb2652" providerId="AD" clId="Web-{AC6C040D-A061-4165-8C45-479BA7C75BCA}" dt="2020-09-28T11:37:37.138" v="467" actId="20577"/>
        <pc:sldMkLst>
          <pc:docMk/>
          <pc:sldMk cId="2575689780" sldId="338"/>
        </pc:sldMkLst>
        <pc:spChg chg="mod">
          <ac:chgData name="Åkvist Anders NSVH STAB" userId="S::anders.akvist@regionhalland.se::dfe0a5ab-9b20-467d-b75e-6b8c73fb2652" providerId="AD" clId="Web-{AC6C040D-A061-4165-8C45-479BA7C75BCA}" dt="2020-09-28T11:37:37.138" v="467" actId="20577"/>
          <ac:spMkLst>
            <pc:docMk/>
            <pc:sldMk cId="2575689780" sldId="338"/>
            <ac:spMk id="2" creationId="{00000000-0000-0000-0000-000000000000}"/>
          </ac:spMkLst>
        </pc:spChg>
        <pc:spChg chg="mod">
          <ac:chgData name="Åkvist Anders NSVH STAB" userId="S::anders.akvist@regionhalland.se::dfe0a5ab-9b20-467d-b75e-6b8c73fb2652" providerId="AD" clId="Web-{AC6C040D-A061-4165-8C45-479BA7C75BCA}" dt="2020-09-28T11:37:35.950" v="466" actId="20577"/>
          <ac:spMkLst>
            <pc:docMk/>
            <pc:sldMk cId="2575689780" sldId="338"/>
            <ac:spMk id="3" creationId="{00000000-0000-0000-0000-000000000000}"/>
          </ac:spMkLst>
        </pc:spChg>
      </pc:sldChg>
      <pc:sldChg chg="modSp">
        <pc:chgData name="Åkvist Anders NSVH STAB" userId="S::anders.akvist@regionhalland.se::dfe0a5ab-9b20-467d-b75e-6b8c73fb2652" providerId="AD" clId="Web-{AC6C040D-A061-4165-8C45-479BA7C75BCA}" dt="2020-09-28T11:50:26.562" v="594" actId="14100"/>
        <pc:sldMkLst>
          <pc:docMk/>
          <pc:sldMk cId="2205156643" sldId="340"/>
        </pc:sldMkLst>
        <pc:spChg chg="mod">
          <ac:chgData name="Åkvist Anders NSVH STAB" userId="S::anders.akvist@regionhalland.se::dfe0a5ab-9b20-467d-b75e-6b8c73fb2652" providerId="AD" clId="Web-{AC6C040D-A061-4165-8C45-479BA7C75BCA}" dt="2020-09-28T11:50:26.562" v="594" actId="14100"/>
          <ac:spMkLst>
            <pc:docMk/>
            <pc:sldMk cId="2205156643" sldId="340"/>
            <ac:spMk id="2" creationId="{00000000-0000-0000-0000-000000000000}"/>
          </ac:spMkLst>
        </pc:spChg>
        <pc:spChg chg="mod">
          <ac:chgData name="Åkvist Anders NSVH STAB" userId="S::anders.akvist@regionhalland.se::dfe0a5ab-9b20-467d-b75e-6b8c73fb2652" providerId="AD" clId="Web-{AC6C040D-A061-4165-8C45-479BA7C75BCA}" dt="2020-09-28T11:50:22.046" v="593" actId="14100"/>
          <ac:spMkLst>
            <pc:docMk/>
            <pc:sldMk cId="2205156643" sldId="340"/>
            <ac:spMk id="3" creationId="{00000000-0000-0000-0000-000000000000}"/>
          </ac:spMkLst>
        </pc:spChg>
      </pc:sldChg>
      <pc:sldChg chg="modSp">
        <pc:chgData name="Åkvist Anders NSVH STAB" userId="S::anders.akvist@regionhalland.se::dfe0a5ab-9b20-467d-b75e-6b8c73fb2652" providerId="AD" clId="Web-{AC6C040D-A061-4165-8C45-479BA7C75BCA}" dt="2020-09-28T08:01:09.031" v="74" actId="20577"/>
        <pc:sldMkLst>
          <pc:docMk/>
          <pc:sldMk cId="2307149710" sldId="341"/>
        </pc:sldMkLst>
        <pc:spChg chg="mod">
          <ac:chgData name="Åkvist Anders NSVH STAB" userId="S::anders.akvist@regionhalland.se::dfe0a5ab-9b20-467d-b75e-6b8c73fb2652" providerId="AD" clId="Web-{AC6C040D-A061-4165-8C45-479BA7C75BCA}" dt="2020-09-28T08:01:09.031" v="74" actId="20577"/>
          <ac:spMkLst>
            <pc:docMk/>
            <pc:sldMk cId="2307149710" sldId="341"/>
            <ac:spMk id="3" creationId="{00000000-0000-0000-0000-000000000000}"/>
          </ac:spMkLst>
        </pc:spChg>
      </pc:sldChg>
      <pc:sldChg chg="mod modShow">
        <pc:chgData name="Åkvist Anders NSVH STAB" userId="S::anders.akvist@regionhalland.se::dfe0a5ab-9b20-467d-b75e-6b8c73fb2652" providerId="AD" clId="Web-{AC6C040D-A061-4165-8C45-479BA7C75BCA}" dt="2020-09-28T08:50:06.456" v="319"/>
        <pc:sldMkLst>
          <pc:docMk/>
          <pc:sldMk cId="340732725" sldId="344"/>
        </pc:sldMkLst>
      </pc:sldChg>
      <pc:sldChg chg="addSp delSp modSp">
        <pc:chgData name="Åkvist Anders NSVH STAB" userId="S::anders.akvist@regionhalland.se::dfe0a5ab-9b20-467d-b75e-6b8c73fb2652" providerId="AD" clId="Web-{AC6C040D-A061-4165-8C45-479BA7C75BCA}" dt="2020-09-28T08:50:30.691" v="332"/>
        <pc:sldMkLst>
          <pc:docMk/>
          <pc:sldMk cId="1604017453" sldId="345"/>
        </pc:sldMkLst>
        <pc:spChg chg="mod">
          <ac:chgData name="Åkvist Anders NSVH STAB" userId="S::anders.akvist@regionhalland.se::dfe0a5ab-9b20-467d-b75e-6b8c73fb2652" providerId="AD" clId="Web-{AC6C040D-A061-4165-8C45-479BA7C75BCA}" dt="2020-09-28T08:50:28.519" v="331" actId="20577"/>
          <ac:spMkLst>
            <pc:docMk/>
            <pc:sldMk cId="1604017453" sldId="345"/>
            <ac:spMk id="2" creationId="{00000000-0000-0000-0000-000000000000}"/>
          </ac:spMkLst>
        </pc:spChg>
        <pc:spChg chg="add del">
          <ac:chgData name="Åkvist Anders NSVH STAB" userId="S::anders.akvist@regionhalland.se::dfe0a5ab-9b20-467d-b75e-6b8c73fb2652" providerId="AD" clId="Web-{AC6C040D-A061-4165-8C45-479BA7C75BCA}" dt="2020-09-28T08:50:30.691" v="332"/>
          <ac:spMkLst>
            <pc:docMk/>
            <pc:sldMk cId="1604017453" sldId="345"/>
            <ac:spMk id="7" creationId="{C9E5D9E8-313A-4A31-A097-2CE39BEA327A}"/>
          </ac:spMkLst>
        </pc:spChg>
      </pc:sldChg>
      <pc:sldChg chg="modSp new">
        <pc:chgData name="Åkvist Anders NSVH STAB" userId="S::anders.akvist@regionhalland.se::dfe0a5ab-9b20-467d-b75e-6b8c73fb2652" providerId="AD" clId="Web-{AC6C040D-A061-4165-8C45-479BA7C75BCA}" dt="2020-09-28T11:54:01.754" v="750" actId="20577"/>
        <pc:sldMkLst>
          <pc:docMk/>
          <pc:sldMk cId="1545176091" sldId="347"/>
        </pc:sldMkLst>
        <pc:spChg chg="mod">
          <ac:chgData name="Åkvist Anders NSVH STAB" userId="S::anders.akvist@regionhalland.se::dfe0a5ab-9b20-467d-b75e-6b8c73fb2652" providerId="AD" clId="Web-{AC6C040D-A061-4165-8C45-479BA7C75BCA}" dt="2020-09-28T08:06:37.712" v="180" actId="20577"/>
          <ac:spMkLst>
            <pc:docMk/>
            <pc:sldMk cId="1545176091" sldId="347"/>
            <ac:spMk id="2" creationId="{7124F13B-159B-46A5-B5DF-FAC6212E10D6}"/>
          </ac:spMkLst>
        </pc:spChg>
        <pc:spChg chg="mod">
          <ac:chgData name="Åkvist Anders NSVH STAB" userId="S::anders.akvist@regionhalland.se::dfe0a5ab-9b20-467d-b75e-6b8c73fb2652" providerId="AD" clId="Web-{AC6C040D-A061-4165-8C45-479BA7C75BCA}" dt="2020-09-28T11:54:01.754" v="750" actId="20577"/>
          <ac:spMkLst>
            <pc:docMk/>
            <pc:sldMk cId="1545176091" sldId="347"/>
            <ac:spMk id="3" creationId="{4554384F-39BB-4937-8481-A3E265951FCB}"/>
          </ac:spMkLst>
        </pc:spChg>
      </pc:sldChg>
      <pc:sldChg chg="modSp new">
        <pc:chgData name="Åkvist Anders NSVH STAB" userId="S::anders.akvist@regionhalland.se::dfe0a5ab-9b20-467d-b75e-6b8c73fb2652" providerId="AD" clId="Web-{AC6C040D-A061-4165-8C45-479BA7C75BCA}" dt="2020-09-28T11:32:09.302" v="436" actId="20577"/>
        <pc:sldMkLst>
          <pc:docMk/>
          <pc:sldMk cId="1666783753" sldId="348"/>
        </pc:sldMkLst>
        <pc:spChg chg="mod">
          <ac:chgData name="Åkvist Anders NSVH STAB" userId="S::anders.akvist@regionhalland.se::dfe0a5ab-9b20-467d-b75e-6b8c73fb2652" providerId="AD" clId="Web-{AC6C040D-A061-4165-8C45-479BA7C75BCA}" dt="2020-09-28T08:53:35.008" v="404" actId="20577"/>
          <ac:spMkLst>
            <pc:docMk/>
            <pc:sldMk cId="1666783753" sldId="348"/>
            <ac:spMk id="2" creationId="{DCB55C25-41BE-4567-AAF6-6F816E929560}"/>
          </ac:spMkLst>
        </pc:spChg>
        <pc:spChg chg="mod">
          <ac:chgData name="Åkvist Anders NSVH STAB" userId="S::anders.akvist@regionhalland.se::dfe0a5ab-9b20-467d-b75e-6b8c73fb2652" providerId="AD" clId="Web-{AC6C040D-A061-4165-8C45-479BA7C75BCA}" dt="2020-09-28T11:32:09.302" v="436" actId="20577"/>
          <ac:spMkLst>
            <pc:docMk/>
            <pc:sldMk cId="1666783753" sldId="348"/>
            <ac:spMk id="3" creationId="{F637E1A1-AE4C-410A-B5AC-9592202BBAFA}"/>
          </ac:spMkLst>
        </pc:spChg>
      </pc:sldChg>
      <pc:sldChg chg="modSp new">
        <pc:chgData name="Åkvist Anders NSVH STAB" userId="S::anders.akvist@regionhalland.se::dfe0a5ab-9b20-467d-b75e-6b8c73fb2652" providerId="AD" clId="Web-{AC6C040D-A061-4165-8C45-479BA7C75BCA}" dt="2020-09-28T11:37:56.779" v="490" actId="20577"/>
        <pc:sldMkLst>
          <pc:docMk/>
          <pc:sldMk cId="583148453" sldId="349"/>
        </pc:sldMkLst>
        <pc:spChg chg="mod">
          <ac:chgData name="Åkvist Anders NSVH STAB" userId="S::anders.akvist@regionhalland.se::dfe0a5ab-9b20-467d-b75e-6b8c73fb2652" providerId="AD" clId="Web-{AC6C040D-A061-4165-8C45-479BA7C75BCA}" dt="2020-09-28T11:37:56.779" v="490" actId="20577"/>
          <ac:spMkLst>
            <pc:docMk/>
            <pc:sldMk cId="583148453" sldId="349"/>
            <ac:spMk id="2" creationId="{CA13AE65-3627-4BEA-B6E7-4880DAA4CBB2}"/>
          </ac:spMkLst>
        </pc:spChg>
      </pc:sldChg>
      <pc:sldChg chg="modSp new">
        <pc:chgData name="Åkvist Anders NSVH STAB" userId="S::anders.akvist@regionhalland.se::dfe0a5ab-9b20-467d-b75e-6b8c73fb2652" providerId="AD" clId="Web-{AC6C040D-A061-4165-8C45-479BA7C75BCA}" dt="2020-09-28T11:38:25.655" v="505" actId="20577"/>
        <pc:sldMkLst>
          <pc:docMk/>
          <pc:sldMk cId="4090560784" sldId="350"/>
        </pc:sldMkLst>
        <pc:spChg chg="mod">
          <ac:chgData name="Åkvist Anders NSVH STAB" userId="S::anders.akvist@regionhalland.se::dfe0a5ab-9b20-467d-b75e-6b8c73fb2652" providerId="AD" clId="Web-{AC6C040D-A061-4165-8C45-479BA7C75BCA}" dt="2020-09-28T11:38:25.655" v="505" actId="20577"/>
          <ac:spMkLst>
            <pc:docMk/>
            <pc:sldMk cId="4090560784" sldId="350"/>
            <ac:spMk id="2" creationId="{D6C71F2B-FF9A-43BA-85EF-46F8075C5DF7}"/>
          </ac:spMkLst>
        </pc:spChg>
      </pc:sldChg>
      <pc:sldChg chg="addSp delSp modSp new">
        <pc:chgData name="Åkvist Anders NSVH STAB" userId="S::anders.akvist@regionhalland.se::dfe0a5ab-9b20-467d-b75e-6b8c73fb2652" providerId="AD" clId="Web-{AC6C040D-A061-4165-8C45-479BA7C75BCA}" dt="2020-09-28T11:48:51.700" v="539"/>
        <pc:sldMkLst>
          <pc:docMk/>
          <pc:sldMk cId="3646177538" sldId="351"/>
        </pc:sldMkLst>
        <pc:spChg chg="mod">
          <ac:chgData name="Åkvist Anders NSVH STAB" userId="S::anders.akvist@regionhalland.se::dfe0a5ab-9b20-467d-b75e-6b8c73fb2652" providerId="AD" clId="Web-{AC6C040D-A061-4165-8C45-479BA7C75BCA}" dt="2020-09-28T11:39:33.625" v="536" actId="20577"/>
          <ac:spMkLst>
            <pc:docMk/>
            <pc:sldMk cId="3646177538" sldId="351"/>
            <ac:spMk id="2" creationId="{4D193767-8F50-4DE6-B933-E65814B3AC9C}"/>
          </ac:spMkLst>
        </pc:spChg>
        <pc:spChg chg="del mod">
          <ac:chgData name="Åkvist Anders NSVH STAB" userId="S::anders.akvist@regionhalland.se::dfe0a5ab-9b20-467d-b75e-6b8c73fb2652" providerId="AD" clId="Web-{AC6C040D-A061-4165-8C45-479BA7C75BCA}" dt="2020-09-28T11:48:51.700" v="539"/>
          <ac:spMkLst>
            <pc:docMk/>
            <pc:sldMk cId="3646177538" sldId="351"/>
            <ac:spMk id="3" creationId="{61244BF0-FECA-438C-9183-87D3D1924FA6}"/>
          </ac:spMkLst>
        </pc:spChg>
        <pc:picChg chg="add mod ord">
          <ac:chgData name="Åkvist Anders NSVH STAB" userId="S::anders.akvist@regionhalland.se::dfe0a5ab-9b20-467d-b75e-6b8c73fb2652" providerId="AD" clId="Web-{AC6C040D-A061-4165-8C45-479BA7C75BCA}" dt="2020-09-28T11:48:51.700" v="539"/>
          <ac:picMkLst>
            <pc:docMk/>
            <pc:sldMk cId="3646177538" sldId="351"/>
            <ac:picMk id="7" creationId="{D6357E4F-62CA-4731-A110-AEE4A348BD95}"/>
          </ac:picMkLst>
        </pc:picChg>
      </pc:sldChg>
      <pc:sldChg chg="modSp new">
        <pc:chgData name="Åkvist Anders NSVH STAB" userId="S::anders.akvist@regionhalland.se::dfe0a5ab-9b20-467d-b75e-6b8c73fb2652" providerId="AD" clId="Web-{AC6C040D-A061-4165-8C45-479BA7C75BCA}" dt="2020-09-28T11:49:47.670" v="549" actId="20577"/>
        <pc:sldMkLst>
          <pc:docMk/>
          <pc:sldMk cId="1326732682" sldId="352"/>
        </pc:sldMkLst>
        <pc:spChg chg="mod">
          <ac:chgData name="Åkvist Anders NSVH STAB" userId="S::anders.akvist@regionhalland.se::dfe0a5ab-9b20-467d-b75e-6b8c73fb2652" providerId="AD" clId="Web-{AC6C040D-A061-4165-8C45-479BA7C75BCA}" dt="2020-09-28T11:49:47.670" v="549" actId="20577"/>
          <ac:spMkLst>
            <pc:docMk/>
            <pc:sldMk cId="1326732682" sldId="352"/>
            <ac:spMk id="2" creationId="{34DF7C2B-C024-4C6B-AFCD-F81D8001A936}"/>
          </ac:spMkLst>
        </pc:spChg>
      </pc:sldChg>
    </pc:docChg>
  </pc:docChgLst>
  <pc:docChgLst>
    <pc:chgData name="Garell Magnus NSVH LEDNING" userId="1327b74d-788b-4f8b-af6b-ce9d39062514" providerId="ADAL" clId="{3E3898B5-1A51-4E24-943B-9B616084CBC9}"/>
    <pc:docChg chg="undo redo custSel modSld">
      <pc:chgData name="Garell Magnus NSVH LEDNING" userId="1327b74d-788b-4f8b-af6b-ce9d39062514" providerId="ADAL" clId="{3E3898B5-1A51-4E24-943B-9B616084CBC9}" dt="2023-10-10T20:49:45.525" v="2043" actId="113"/>
      <pc:docMkLst>
        <pc:docMk/>
      </pc:docMkLst>
      <pc:sldChg chg="modSp mod">
        <pc:chgData name="Garell Magnus NSVH LEDNING" userId="1327b74d-788b-4f8b-af6b-ce9d39062514" providerId="ADAL" clId="{3E3898B5-1A51-4E24-943B-9B616084CBC9}" dt="2023-10-10T11:30:50.214" v="203" actId="12"/>
        <pc:sldMkLst>
          <pc:docMk/>
          <pc:sldMk cId="2141031877" sldId="326"/>
        </pc:sldMkLst>
        <pc:spChg chg="mod">
          <ac:chgData name="Garell Magnus NSVH LEDNING" userId="1327b74d-788b-4f8b-af6b-ce9d39062514" providerId="ADAL" clId="{3E3898B5-1A51-4E24-943B-9B616084CBC9}" dt="2023-10-10T11:30:50.214" v="203" actId="12"/>
          <ac:spMkLst>
            <pc:docMk/>
            <pc:sldMk cId="2141031877" sldId="326"/>
            <ac:spMk id="3" creationId="{00000000-0000-0000-0000-000000000000}"/>
          </ac:spMkLst>
        </pc:spChg>
      </pc:sldChg>
      <pc:sldChg chg="modNotesTx">
        <pc:chgData name="Garell Magnus NSVH LEDNING" userId="1327b74d-788b-4f8b-af6b-ce9d39062514" providerId="ADAL" clId="{3E3898B5-1A51-4E24-943B-9B616084CBC9}" dt="2023-10-10T19:27:46.898" v="707" actId="20577"/>
        <pc:sldMkLst>
          <pc:docMk/>
          <pc:sldMk cId="885101545" sldId="334"/>
        </pc:sldMkLst>
      </pc:sldChg>
      <pc:sldChg chg="modSp mod modNotesTx">
        <pc:chgData name="Garell Magnus NSVH LEDNING" userId="1327b74d-788b-4f8b-af6b-ce9d39062514" providerId="ADAL" clId="{3E3898B5-1A51-4E24-943B-9B616084CBC9}" dt="2023-10-10T19:30:25.472" v="828" actId="20577"/>
        <pc:sldMkLst>
          <pc:docMk/>
          <pc:sldMk cId="142519832" sldId="337"/>
        </pc:sldMkLst>
        <pc:spChg chg="mod">
          <ac:chgData name="Garell Magnus NSVH LEDNING" userId="1327b74d-788b-4f8b-af6b-ce9d39062514" providerId="ADAL" clId="{3E3898B5-1A51-4E24-943B-9B616084CBC9}" dt="2023-10-10T11:35:49.239" v="231" actId="12"/>
          <ac:spMkLst>
            <pc:docMk/>
            <pc:sldMk cId="142519832" sldId="337"/>
            <ac:spMk id="3" creationId="{00000000-0000-0000-0000-000000000000}"/>
          </ac:spMkLst>
        </pc:spChg>
      </pc:sldChg>
      <pc:sldChg chg="addSp delSp modSp mod">
        <pc:chgData name="Garell Magnus NSVH LEDNING" userId="1327b74d-788b-4f8b-af6b-ce9d39062514" providerId="ADAL" clId="{3E3898B5-1A51-4E24-943B-9B616084CBC9}" dt="2023-10-10T20:46:55.844" v="1907" actId="1076"/>
        <pc:sldMkLst>
          <pc:docMk/>
          <pc:sldMk cId="2307149710" sldId="341"/>
        </pc:sldMkLst>
        <pc:spChg chg="mod">
          <ac:chgData name="Garell Magnus NSVH LEDNING" userId="1327b74d-788b-4f8b-af6b-ce9d39062514" providerId="ADAL" clId="{3E3898B5-1A51-4E24-943B-9B616084CBC9}" dt="2023-10-10T20:46:30.575" v="1903" actId="1076"/>
          <ac:spMkLst>
            <pc:docMk/>
            <pc:sldMk cId="2307149710" sldId="341"/>
            <ac:spMk id="2" creationId="{00000000-0000-0000-0000-000000000000}"/>
          </ac:spMkLst>
        </pc:spChg>
        <pc:spChg chg="mod">
          <ac:chgData name="Garell Magnus NSVH LEDNING" userId="1327b74d-788b-4f8b-af6b-ce9d39062514" providerId="ADAL" clId="{3E3898B5-1A51-4E24-943B-9B616084CBC9}" dt="2023-10-10T20:45:55.051" v="1896" actId="14100"/>
          <ac:spMkLst>
            <pc:docMk/>
            <pc:sldMk cId="2307149710" sldId="341"/>
            <ac:spMk id="3" creationId="{00000000-0000-0000-0000-000000000000}"/>
          </ac:spMkLst>
        </pc:spChg>
        <pc:spChg chg="add mod">
          <ac:chgData name="Garell Magnus NSVH LEDNING" userId="1327b74d-788b-4f8b-af6b-ce9d39062514" providerId="ADAL" clId="{3E3898B5-1A51-4E24-943B-9B616084CBC9}" dt="2023-10-10T20:46:36.274" v="1904" actId="1076"/>
          <ac:spMkLst>
            <pc:docMk/>
            <pc:sldMk cId="2307149710" sldId="341"/>
            <ac:spMk id="11" creationId="{468AC7DE-86AA-42F5-D77F-AFD6376D6DE1}"/>
          </ac:spMkLst>
        </pc:spChg>
        <pc:spChg chg="add mod">
          <ac:chgData name="Garell Magnus NSVH LEDNING" userId="1327b74d-788b-4f8b-af6b-ce9d39062514" providerId="ADAL" clId="{3E3898B5-1A51-4E24-943B-9B616084CBC9}" dt="2023-10-10T20:46:26.369" v="1901" actId="1076"/>
          <ac:spMkLst>
            <pc:docMk/>
            <pc:sldMk cId="2307149710" sldId="341"/>
            <ac:spMk id="12" creationId="{73B01C9D-82D0-96A7-D3EC-87B40270486C}"/>
          </ac:spMkLst>
        </pc:spChg>
        <pc:spChg chg="add mod">
          <ac:chgData name="Garell Magnus NSVH LEDNING" userId="1327b74d-788b-4f8b-af6b-ce9d39062514" providerId="ADAL" clId="{3E3898B5-1A51-4E24-943B-9B616084CBC9}" dt="2023-10-10T20:46:26.369" v="1901" actId="1076"/>
          <ac:spMkLst>
            <pc:docMk/>
            <pc:sldMk cId="2307149710" sldId="341"/>
            <ac:spMk id="13" creationId="{AB140A25-C711-9368-EC81-BD41D2429CCA}"/>
          </ac:spMkLst>
        </pc:spChg>
        <pc:spChg chg="add del mod">
          <ac:chgData name="Garell Magnus NSVH LEDNING" userId="1327b74d-788b-4f8b-af6b-ce9d39062514" providerId="ADAL" clId="{3E3898B5-1A51-4E24-943B-9B616084CBC9}" dt="2023-10-10T20:46:49.681" v="1906" actId="478"/>
          <ac:spMkLst>
            <pc:docMk/>
            <pc:sldMk cId="2307149710" sldId="341"/>
            <ac:spMk id="14" creationId="{94F4E891-69EA-86C2-D1A0-DD4438D67740}"/>
          </ac:spMkLst>
        </pc:spChg>
        <pc:spChg chg="add mod">
          <ac:chgData name="Garell Magnus NSVH LEDNING" userId="1327b74d-788b-4f8b-af6b-ce9d39062514" providerId="ADAL" clId="{3E3898B5-1A51-4E24-943B-9B616084CBC9}" dt="2023-10-10T20:46:55.844" v="1907" actId="1076"/>
          <ac:spMkLst>
            <pc:docMk/>
            <pc:sldMk cId="2307149710" sldId="341"/>
            <ac:spMk id="15" creationId="{9E18B319-963C-E7F6-D581-2CB17530E500}"/>
          </ac:spMkLst>
        </pc:spChg>
        <pc:spChg chg="add del mod">
          <ac:chgData name="Garell Magnus NSVH LEDNING" userId="1327b74d-788b-4f8b-af6b-ce9d39062514" providerId="ADAL" clId="{3E3898B5-1A51-4E24-943B-9B616084CBC9}" dt="2023-10-10T20:46:48.240" v="1905" actId="478"/>
          <ac:spMkLst>
            <pc:docMk/>
            <pc:sldMk cId="2307149710" sldId="341"/>
            <ac:spMk id="16" creationId="{67076E44-4E18-78B7-F990-3E4E9104E89F}"/>
          </ac:spMkLst>
        </pc:spChg>
        <pc:picChg chg="add del mod">
          <ac:chgData name="Garell Magnus NSVH LEDNING" userId="1327b74d-788b-4f8b-af6b-ce9d39062514" providerId="ADAL" clId="{3E3898B5-1A51-4E24-943B-9B616084CBC9}" dt="2023-10-10T20:40:59.766" v="1752" actId="21"/>
          <ac:picMkLst>
            <pc:docMk/>
            <pc:sldMk cId="2307149710" sldId="341"/>
            <ac:picMk id="8" creationId="{53063713-4764-72A6-0980-68216F0F6321}"/>
          </ac:picMkLst>
        </pc:picChg>
        <pc:picChg chg="add mod">
          <ac:chgData name="Garell Magnus NSVH LEDNING" userId="1327b74d-788b-4f8b-af6b-ce9d39062514" providerId="ADAL" clId="{3E3898B5-1A51-4E24-943B-9B616084CBC9}" dt="2023-10-10T20:46:26.369" v="1901" actId="1076"/>
          <ac:picMkLst>
            <pc:docMk/>
            <pc:sldMk cId="2307149710" sldId="341"/>
            <ac:picMk id="9" creationId="{23E7CAB4-454A-4358-DC07-E0A34E34D905}"/>
          </ac:picMkLst>
        </pc:picChg>
        <pc:picChg chg="add mod">
          <ac:chgData name="Garell Magnus NSVH LEDNING" userId="1327b74d-788b-4f8b-af6b-ce9d39062514" providerId="ADAL" clId="{3E3898B5-1A51-4E24-943B-9B616084CBC9}" dt="2023-10-10T20:46:36.274" v="1904" actId="1076"/>
          <ac:picMkLst>
            <pc:docMk/>
            <pc:sldMk cId="2307149710" sldId="341"/>
            <ac:picMk id="10" creationId="{807D9F24-619D-E5D2-ED60-EE20D63DA1D4}"/>
          </ac:picMkLst>
        </pc:picChg>
      </pc:sldChg>
      <pc:sldChg chg="modSp mod">
        <pc:chgData name="Garell Magnus NSVH LEDNING" userId="1327b74d-788b-4f8b-af6b-ce9d39062514" providerId="ADAL" clId="{3E3898B5-1A51-4E24-943B-9B616084CBC9}" dt="2023-10-10T19:43:38.564" v="945" actId="14100"/>
        <pc:sldMkLst>
          <pc:docMk/>
          <pc:sldMk cId="452475041" sldId="342"/>
        </pc:sldMkLst>
        <pc:spChg chg="mod">
          <ac:chgData name="Garell Magnus NSVH LEDNING" userId="1327b74d-788b-4f8b-af6b-ce9d39062514" providerId="ADAL" clId="{3E3898B5-1A51-4E24-943B-9B616084CBC9}" dt="2023-10-10T19:43:38.564" v="945" actId="14100"/>
          <ac:spMkLst>
            <pc:docMk/>
            <pc:sldMk cId="452475041" sldId="342"/>
            <ac:spMk id="3" creationId="{00000000-0000-0000-0000-000000000000}"/>
          </ac:spMkLst>
        </pc:spChg>
      </pc:sldChg>
      <pc:sldChg chg="modSp mod">
        <pc:chgData name="Garell Magnus NSVH LEDNING" userId="1327b74d-788b-4f8b-af6b-ce9d39062514" providerId="ADAL" clId="{3E3898B5-1A51-4E24-943B-9B616084CBC9}" dt="2023-10-10T19:08:36.816" v="618" actId="113"/>
        <pc:sldMkLst>
          <pc:docMk/>
          <pc:sldMk cId="1230754969" sldId="343"/>
        </pc:sldMkLst>
        <pc:spChg chg="mod">
          <ac:chgData name="Garell Magnus NSVH LEDNING" userId="1327b74d-788b-4f8b-af6b-ce9d39062514" providerId="ADAL" clId="{3E3898B5-1A51-4E24-943B-9B616084CBC9}" dt="2023-10-10T19:08:36.816" v="618" actId="113"/>
          <ac:spMkLst>
            <pc:docMk/>
            <pc:sldMk cId="1230754969" sldId="343"/>
            <ac:spMk id="3" creationId="{00000000-0000-0000-0000-000000000000}"/>
          </ac:spMkLst>
        </pc:spChg>
      </pc:sldChg>
      <pc:sldChg chg="modSp mod">
        <pc:chgData name="Garell Magnus NSVH LEDNING" userId="1327b74d-788b-4f8b-af6b-ce9d39062514" providerId="ADAL" clId="{3E3898B5-1A51-4E24-943B-9B616084CBC9}" dt="2023-10-10T19:32:02.449" v="830" actId="1076"/>
        <pc:sldMkLst>
          <pc:docMk/>
          <pc:sldMk cId="4090560784" sldId="350"/>
        </pc:sldMkLst>
        <pc:spChg chg="mod">
          <ac:chgData name="Garell Magnus NSVH LEDNING" userId="1327b74d-788b-4f8b-af6b-ce9d39062514" providerId="ADAL" clId="{3E3898B5-1A51-4E24-943B-9B616084CBC9}" dt="2023-10-10T19:32:02.449" v="830" actId="1076"/>
          <ac:spMkLst>
            <pc:docMk/>
            <pc:sldMk cId="4090560784" sldId="350"/>
            <ac:spMk id="2" creationId="{D6C71F2B-FF9A-43BA-85EF-46F8075C5DF7}"/>
          </ac:spMkLst>
        </pc:spChg>
      </pc:sldChg>
      <pc:sldChg chg="modSp mod">
        <pc:chgData name="Garell Magnus NSVH LEDNING" userId="1327b74d-788b-4f8b-af6b-ce9d39062514" providerId="ADAL" clId="{3E3898B5-1A51-4E24-943B-9B616084CBC9}" dt="2023-10-10T20:25:43.221" v="1595" actId="15"/>
        <pc:sldMkLst>
          <pc:docMk/>
          <pc:sldMk cId="2361581713" sldId="358"/>
        </pc:sldMkLst>
        <pc:spChg chg="mod">
          <ac:chgData name="Garell Magnus NSVH LEDNING" userId="1327b74d-788b-4f8b-af6b-ce9d39062514" providerId="ADAL" clId="{3E3898B5-1A51-4E24-943B-9B616084CBC9}" dt="2023-10-10T20:25:43.221" v="1595" actId="15"/>
          <ac:spMkLst>
            <pc:docMk/>
            <pc:sldMk cId="2361581713" sldId="358"/>
            <ac:spMk id="3" creationId="{960A1A36-45E8-46B4-96B7-FEA48E98AB77}"/>
          </ac:spMkLst>
        </pc:spChg>
      </pc:sldChg>
      <pc:sldChg chg="modSp mod">
        <pc:chgData name="Garell Magnus NSVH LEDNING" userId="1327b74d-788b-4f8b-af6b-ce9d39062514" providerId="ADAL" clId="{3E3898B5-1A51-4E24-943B-9B616084CBC9}" dt="2023-10-10T20:22:23.605" v="1547" actId="20577"/>
        <pc:sldMkLst>
          <pc:docMk/>
          <pc:sldMk cId="4292998512" sldId="359"/>
        </pc:sldMkLst>
        <pc:spChg chg="mod">
          <ac:chgData name="Garell Magnus NSVH LEDNING" userId="1327b74d-788b-4f8b-af6b-ce9d39062514" providerId="ADAL" clId="{3E3898B5-1A51-4E24-943B-9B616084CBC9}" dt="2023-10-10T20:22:23.605" v="1547" actId="20577"/>
          <ac:spMkLst>
            <pc:docMk/>
            <pc:sldMk cId="4292998512" sldId="359"/>
            <ac:spMk id="3" creationId="{A38849AC-8132-44E1-AD1B-71ECA962137B}"/>
          </ac:spMkLst>
        </pc:spChg>
      </pc:sldChg>
      <pc:sldChg chg="modNotesTx">
        <pc:chgData name="Garell Magnus NSVH LEDNING" userId="1327b74d-788b-4f8b-af6b-ce9d39062514" providerId="ADAL" clId="{3E3898B5-1A51-4E24-943B-9B616084CBC9}" dt="2023-10-10T19:34:40.040" v="856" actId="20577"/>
        <pc:sldMkLst>
          <pc:docMk/>
          <pc:sldMk cId="2893224967" sldId="381"/>
        </pc:sldMkLst>
      </pc:sldChg>
      <pc:sldChg chg="modSp mod">
        <pc:chgData name="Garell Magnus NSVH LEDNING" userId="1327b74d-788b-4f8b-af6b-ce9d39062514" providerId="ADAL" clId="{3E3898B5-1A51-4E24-943B-9B616084CBC9}" dt="2023-10-10T19:41:33.237" v="931" actId="14100"/>
        <pc:sldMkLst>
          <pc:docMk/>
          <pc:sldMk cId="862078477" sldId="387"/>
        </pc:sldMkLst>
        <pc:spChg chg="mod">
          <ac:chgData name="Garell Magnus NSVH LEDNING" userId="1327b74d-788b-4f8b-af6b-ce9d39062514" providerId="ADAL" clId="{3E3898B5-1A51-4E24-943B-9B616084CBC9}" dt="2023-10-10T19:41:33.237" v="931" actId="14100"/>
          <ac:spMkLst>
            <pc:docMk/>
            <pc:sldMk cId="862078477" sldId="387"/>
            <ac:spMk id="2" creationId="{00000000-0000-0000-0000-000000000000}"/>
          </ac:spMkLst>
        </pc:spChg>
        <pc:spChg chg="mod">
          <ac:chgData name="Garell Magnus NSVH LEDNING" userId="1327b74d-788b-4f8b-af6b-ce9d39062514" providerId="ADAL" clId="{3E3898B5-1A51-4E24-943B-9B616084CBC9}" dt="2023-10-10T19:40:57.314" v="925" actId="14100"/>
          <ac:spMkLst>
            <pc:docMk/>
            <pc:sldMk cId="862078477" sldId="387"/>
            <ac:spMk id="3" creationId="{00000000-0000-0000-0000-000000000000}"/>
          </ac:spMkLst>
        </pc:spChg>
        <pc:spChg chg="mod">
          <ac:chgData name="Garell Magnus NSVH LEDNING" userId="1327b74d-788b-4f8b-af6b-ce9d39062514" providerId="ADAL" clId="{3E3898B5-1A51-4E24-943B-9B616084CBC9}" dt="2023-10-10T19:41:14.351" v="929" actId="1076"/>
          <ac:spMkLst>
            <pc:docMk/>
            <pc:sldMk cId="862078477" sldId="387"/>
            <ac:spMk id="5" creationId="{00000000-0000-0000-0000-000000000000}"/>
          </ac:spMkLst>
        </pc:spChg>
      </pc:sldChg>
      <pc:sldChg chg="modNotesTx">
        <pc:chgData name="Garell Magnus NSVH LEDNING" userId="1327b74d-788b-4f8b-af6b-ce9d39062514" providerId="ADAL" clId="{3E3898B5-1A51-4E24-943B-9B616084CBC9}" dt="2023-10-10T19:56:59.133" v="1272" actId="790"/>
        <pc:sldMkLst>
          <pc:docMk/>
          <pc:sldMk cId="3186089457" sldId="391"/>
        </pc:sldMkLst>
      </pc:sldChg>
      <pc:sldChg chg="modSp mod">
        <pc:chgData name="Garell Magnus NSVH LEDNING" userId="1327b74d-788b-4f8b-af6b-ce9d39062514" providerId="ADAL" clId="{3E3898B5-1A51-4E24-943B-9B616084CBC9}" dt="2023-10-10T19:42:27.092" v="944" actId="20577"/>
        <pc:sldMkLst>
          <pc:docMk/>
          <pc:sldMk cId="2064462350" sldId="392"/>
        </pc:sldMkLst>
        <pc:spChg chg="mod">
          <ac:chgData name="Garell Magnus NSVH LEDNING" userId="1327b74d-788b-4f8b-af6b-ce9d39062514" providerId="ADAL" clId="{3E3898B5-1A51-4E24-943B-9B616084CBC9}" dt="2023-10-10T19:42:27.092" v="944" actId="20577"/>
          <ac:spMkLst>
            <pc:docMk/>
            <pc:sldMk cId="2064462350" sldId="392"/>
            <ac:spMk id="3" creationId="{5580558D-9125-4212-A5DB-4F73B41C79D8}"/>
          </ac:spMkLst>
        </pc:spChg>
      </pc:sldChg>
      <pc:sldChg chg="modSp mod modNotesTx">
        <pc:chgData name="Garell Magnus NSVH LEDNING" userId="1327b74d-788b-4f8b-af6b-ce9d39062514" providerId="ADAL" clId="{3E3898B5-1A51-4E24-943B-9B616084CBC9}" dt="2023-10-10T19:56:22.537" v="1270" actId="20577"/>
        <pc:sldMkLst>
          <pc:docMk/>
          <pc:sldMk cId="2623304424" sldId="398"/>
        </pc:sldMkLst>
        <pc:spChg chg="mod">
          <ac:chgData name="Garell Magnus NSVH LEDNING" userId="1327b74d-788b-4f8b-af6b-ce9d39062514" providerId="ADAL" clId="{3E3898B5-1A51-4E24-943B-9B616084CBC9}" dt="2023-10-10T19:49:47.370" v="961" actId="6549"/>
          <ac:spMkLst>
            <pc:docMk/>
            <pc:sldMk cId="2623304424" sldId="398"/>
            <ac:spMk id="3" creationId="{97AEF490-E9A2-1CA0-1284-8DFFF945A581}"/>
          </ac:spMkLst>
        </pc:spChg>
      </pc:sldChg>
      <pc:sldChg chg="modSp mod">
        <pc:chgData name="Garell Magnus NSVH LEDNING" userId="1327b74d-788b-4f8b-af6b-ce9d39062514" providerId="ADAL" clId="{3E3898B5-1A51-4E24-943B-9B616084CBC9}" dt="2023-10-10T19:38:55.707" v="905" actId="1076"/>
        <pc:sldMkLst>
          <pc:docMk/>
          <pc:sldMk cId="2825112593" sldId="400"/>
        </pc:sldMkLst>
        <pc:spChg chg="mod">
          <ac:chgData name="Garell Magnus NSVH LEDNING" userId="1327b74d-788b-4f8b-af6b-ce9d39062514" providerId="ADAL" clId="{3E3898B5-1A51-4E24-943B-9B616084CBC9}" dt="2023-10-10T19:38:55.707" v="905" actId="1076"/>
          <ac:spMkLst>
            <pc:docMk/>
            <pc:sldMk cId="2825112593" sldId="400"/>
            <ac:spMk id="2" creationId="{34DF7C2B-C024-4C6B-AFCD-F81D8001A936}"/>
          </ac:spMkLst>
        </pc:spChg>
      </pc:sldChg>
      <pc:sldChg chg="addSp modSp mod">
        <pc:chgData name="Garell Magnus NSVH LEDNING" userId="1327b74d-788b-4f8b-af6b-ce9d39062514" providerId="ADAL" clId="{3E3898B5-1A51-4E24-943B-9B616084CBC9}" dt="2023-10-10T20:14:07.858" v="1460" actId="1076"/>
        <pc:sldMkLst>
          <pc:docMk/>
          <pc:sldMk cId="1517529695" sldId="403"/>
        </pc:sldMkLst>
        <pc:spChg chg="mod">
          <ac:chgData name="Garell Magnus NSVH LEDNING" userId="1327b74d-788b-4f8b-af6b-ce9d39062514" providerId="ADAL" clId="{3E3898B5-1A51-4E24-943B-9B616084CBC9}" dt="2023-10-10T20:14:00.634" v="1459" actId="20577"/>
          <ac:spMkLst>
            <pc:docMk/>
            <pc:sldMk cId="1517529695" sldId="403"/>
            <ac:spMk id="2" creationId="{34DF7C2B-C024-4C6B-AFCD-F81D8001A936}"/>
          </ac:spMkLst>
        </pc:spChg>
        <pc:spChg chg="add mod">
          <ac:chgData name="Garell Magnus NSVH LEDNING" userId="1327b74d-788b-4f8b-af6b-ce9d39062514" providerId="ADAL" clId="{3E3898B5-1A51-4E24-943B-9B616084CBC9}" dt="2023-10-10T20:14:07.858" v="1460" actId="1076"/>
          <ac:spMkLst>
            <pc:docMk/>
            <pc:sldMk cId="1517529695" sldId="403"/>
            <ac:spMk id="3" creationId="{E47D70E1-B114-9394-6CF6-E2DB034E7BC4}"/>
          </ac:spMkLst>
        </pc:spChg>
      </pc:sldChg>
      <pc:sldChg chg="addSp delSp modSp mod">
        <pc:chgData name="Garell Magnus NSVH LEDNING" userId="1327b74d-788b-4f8b-af6b-ce9d39062514" providerId="ADAL" clId="{3E3898B5-1A51-4E24-943B-9B616084CBC9}" dt="2023-10-10T11:56:53.150" v="488" actId="1076"/>
        <pc:sldMkLst>
          <pc:docMk/>
          <pc:sldMk cId="2009214339" sldId="404"/>
        </pc:sldMkLst>
        <pc:spChg chg="add del mod">
          <ac:chgData name="Garell Magnus NSVH LEDNING" userId="1327b74d-788b-4f8b-af6b-ce9d39062514" providerId="ADAL" clId="{3E3898B5-1A51-4E24-943B-9B616084CBC9}" dt="2023-10-10T11:56:04.177" v="478" actId="478"/>
          <ac:spMkLst>
            <pc:docMk/>
            <pc:sldMk cId="2009214339" sldId="404"/>
            <ac:spMk id="2" creationId="{34DF7C2B-C024-4C6B-AFCD-F81D8001A936}"/>
          </ac:spMkLst>
        </pc:spChg>
        <pc:spChg chg="add del mod">
          <ac:chgData name="Garell Magnus NSVH LEDNING" userId="1327b74d-788b-4f8b-af6b-ce9d39062514" providerId="ADAL" clId="{3E3898B5-1A51-4E24-943B-9B616084CBC9}" dt="2023-10-10T11:37:27.597" v="248" actId="478"/>
          <ac:spMkLst>
            <pc:docMk/>
            <pc:sldMk cId="2009214339" sldId="404"/>
            <ac:spMk id="4" creationId="{60776AB5-1323-6F52-C289-201C24324B26}"/>
          </ac:spMkLst>
        </pc:spChg>
        <pc:spChg chg="add del">
          <ac:chgData name="Garell Magnus NSVH LEDNING" userId="1327b74d-788b-4f8b-af6b-ce9d39062514" providerId="ADAL" clId="{3E3898B5-1A51-4E24-943B-9B616084CBC9}" dt="2023-10-10T11:37:07.112" v="237" actId="22"/>
          <ac:spMkLst>
            <pc:docMk/>
            <pc:sldMk cId="2009214339" sldId="404"/>
            <ac:spMk id="6" creationId="{DE356838-F7F0-218B-773D-4B29D259FF62}"/>
          </ac:spMkLst>
        </pc:spChg>
        <pc:spChg chg="add del mod">
          <ac:chgData name="Garell Magnus NSVH LEDNING" userId="1327b74d-788b-4f8b-af6b-ce9d39062514" providerId="ADAL" clId="{3E3898B5-1A51-4E24-943B-9B616084CBC9}" dt="2023-10-10T11:56:06.686" v="479" actId="478"/>
          <ac:spMkLst>
            <pc:docMk/>
            <pc:sldMk cId="2009214339" sldId="404"/>
            <ac:spMk id="8" creationId="{CF8D2AFF-AE6E-B9A7-1610-737198558675}"/>
          </ac:spMkLst>
        </pc:spChg>
        <pc:spChg chg="add mod">
          <ac:chgData name="Garell Magnus NSVH LEDNING" userId="1327b74d-788b-4f8b-af6b-ce9d39062514" providerId="ADAL" clId="{3E3898B5-1A51-4E24-943B-9B616084CBC9}" dt="2023-10-10T11:56:53.150" v="488" actId="1076"/>
          <ac:spMkLst>
            <pc:docMk/>
            <pc:sldMk cId="2009214339" sldId="404"/>
            <ac:spMk id="9" creationId="{350B21E0-55D3-1ADF-7DCA-05D0A98FEF1F}"/>
          </ac:spMkLst>
        </pc:spChg>
      </pc:sldChg>
      <pc:sldChg chg="addSp delSp modSp mod modNotesTx">
        <pc:chgData name="Garell Magnus NSVH LEDNING" userId="1327b74d-788b-4f8b-af6b-ce9d39062514" providerId="ADAL" clId="{3E3898B5-1A51-4E24-943B-9B616084CBC9}" dt="2023-10-10T20:46:13.874" v="1898" actId="1076"/>
        <pc:sldMkLst>
          <pc:docMk/>
          <pc:sldMk cId="628913170" sldId="406"/>
        </pc:sldMkLst>
        <pc:spChg chg="mod">
          <ac:chgData name="Garell Magnus NSVH LEDNING" userId="1327b74d-788b-4f8b-af6b-ce9d39062514" providerId="ADAL" clId="{3E3898B5-1A51-4E24-943B-9B616084CBC9}" dt="2023-10-10T11:38:14.706" v="255" actId="14100"/>
          <ac:spMkLst>
            <pc:docMk/>
            <pc:sldMk cId="628913170" sldId="406"/>
            <ac:spMk id="2" creationId="{612B5942-C3AD-65E2-8ED2-3B1926335FB9}"/>
          </ac:spMkLst>
        </pc:spChg>
        <pc:spChg chg="add mod">
          <ac:chgData name="Garell Magnus NSVH LEDNING" userId="1327b74d-788b-4f8b-af6b-ce9d39062514" providerId="ADAL" clId="{3E3898B5-1A51-4E24-943B-9B616084CBC9}" dt="2023-10-10T20:41:51.780" v="1785" actId="1038"/>
          <ac:spMkLst>
            <pc:docMk/>
            <pc:sldMk cId="628913170" sldId="406"/>
            <ac:spMk id="8" creationId="{49F82248-E474-F20C-AFDD-884091AA57DA}"/>
          </ac:spMkLst>
        </pc:spChg>
        <pc:spChg chg="add del mod">
          <ac:chgData name="Garell Magnus NSVH LEDNING" userId="1327b74d-788b-4f8b-af6b-ce9d39062514" providerId="ADAL" clId="{3E3898B5-1A51-4E24-943B-9B616084CBC9}" dt="2023-10-10T20:46:03.956" v="1897" actId="21"/>
          <ac:spMkLst>
            <pc:docMk/>
            <pc:sldMk cId="628913170" sldId="406"/>
            <ac:spMk id="14" creationId="{7408089E-BC42-842B-E7FF-2948FA62F50D}"/>
          </ac:spMkLst>
        </pc:spChg>
        <pc:spChg chg="add del mod">
          <ac:chgData name="Garell Magnus NSVH LEDNING" userId="1327b74d-788b-4f8b-af6b-ce9d39062514" providerId="ADAL" clId="{3E3898B5-1A51-4E24-943B-9B616084CBC9}" dt="2023-10-10T20:46:03.956" v="1897" actId="21"/>
          <ac:spMkLst>
            <pc:docMk/>
            <pc:sldMk cId="628913170" sldId="406"/>
            <ac:spMk id="15" creationId="{63150DAB-7DB3-383E-40AD-3CEF4BDD365E}"/>
          </ac:spMkLst>
        </pc:spChg>
        <pc:spChg chg="add del mod">
          <ac:chgData name="Garell Magnus NSVH LEDNING" userId="1327b74d-788b-4f8b-af6b-ce9d39062514" providerId="ADAL" clId="{3E3898B5-1A51-4E24-943B-9B616084CBC9}" dt="2023-10-10T20:46:03.956" v="1897" actId="21"/>
          <ac:spMkLst>
            <pc:docMk/>
            <pc:sldMk cId="628913170" sldId="406"/>
            <ac:spMk id="16" creationId="{0F0A3D0F-0FBC-3EEE-17D6-3B1F34DB2C56}"/>
          </ac:spMkLst>
        </pc:spChg>
        <pc:spChg chg="add del mod">
          <ac:chgData name="Garell Magnus NSVH LEDNING" userId="1327b74d-788b-4f8b-af6b-ce9d39062514" providerId="ADAL" clId="{3E3898B5-1A51-4E24-943B-9B616084CBC9}" dt="2023-10-10T20:46:03.956" v="1897" actId="21"/>
          <ac:spMkLst>
            <pc:docMk/>
            <pc:sldMk cId="628913170" sldId="406"/>
            <ac:spMk id="19" creationId="{449325EF-CAD8-9A73-868B-7363BAB1431B}"/>
          </ac:spMkLst>
        </pc:spChg>
        <pc:spChg chg="add del mod">
          <ac:chgData name="Garell Magnus NSVH LEDNING" userId="1327b74d-788b-4f8b-af6b-ce9d39062514" providerId="ADAL" clId="{3E3898B5-1A51-4E24-943B-9B616084CBC9}" dt="2023-10-10T20:46:03.956" v="1897" actId="21"/>
          <ac:spMkLst>
            <pc:docMk/>
            <pc:sldMk cId="628913170" sldId="406"/>
            <ac:spMk id="20" creationId="{769BF7B3-F0D4-F04C-E35E-DD1AA0E6655C}"/>
          </ac:spMkLst>
        </pc:spChg>
        <pc:spChg chg="add del mod">
          <ac:chgData name="Garell Magnus NSVH LEDNING" userId="1327b74d-788b-4f8b-af6b-ce9d39062514" providerId="ADAL" clId="{3E3898B5-1A51-4E24-943B-9B616084CBC9}" dt="2023-10-10T20:46:03.956" v="1897" actId="21"/>
          <ac:spMkLst>
            <pc:docMk/>
            <pc:sldMk cId="628913170" sldId="406"/>
            <ac:spMk id="21" creationId="{F8088691-287A-3A06-C224-2B5FA35C1891}"/>
          </ac:spMkLst>
        </pc:spChg>
        <pc:picChg chg="add mod">
          <ac:chgData name="Garell Magnus NSVH LEDNING" userId="1327b74d-788b-4f8b-af6b-ce9d39062514" providerId="ADAL" clId="{3E3898B5-1A51-4E24-943B-9B616084CBC9}" dt="2023-10-10T20:41:51.780" v="1785" actId="1038"/>
          <ac:picMkLst>
            <pc:docMk/>
            <pc:sldMk cId="628913170" sldId="406"/>
            <ac:picMk id="7" creationId="{7CF9F5F4-8876-F83B-9AEF-198DA0EAD028}"/>
          </ac:picMkLst>
        </pc:picChg>
        <pc:picChg chg="mod">
          <ac:chgData name="Garell Magnus NSVH LEDNING" userId="1327b74d-788b-4f8b-af6b-ce9d39062514" providerId="ADAL" clId="{3E3898B5-1A51-4E24-943B-9B616084CBC9}" dt="2023-10-10T20:46:13.874" v="1898" actId="1076"/>
          <ac:picMkLst>
            <pc:docMk/>
            <pc:sldMk cId="628913170" sldId="406"/>
            <ac:picMk id="9" creationId="{A47CDCE3-14BC-F2AB-B474-3F6A80A93B1D}"/>
          </ac:picMkLst>
        </pc:picChg>
        <pc:picChg chg="mod">
          <ac:chgData name="Garell Magnus NSVH LEDNING" userId="1327b74d-788b-4f8b-af6b-ce9d39062514" providerId="ADAL" clId="{3E3898B5-1A51-4E24-943B-9B616084CBC9}" dt="2023-10-10T20:37:52.334" v="1699" actId="1076"/>
          <ac:picMkLst>
            <pc:docMk/>
            <pc:sldMk cId="628913170" sldId="406"/>
            <ac:picMk id="10" creationId="{DB6204E3-403B-5C88-9535-442F25936A54}"/>
          </ac:picMkLst>
        </pc:picChg>
        <pc:picChg chg="add del mod">
          <ac:chgData name="Garell Magnus NSVH LEDNING" userId="1327b74d-788b-4f8b-af6b-ce9d39062514" providerId="ADAL" clId="{3E3898B5-1A51-4E24-943B-9B616084CBC9}" dt="2023-10-10T20:46:03.956" v="1897" actId="21"/>
          <ac:picMkLst>
            <pc:docMk/>
            <pc:sldMk cId="628913170" sldId="406"/>
            <ac:picMk id="11" creationId="{C919817D-2AEC-FE41-524C-A4C0F3EC0FA0}"/>
          </ac:picMkLst>
        </pc:picChg>
        <pc:picChg chg="add del mod">
          <ac:chgData name="Garell Magnus NSVH LEDNING" userId="1327b74d-788b-4f8b-af6b-ce9d39062514" providerId="ADAL" clId="{3E3898B5-1A51-4E24-943B-9B616084CBC9}" dt="2023-10-10T20:46:03.956" v="1897" actId="21"/>
          <ac:picMkLst>
            <pc:docMk/>
            <pc:sldMk cId="628913170" sldId="406"/>
            <ac:picMk id="13" creationId="{0880E001-DF21-455E-7427-8A39B4AE47ED}"/>
          </ac:picMkLst>
        </pc:picChg>
        <pc:cxnChg chg="add del">
          <ac:chgData name="Garell Magnus NSVH LEDNING" userId="1327b74d-788b-4f8b-af6b-ce9d39062514" providerId="ADAL" clId="{3E3898B5-1A51-4E24-943B-9B616084CBC9}" dt="2023-10-10T20:44:05.255" v="1860" actId="11529"/>
          <ac:cxnSpMkLst>
            <pc:docMk/>
            <pc:sldMk cId="628913170" sldId="406"/>
            <ac:cxnSpMk id="18" creationId="{57F5A71B-9C04-A8F8-12E3-4A28B2E5663D}"/>
          </ac:cxnSpMkLst>
        </pc:cxnChg>
      </pc:sldChg>
      <pc:sldChg chg="addSp modSp mod modNotesTx">
        <pc:chgData name="Garell Magnus NSVH LEDNING" userId="1327b74d-788b-4f8b-af6b-ce9d39062514" providerId="ADAL" clId="{3E3898B5-1A51-4E24-943B-9B616084CBC9}" dt="2023-10-10T19:18:43.364" v="679" actId="20577"/>
        <pc:sldMkLst>
          <pc:docMk/>
          <pc:sldMk cId="754037465" sldId="407"/>
        </pc:sldMkLst>
        <pc:spChg chg="mod">
          <ac:chgData name="Garell Magnus NSVH LEDNING" userId="1327b74d-788b-4f8b-af6b-ce9d39062514" providerId="ADAL" clId="{3E3898B5-1A51-4E24-943B-9B616084CBC9}" dt="2023-10-10T11:40:20.954" v="323" actId="1076"/>
          <ac:spMkLst>
            <pc:docMk/>
            <pc:sldMk cId="754037465" sldId="407"/>
            <ac:spMk id="2" creationId="{9457DD14-5558-CDB0-2549-80CBF83E748E}"/>
          </ac:spMkLst>
        </pc:spChg>
        <pc:picChg chg="add mod">
          <ac:chgData name="Garell Magnus NSVH LEDNING" userId="1327b74d-788b-4f8b-af6b-ce9d39062514" providerId="ADAL" clId="{3E3898B5-1A51-4E24-943B-9B616084CBC9}" dt="2023-10-10T11:40:58.826" v="328" actId="1076"/>
          <ac:picMkLst>
            <pc:docMk/>
            <pc:sldMk cId="754037465" sldId="407"/>
            <ac:picMk id="7" creationId="{26931A9B-2DD8-F460-45CD-9631E7D9AA61}"/>
          </ac:picMkLst>
        </pc:picChg>
      </pc:sldChg>
      <pc:sldChg chg="addSp modSp mod modNotesTx">
        <pc:chgData name="Garell Magnus NSVH LEDNING" userId="1327b74d-788b-4f8b-af6b-ce9d39062514" providerId="ADAL" clId="{3E3898B5-1A51-4E24-943B-9B616084CBC9}" dt="2023-10-10T20:23:21.657" v="1551" actId="1076"/>
        <pc:sldMkLst>
          <pc:docMk/>
          <pc:sldMk cId="3810582189" sldId="421"/>
        </pc:sldMkLst>
        <pc:spChg chg="mod">
          <ac:chgData name="Garell Magnus NSVH LEDNING" userId="1327b74d-788b-4f8b-af6b-ce9d39062514" providerId="ADAL" clId="{3E3898B5-1A51-4E24-943B-9B616084CBC9}" dt="2023-10-10T10:55:50.920" v="23" actId="14100"/>
          <ac:spMkLst>
            <pc:docMk/>
            <pc:sldMk cId="3810582189" sldId="421"/>
            <ac:spMk id="2" creationId="{7BF08A03-39AE-75AD-8F02-DB4684EFE239}"/>
          </ac:spMkLst>
        </pc:spChg>
        <pc:spChg chg="mod">
          <ac:chgData name="Garell Magnus NSVH LEDNING" userId="1327b74d-788b-4f8b-af6b-ce9d39062514" providerId="ADAL" clId="{3E3898B5-1A51-4E24-943B-9B616084CBC9}" dt="2023-10-10T20:23:11.577" v="1550" actId="14100"/>
          <ac:spMkLst>
            <pc:docMk/>
            <pc:sldMk cId="3810582189" sldId="421"/>
            <ac:spMk id="3" creationId="{5E38A59B-CA14-E6E5-1CBD-4F1EC2C8DB31}"/>
          </ac:spMkLst>
        </pc:spChg>
        <pc:spChg chg="mod">
          <ac:chgData name="Garell Magnus NSVH LEDNING" userId="1327b74d-788b-4f8b-af6b-ce9d39062514" providerId="ADAL" clId="{3E3898B5-1A51-4E24-943B-9B616084CBC9}" dt="2023-10-10T20:23:21.657" v="1551" actId="1076"/>
          <ac:spMkLst>
            <pc:docMk/>
            <pc:sldMk cId="3810582189" sldId="421"/>
            <ac:spMk id="8" creationId="{F2182D2D-98E4-6925-3C10-8651506B2581}"/>
          </ac:spMkLst>
        </pc:spChg>
        <pc:grpChg chg="add mod">
          <ac:chgData name="Garell Magnus NSVH LEDNING" userId="1327b74d-788b-4f8b-af6b-ce9d39062514" providerId="ADAL" clId="{3E3898B5-1A51-4E24-943B-9B616084CBC9}" dt="2023-10-10T11:22:47.706" v="109" actId="1076"/>
          <ac:grpSpMkLst>
            <pc:docMk/>
            <pc:sldMk cId="3810582189" sldId="421"/>
            <ac:grpSpMk id="9" creationId="{7524AEF1-B60C-CB8B-276F-08CB88FE158C}"/>
          </ac:grpSpMkLst>
        </pc:grpChg>
        <pc:picChg chg="mod">
          <ac:chgData name="Garell Magnus NSVH LEDNING" userId="1327b74d-788b-4f8b-af6b-ce9d39062514" providerId="ADAL" clId="{3E3898B5-1A51-4E24-943B-9B616084CBC9}" dt="2023-10-10T20:22:56.464" v="1548" actId="1076"/>
          <ac:picMkLst>
            <pc:docMk/>
            <pc:sldMk cId="3810582189" sldId="421"/>
            <ac:picMk id="7" creationId="{DEA3EC29-B385-E4CC-6E62-255807B71400}"/>
          </ac:picMkLst>
        </pc:picChg>
      </pc:sldChg>
      <pc:sldChg chg="modSp mod modNotesTx">
        <pc:chgData name="Garell Magnus NSVH LEDNING" userId="1327b74d-788b-4f8b-af6b-ce9d39062514" providerId="ADAL" clId="{3E3898B5-1A51-4E24-943B-9B616084CBC9}" dt="2023-10-10T20:30:53.133" v="1676" actId="790"/>
        <pc:sldMkLst>
          <pc:docMk/>
          <pc:sldMk cId="3111667625" sldId="422"/>
        </pc:sldMkLst>
        <pc:spChg chg="mod">
          <ac:chgData name="Garell Magnus NSVH LEDNING" userId="1327b74d-788b-4f8b-af6b-ce9d39062514" providerId="ADAL" clId="{3E3898B5-1A51-4E24-943B-9B616084CBC9}" dt="2023-10-10T11:53:17.288" v="433" actId="14100"/>
          <ac:spMkLst>
            <pc:docMk/>
            <pc:sldMk cId="3111667625" sldId="422"/>
            <ac:spMk id="2" creationId="{513D41F2-4BFF-179D-0464-C011143B7EF4}"/>
          </ac:spMkLst>
        </pc:spChg>
        <pc:spChg chg="mod">
          <ac:chgData name="Garell Magnus NSVH LEDNING" userId="1327b74d-788b-4f8b-af6b-ce9d39062514" providerId="ADAL" clId="{3E3898B5-1A51-4E24-943B-9B616084CBC9}" dt="2023-10-10T11:53:20.337" v="434" actId="14100"/>
          <ac:spMkLst>
            <pc:docMk/>
            <pc:sldMk cId="3111667625" sldId="422"/>
            <ac:spMk id="3" creationId="{B67C17F6-8A01-918A-D356-05B2A0DFF465}"/>
          </ac:spMkLst>
        </pc:spChg>
      </pc:sldChg>
      <pc:sldChg chg="modSp mod">
        <pc:chgData name="Garell Magnus NSVH LEDNING" userId="1327b74d-788b-4f8b-af6b-ce9d39062514" providerId="ADAL" clId="{3E3898B5-1A51-4E24-943B-9B616084CBC9}" dt="2023-10-10T19:32:48.968" v="831" actId="20577"/>
        <pc:sldMkLst>
          <pc:docMk/>
          <pc:sldMk cId="1687896509" sldId="427"/>
        </pc:sldMkLst>
        <pc:spChg chg="mod">
          <ac:chgData name="Garell Magnus NSVH LEDNING" userId="1327b74d-788b-4f8b-af6b-ce9d39062514" providerId="ADAL" clId="{3E3898B5-1A51-4E24-943B-9B616084CBC9}" dt="2023-10-10T19:32:48.968" v="831" actId="20577"/>
          <ac:spMkLst>
            <pc:docMk/>
            <pc:sldMk cId="1687896509" sldId="427"/>
            <ac:spMk id="3" creationId="{DB7EA7D7-689A-691E-481C-5C9DF878E829}"/>
          </ac:spMkLst>
        </pc:spChg>
      </pc:sldChg>
      <pc:sldChg chg="modSp mod modNotesTx">
        <pc:chgData name="Garell Magnus NSVH LEDNING" userId="1327b74d-788b-4f8b-af6b-ce9d39062514" providerId="ADAL" clId="{3E3898B5-1A51-4E24-943B-9B616084CBC9}" dt="2023-10-10T20:49:45.525" v="2043" actId="113"/>
        <pc:sldMkLst>
          <pc:docMk/>
          <pc:sldMk cId="241798960" sldId="435"/>
        </pc:sldMkLst>
        <pc:spChg chg="mod">
          <ac:chgData name="Garell Magnus NSVH LEDNING" userId="1327b74d-788b-4f8b-af6b-ce9d39062514" providerId="ADAL" clId="{3E3898B5-1A51-4E24-943B-9B616084CBC9}" dt="2023-10-10T11:50:26.250" v="412" actId="403"/>
          <ac:spMkLst>
            <pc:docMk/>
            <pc:sldMk cId="241798960" sldId="435"/>
            <ac:spMk id="3" creationId="{F637E1A1-AE4C-410A-B5AC-9592202BBAFA}"/>
          </ac:spMkLst>
        </pc:spChg>
        <pc:picChg chg="mod">
          <ac:chgData name="Garell Magnus NSVH LEDNING" userId="1327b74d-788b-4f8b-af6b-ce9d39062514" providerId="ADAL" clId="{3E3898B5-1A51-4E24-943B-9B616084CBC9}" dt="2023-10-10T11:50:32.111" v="413" actId="1076"/>
          <ac:picMkLst>
            <pc:docMk/>
            <pc:sldMk cId="241798960" sldId="435"/>
            <ac:picMk id="7" creationId="{7EB9610D-93DE-E033-2B44-40EFA2D2F3B2}"/>
          </ac:picMkLst>
        </pc:picChg>
      </pc:sldChg>
      <pc:sldChg chg="addSp delSp modSp mod modNotesTx">
        <pc:chgData name="Garell Magnus NSVH LEDNING" userId="1327b74d-788b-4f8b-af6b-ce9d39062514" providerId="ADAL" clId="{3E3898B5-1A51-4E24-943B-9B616084CBC9}" dt="2023-10-10T20:07:38.220" v="1359" actId="6549"/>
        <pc:sldMkLst>
          <pc:docMk/>
          <pc:sldMk cId="1093438308" sldId="436"/>
        </pc:sldMkLst>
        <pc:spChg chg="add del mod">
          <ac:chgData name="Garell Magnus NSVH LEDNING" userId="1327b74d-788b-4f8b-af6b-ce9d39062514" providerId="ADAL" clId="{3E3898B5-1A51-4E24-943B-9B616084CBC9}" dt="2023-10-10T19:59:35.086" v="1275" actId="478"/>
          <ac:spMkLst>
            <pc:docMk/>
            <pc:sldMk cId="1093438308" sldId="436"/>
            <ac:spMk id="9" creationId="{E79CC166-DD5D-091A-D316-B0C87D985908}"/>
          </ac:spMkLst>
        </pc:spChg>
        <pc:picChg chg="add mod">
          <ac:chgData name="Garell Magnus NSVH LEDNING" userId="1327b74d-788b-4f8b-af6b-ce9d39062514" providerId="ADAL" clId="{3E3898B5-1A51-4E24-943B-9B616084CBC9}" dt="2023-10-10T19:59:58.659" v="1278" actId="1076"/>
          <ac:picMkLst>
            <pc:docMk/>
            <pc:sldMk cId="1093438308" sldId="436"/>
            <ac:picMk id="3" creationId="{22D88312-989C-623B-A684-C247E2296856}"/>
          </ac:picMkLst>
        </pc:picChg>
        <pc:picChg chg="del">
          <ac:chgData name="Garell Magnus NSVH LEDNING" userId="1327b74d-788b-4f8b-af6b-ce9d39062514" providerId="ADAL" clId="{3E3898B5-1A51-4E24-943B-9B616084CBC9}" dt="2023-10-10T19:59:32.071" v="1274" actId="478"/>
          <ac:picMkLst>
            <pc:docMk/>
            <pc:sldMk cId="1093438308" sldId="436"/>
            <ac:picMk id="7" creationId="{32A10E72-A6D5-1393-F34D-1B12B2418A91}"/>
          </ac:picMkLst>
        </pc:picChg>
      </pc:sldChg>
      <pc:sldChg chg="modSp mod modNotesTx">
        <pc:chgData name="Garell Magnus NSVH LEDNING" userId="1327b74d-788b-4f8b-af6b-ce9d39062514" providerId="ADAL" clId="{3E3898B5-1A51-4E24-943B-9B616084CBC9}" dt="2023-10-10T19:38:36.160" v="899" actId="20577"/>
        <pc:sldMkLst>
          <pc:docMk/>
          <pc:sldMk cId="573617044" sldId="438"/>
        </pc:sldMkLst>
        <pc:spChg chg="mod">
          <ac:chgData name="Garell Magnus NSVH LEDNING" userId="1327b74d-788b-4f8b-af6b-ce9d39062514" providerId="ADAL" clId="{3E3898B5-1A51-4E24-943B-9B616084CBC9}" dt="2023-10-10T19:38:19.642" v="881" actId="207"/>
          <ac:spMkLst>
            <pc:docMk/>
            <pc:sldMk cId="573617044" sldId="438"/>
            <ac:spMk id="2" creationId="{94D9950A-3AE0-A10B-3914-46E3D17E793D}"/>
          </ac:spMkLst>
        </pc:spChg>
        <pc:picChg chg="mod ord">
          <ac:chgData name="Garell Magnus NSVH LEDNING" userId="1327b74d-788b-4f8b-af6b-ce9d39062514" providerId="ADAL" clId="{3E3898B5-1A51-4E24-943B-9B616084CBC9}" dt="2023-10-10T19:38:21.201" v="885" actId="14100"/>
          <ac:picMkLst>
            <pc:docMk/>
            <pc:sldMk cId="573617044" sldId="438"/>
            <ac:picMk id="3" creationId="{FC0D58A9-AF46-C98D-33C8-97A59EFFF9D0}"/>
          </ac:picMkLst>
        </pc:picChg>
      </pc:sldChg>
      <pc:sldChg chg="modSp mod">
        <pc:chgData name="Garell Magnus NSVH LEDNING" userId="1327b74d-788b-4f8b-af6b-ce9d39062514" providerId="ADAL" clId="{3E3898B5-1A51-4E24-943B-9B616084CBC9}" dt="2023-10-10T19:39:22.349" v="911" actId="1038"/>
        <pc:sldMkLst>
          <pc:docMk/>
          <pc:sldMk cId="2518438946" sldId="439"/>
        </pc:sldMkLst>
        <pc:spChg chg="mod">
          <ac:chgData name="Garell Magnus NSVH LEDNING" userId="1327b74d-788b-4f8b-af6b-ce9d39062514" providerId="ADAL" clId="{3E3898B5-1A51-4E24-943B-9B616084CBC9}" dt="2023-10-10T19:39:22.349" v="911" actId="1038"/>
          <ac:spMkLst>
            <pc:docMk/>
            <pc:sldMk cId="2518438946" sldId="439"/>
            <ac:spMk id="2" creationId="{AD2C7236-3949-8B22-D4BE-255DBB73AD49}"/>
          </ac:spMkLst>
        </pc:spChg>
        <pc:spChg chg="mod">
          <ac:chgData name="Garell Magnus NSVH LEDNING" userId="1327b74d-788b-4f8b-af6b-ce9d39062514" providerId="ADAL" clId="{3E3898B5-1A51-4E24-943B-9B616084CBC9}" dt="2023-10-10T11:34:48.633" v="226" actId="12"/>
          <ac:spMkLst>
            <pc:docMk/>
            <pc:sldMk cId="2518438946" sldId="439"/>
            <ac:spMk id="3" creationId="{C3EC2EE9-877E-4317-FEF8-FF683DA0B839}"/>
          </ac:spMkLst>
        </pc:spChg>
      </pc:sldChg>
      <pc:sldChg chg="modSp mod">
        <pc:chgData name="Garell Magnus NSVH LEDNING" userId="1327b74d-788b-4f8b-af6b-ce9d39062514" providerId="ADAL" clId="{3E3898B5-1A51-4E24-943B-9B616084CBC9}" dt="2023-10-10T19:39:40.744" v="920" actId="1038"/>
        <pc:sldMkLst>
          <pc:docMk/>
          <pc:sldMk cId="3453637477" sldId="440"/>
        </pc:sldMkLst>
        <pc:spChg chg="mod">
          <ac:chgData name="Garell Magnus NSVH LEDNING" userId="1327b74d-788b-4f8b-af6b-ce9d39062514" providerId="ADAL" clId="{3E3898B5-1A51-4E24-943B-9B616084CBC9}" dt="2023-10-10T19:39:40.744" v="920" actId="1038"/>
          <ac:spMkLst>
            <pc:docMk/>
            <pc:sldMk cId="3453637477" sldId="440"/>
            <ac:spMk id="2" creationId="{B0CFAD1D-747D-5665-4127-1E981A7323FD}"/>
          </ac:spMkLst>
        </pc:spChg>
      </pc:sldChg>
      <pc:sldChg chg="addSp modSp mod modClrScheme chgLayout">
        <pc:chgData name="Garell Magnus NSVH LEDNING" userId="1327b74d-788b-4f8b-af6b-ce9d39062514" providerId="ADAL" clId="{3E3898B5-1A51-4E24-943B-9B616084CBC9}" dt="2023-10-10T11:46:00.865" v="349" actId="1076"/>
        <pc:sldMkLst>
          <pc:docMk/>
          <pc:sldMk cId="2024213836" sldId="445"/>
        </pc:sldMkLst>
        <pc:spChg chg="mod ord">
          <ac:chgData name="Garell Magnus NSVH LEDNING" userId="1327b74d-788b-4f8b-af6b-ce9d39062514" providerId="ADAL" clId="{3E3898B5-1A51-4E24-943B-9B616084CBC9}" dt="2023-10-10T11:46:00.865" v="349" actId="1076"/>
          <ac:spMkLst>
            <pc:docMk/>
            <pc:sldMk cId="2024213836" sldId="445"/>
            <ac:spMk id="2" creationId="{1B0AD164-F1ED-3641-F4B9-65A5C1D17DEF}"/>
          </ac:spMkLst>
        </pc:spChg>
        <pc:spChg chg="mod">
          <ac:chgData name="Garell Magnus NSVH LEDNING" userId="1327b74d-788b-4f8b-af6b-ce9d39062514" providerId="ADAL" clId="{3E3898B5-1A51-4E24-943B-9B616084CBC9}" dt="2023-10-10T11:45:47.973" v="347" actId="164"/>
          <ac:spMkLst>
            <pc:docMk/>
            <pc:sldMk cId="2024213836" sldId="445"/>
            <ac:spMk id="5" creationId="{CE483650-B472-1F54-70F5-45D087048697}"/>
          </ac:spMkLst>
        </pc:spChg>
        <pc:spChg chg="mod">
          <ac:chgData name="Garell Magnus NSVH LEDNING" userId="1327b74d-788b-4f8b-af6b-ce9d39062514" providerId="ADAL" clId="{3E3898B5-1A51-4E24-943B-9B616084CBC9}" dt="2023-10-10T11:45:47.973" v="347" actId="164"/>
          <ac:spMkLst>
            <pc:docMk/>
            <pc:sldMk cId="2024213836" sldId="445"/>
            <ac:spMk id="6" creationId="{444E9B1F-998A-955A-2953-C495035E2231}"/>
          </ac:spMkLst>
        </pc:spChg>
        <pc:spChg chg="mod">
          <ac:chgData name="Garell Magnus NSVH LEDNING" userId="1327b74d-788b-4f8b-af6b-ce9d39062514" providerId="ADAL" clId="{3E3898B5-1A51-4E24-943B-9B616084CBC9}" dt="2023-10-10T11:45:47.973" v="347" actId="164"/>
          <ac:spMkLst>
            <pc:docMk/>
            <pc:sldMk cId="2024213836" sldId="445"/>
            <ac:spMk id="11" creationId="{31B12C7B-3E66-CB8F-812D-2639709EA0DE}"/>
          </ac:spMkLst>
        </pc:spChg>
        <pc:spChg chg="mod">
          <ac:chgData name="Garell Magnus NSVH LEDNING" userId="1327b74d-788b-4f8b-af6b-ce9d39062514" providerId="ADAL" clId="{3E3898B5-1A51-4E24-943B-9B616084CBC9}" dt="2023-10-10T11:45:47.973" v="347" actId="164"/>
          <ac:spMkLst>
            <pc:docMk/>
            <pc:sldMk cId="2024213836" sldId="445"/>
            <ac:spMk id="12" creationId="{5E8358C7-8701-152A-8867-81195C06AA3C}"/>
          </ac:spMkLst>
        </pc:spChg>
        <pc:spChg chg="mod">
          <ac:chgData name="Garell Magnus NSVH LEDNING" userId="1327b74d-788b-4f8b-af6b-ce9d39062514" providerId="ADAL" clId="{3E3898B5-1A51-4E24-943B-9B616084CBC9}" dt="2023-10-10T11:45:47.973" v="347" actId="164"/>
          <ac:spMkLst>
            <pc:docMk/>
            <pc:sldMk cId="2024213836" sldId="445"/>
            <ac:spMk id="13" creationId="{53078D8E-918F-974F-CE8F-39E2B30343D2}"/>
          </ac:spMkLst>
        </pc:spChg>
        <pc:spChg chg="mod">
          <ac:chgData name="Garell Magnus NSVH LEDNING" userId="1327b74d-788b-4f8b-af6b-ce9d39062514" providerId="ADAL" clId="{3E3898B5-1A51-4E24-943B-9B616084CBC9}" dt="2023-10-10T11:45:47.973" v="347" actId="164"/>
          <ac:spMkLst>
            <pc:docMk/>
            <pc:sldMk cId="2024213836" sldId="445"/>
            <ac:spMk id="32" creationId="{49A10F89-9B9B-0D4E-BB8E-BABA1847AE98}"/>
          </ac:spMkLst>
        </pc:spChg>
        <pc:spChg chg="mod">
          <ac:chgData name="Garell Magnus NSVH LEDNING" userId="1327b74d-788b-4f8b-af6b-ce9d39062514" providerId="ADAL" clId="{3E3898B5-1A51-4E24-943B-9B616084CBC9}" dt="2023-10-10T11:45:47.973" v="347" actId="164"/>
          <ac:spMkLst>
            <pc:docMk/>
            <pc:sldMk cId="2024213836" sldId="445"/>
            <ac:spMk id="33" creationId="{0175F0A3-DE60-5447-9B3D-8D0AECA49FB5}"/>
          </ac:spMkLst>
        </pc:spChg>
        <pc:spChg chg="mod">
          <ac:chgData name="Garell Magnus NSVH LEDNING" userId="1327b74d-788b-4f8b-af6b-ce9d39062514" providerId="ADAL" clId="{3E3898B5-1A51-4E24-943B-9B616084CBC9}" dt="2023-10-10T11:45:47.973" v="347" actId="164"/>
          <ac:spMkLst>
            <pc:docMk/>
            <pc:sldMk cId="2024213836" sldId="445"/>
            <ac:spMk id="35" creationId="{7A8147A1-7AEF-7B45-99ED-169534BF064D}"/>
          </ac:spMkLst>
        </pc:spChg>
        <pc:spChg chg="mod">
          <ac:chgData name="Garell Magnus NSVH LEDNING" userId="1327b74d-788b-4f8b-af6b-ce9d39062514" providerId="ADAL" clId="{3E3898B5-1A51-4E24-943B-9B616084CBC9}" dt="2023-10-10T11:45:47.973" v="347" actId="164"/>
          <ac:spMkLst>
            <pc:docMk/>
            <pc:sldMk cId="2024213836" sldId="445"/>
            <ac:spMk id="36" creationId="{4A908C77-118B-CB43-9554-B03023B6C513}"/>
          </ac:spMkLst>
        </pc:spChg>
        <pc:grpChg chg="add mod">
          <ac:chgData name="Garell Magnus NSVH LEDNING" userId="1327b74d-788b-4f8b-af6b-ce9d39062514" providerId="ADAL" clId="{3E3898B5-1A51-4E24-943B-9B616084CBC9}" dt="2023-10-10T11:45:47.973" v="347" actId="164"/>
          <ac:grpSpMkLst>
            <pc:docMk/>
            <pc:sldMk cId="2024213836" sldId="445"/>
            <ac:grpSpMk id="3" creationId="{C2E35E0A-CFE9-C165-6E16-27579878C815}"/>
          </ac:grpSpMkLst>
        </pc:grpChg>
      </pc:sldChg>
      <pc:sldChg chg="modSp mod">
        <pc:chgData name="Garell Magnus NSVH LEDNING" userId="1327b74d-788b-4f8b-af6b-ce9d39062514" providerId="ADAL" clId="{3E3898B5-1A51-4E24-943B-9B616084CBC9}" dt="2023-10-10T11:42:18.050" v="334" actId="12789"/>
        <pc:sldMkLst>
          <pc:docMk/>
          <pc:sldMk cId="2708147553" sldId="446"/>
        </pc:sldMkLst>
        <pc:spChg chg="mod">
          <ac:chgData name="Garell Magnus NSVH LEDNING" userId="1327b74d-788b-4f8b-af6b-ce9d39062514" providerId="ADAL" clId="{3E3898B5-1A51-4E24-943B-9B616084CBC9}" dt="2023-10-10T11:41:41.437" v="331" actId="12789"/>
          <ac:spMkLst>
            <pc:docMk/>
            <pc:sldMk cId="2708147553" sldId="446"/>
            <ac:spMk id="4" creationId="{5093BADC-0615-AE40-B2D1-6B44945B38E7}"/>
          </ac:spMkLst>
        </pc:spChg>
        <pc:spChg chg="mod">
          <ac:chgData name="Garell Magnus NSVH LEDNING" userId="1327b74d-788b-4f8b-af6b-ce9d39062514" providerId="ADAL" clId="{3E3898B5-1A51-4E24-943B-9B616084CBC9}" dt="2023-10-10T11:41:32.471" v="330" actId="12789"/>
          <ac:spMkLst>
            <pc:docMk/>
            <pc:sldMk cId="2708147553" sldId="446"/>
            <ac:spMk id="5" creationId="{CE483650-B472-1F54-70F5-45D087048697}"/>
          </ac:spMkLst>
        </pc:spChg>
        <pc:spChg chg="mod">
          <ac:chgData name="Garell Magnus NSVH LEDNING" userId="1327b74d-788b-4f8b-af6b-ce9d39062514" providerId="ADAL" clId="{3E3898B5-1A51-4E24-943B-9B616084CBC9}" dt="2023-10-10T11:41:32.471" v="330" actId="12789"/>
          <ac:spMkLst>
            <pc:docMk/>
            <pc:sldMk cId="2708147553" sldId="446"/>
            <ac:spMk id="6" creationId="{444E9B1F-998A-955A-2953-C495035E2231}"/>
          </ac:spMkLst>
        </pc:spChg>
        <pc:spChg chg="mod">
          <ac:chgData name="Garell Magnus NSVH LEDNING" userId="1327b74d-788b-4f8b-af6b-ce9d39062514" providerId="ADAL" clId="{3E3898B5-1A51-4E24-943B-9B616084CBC9}" dt="2023-10-10T11:41:41.437" v="331" actId="12789"/>
          <ac:spMkLst>
            <pc:docMk/>
            <pc:sldMk cId="2708147553" sldId="446"/>
            <ac:spMk id="7" creationId="{AB0CAD47-A148-6933-9CAB-0CCF9B6B368E}"/>
          </ac:spMkLst>
        </pc:spChg>
        <pc:spChg chg="mod">
          <ac:chgData name="Garell Magnus NSVH LEDNING" userId="1327b74d-788b-4f8b-af6b-ce9d39062514" providerId="ADAL" clId="{3E3898B5-1A51-4E24-943B-9B616084CBC9}" dt="2023-10-10T11:41:41.437" v="331" actId="12789"/>
          <ac:spMkLst>
            <pc:docMk/>
            <pc:sldMk cId="2708147553" sldId="446"/>
            <ac:spMk id="8" creationId="{D026153C-DF17-3D80-32E0-057984DF1600}"/>
          </ac:spMkLst>
        </pc:spChg>
        <pc:spChg chg="mod">
          <ac:chgData name="Garell Magnus NSVH LEDNING" userId="1327b74d-788b-4f8b-af6b-ce9d39062514" providerId="ADAL" clId="{3E3898B5-1A51-4E24-943B-9B616084CBC9}" dt="2023-10-10T11:41:32.471" v="330" actId="12789"/>
          <ac:spMkLst>
            <pc:docMk/>
            <pc:sldMk cId="2708147553" sldId="446"/>
            <ac:spMk id="11" creationId="{31B12C7B-3E66-CB8F-812D-2639709EA0DE}"/>
          </ac:spMkLst>
        </pc:spChg>
        <pc:spChg chg="mod">
          <ac:chgData name="Garell Magnus NSVH LEDNING" userId="1327b74d-788b-4f8b-af6b-ce9d39062514" providerId="ADAL" clId="{3E3898B5-1A51-4E24-943B-9B616084CBC9}" dt="2023-10-10T11:42:07.148" v="333" actId="12789"/>
          <ac:spMkLst>
            <pc:docMk/>
            <pc:sldMk cId="2708147553" sldId="446"/>
            <ac:spMk id="12" creationId="{5E8358C7-8701-152A-8867-81195C06AA3C}"/>
          </ac:spMkLst>
        </pc:spChg>
        <pc:spChg chg="mod">
          <ac:chgData name="Garell Magnus NSVH LEDNING" userId="1327b74d-788b-4f8b-af6b-ce9d39062514" providerId="ADAL" clId="{3E3898B5-1A51-4E24-943B-9B616084CBC9}" dt="2023-10-10T11:41:51.261" v="332" actId="12789"/>
          <ac:spMkLst>
            <pc:docMk/>
            <pc:sldMk cId="2708147553" sldId="446"/>
            <ac:spMk id="13" creationId="{53078D8E-918F-974F-CE8F-39E2B30343D2}"/>
          </ac:spMkLst>
        </pc:spChg>
        <pc:spChg chg="mod">
          <ac:chgData name="Garell Magnus NSVH LEDNING" userId="1327b74d-788b-4f8b-af6b-ce9d39062514" providerId="ADAL" clId="{3E3898B5-1A51-4E24-943B-9B616084CBC9}" dt="2023-10-10T11:42:18.050" v="334" actId="12789"/>
          <ac:spMkLst>
            <pc:docMk/>
            <pc:sldMk cId="2708147553" sldId="446"/>
            <ac:spMk id="16" creationId="{FA0B8831-6CDB-92C6-6019-A7DC20560E28}"/>
          </ac:spMkLst>
        </pc:spChg>
        <pc:spChg chg="mod">
          <ac:chgData name="Garell Magnus NSVH LEDNING" userId="1327b74d-788b-4f8b-af6b-ce9d39062514" providerId="ADAL" clId="{3E3898B5-1A51-4E24-943B-9B616084CBC9}" dt="2023-10-10T11:42:18.050" v="334" actId="12789"/>
          <ac:spMkLst>
            <pc:docMk/>
            <pc:sldMk cId="2708147553" sldId="446"/>
            <ac:spMk id="17" creationId="{3885618B-4ACE-ADFF-83FB-BEDD966DA468}"/>
          </ac:spMkLst>
        </pc:spChg>
        <pc:spChg chg="mod">
          <ac:chgData name="Garell Magnus NSVH LEDNING" userId="1327b74d-788b-4f8b-af6b-ce9d39062514" providerId="ADAL" clId="{3E3898B5-1A51-4E24-943B-9B616084CBC9}" dt="2023-10-10T11:42:18.050" v="334" actId="12789"/>
          <ac:spMkLst>
            <pc:docMk/>
            <pc:sldMk cId="2708147553" sldId="446"/>
            <ac:spMk id="20" creationId="{A17B0D2F-C301-8D02-840C-F95D9791CCF0}"/>
          </ac:spMkLst>
        </pc:spChg>
        <pc:spChg chg="mod">
          <ac:chgData name="Garell Magnus NSVH LEDNING" userId="1327b74d-788b-4f8b-af6b-ce9d39062514" providerId="ADAL" clId="{3E3898B5-1A51-4E24-943B-9B616084CBC9}" dt="2023-10-10T11:41:51.261" v="332" actId="12789"/>
          <ac:spMkLst>
            <pc:docMk/>
            <pc:sldMk cId="2708147553" sldId="446"/>
            <ac:spMk id="32" creationId="{49A10F89-9B9B-0D4E-BB8E-BABA1847AE98}"/>
          </ac:spMkLst>
        </pc:spChg>
        <pc:spChg chg="mod">
          <ac:chgData name="Garell Magnus NSVH LEDNING" userId="1327b74d-788b-4f8b-af6b-ce9d39062514" providerId="ADAL" clId="{3E3898B5-1A51-4E24-943B-9B616084CBC9}" dt="2023-10-10T11:41:51.261" v="332" actId="12789"/>
          <ac:spMkLst>
            <pc:docMk/>
            <pc:sldMk cId="2708147553" sldId="446"/>
            <ac:spMk id="33" creationId="{0175F0A3-DE60-5447-9B3D-8D0AECA49FB5}"/>
          </ac:spMkLst>
        </pc:spChg>
        <pc:spChg chg="mod">
          <ac:chgData name="Garell Magnus NSVH LEDNING" userId="1327b74d-788b-4f8b-af6b-ce9d39062514" providerId="ADAL" clId="{3E3898B5-1A51-4E24-943B-9B616084CBC9}" dt="2023-10-10T11:42:07.148" v="333" actId="12789"/>
          <ac:spMkLst>
            <pc:docMk/>
            <pc:sldMk cId="2708147553" sldId="446"/>
            <ac:spMk id="35" creationId="{7A8147A1-7AEF-7B45-99ED-169534BF064D}"/>
          </ac:spMkLst>
        </pc:spChg>
        <pc:spChg chg="mod">
          <ac:chgData name="Garell Magnus NSVH LEDNING" userId="1327b74d-788b-4f8b-af6b-ce9d39062514" providerId="ADAL" clId="{3E3898B5-1A51-4E24-943B-9B616084CBC9}" dt="2023-10-10T11:42:07.148" v="333" actId="12789"/>
          <ac:spMkLst>
            <pc:docMk/>
            <pc:sldMk cId="2708147553" sldId="446"/>
            <ac:spMk id="36" creationId="{4A908C77-118B-CB43-9554-B03023B6C513}"/>
          </ac:spMkLst>
        </pc:spChg>
      </pc:sldChg>
      <pc:sldChg chg="modSp mod">
        <pc:chgData name="Garell Magnus NSVH LEDNING" userId="1327b74d-788b-4f8b-af6b-ce9d39062514" providerId="ADAL" clId="{3E3898B5-1A51-4E24-943B-9B616084CBC9}" dt="2023-10-10T20:10:36.128" v="1374" actId="14100"/>
        <pc:sldMkLst>
          <pc:docMk/>
          <pc:sldMk cId="1898483009" sldId="449"/>
        </pc:sldMkLst>
        <pc:spChg chg="mod">
          <ac:chgData name="Garell Magnus NSVH LEDNING" userId="1327b74d-788b-4f8b-af6b-ce9d39062514" providerId="ADAL" clId="{3E3898B5-1A51-4E24-943B-9B616084CBC9}" dt="2023-10-10T20:10:36.128" v="1374" actId="14100"/>
          <ac:spMkLst>
            <pc:docMk/>
            <pc:sldMk cId="1898483009" sldId="449"/>
            <ac:spMk id="2" creationId="{C5732AB8-9555-E209-C85B-90A8D2FB9158}"/>
          </ac:spMkLst>
        </pc:spChg>
        <pc:spChg chg="mod">
          <ac:chgData name="Garell Magnus NSVH LEDNING" userId="1327b74d-788b-4f8b-af6b-ce9d39062514" providerId="ADAL" clId="{3E3898B5-1A51-4E24-943B-9B616084CBC9}" dt="2023-10-10T20:10:25.019" v="1370" actId="14100"/>
          <ac:spMkLst>
            <pc:docMk/>
            <pc:sldMk cId="1898483009" sldId="449"/>
            <ac:spMk id="3" creationId="{FE1BB919-33DA-76BB-EE8E-8E9D3ECB0452}"/>
          </ac:spMkLst>
        </pc:spChg>
      </pc:sldChg>
      <pc:sldChg chg="modSp mod">
        <pc:chgData name="Garell Magnus NSVH LEDNING" userId="1327b74d-788b-4f8b-af6b-ce9d39062514" providerId="ADAL" clId="{3E3898B5-1A51-4E24-943B-9B616084CBC9}" dt="2023-10-10T20:08:15.613" v="1365" actId="14100"/>
        <pc:sldMkLst>
          <pc:docMk/>
          <pc:sldMk cId="645412746" sldId="450"/>
        </pc:sldMkLst>
        <pc:spChg chg="mod">
          <ac:chgData name="Garell Magnus NSVH LEDNING" userId="1327b74d-788b-4f8b-af6b-ce9d39062514" providerId="ADAL" clId="{3E3898B5-1A51-4E24-943B-9B616084CBC9}" dt="2023-10-10T20:08:15.613" v="1365" actId="14100"/>
          <ac:spMkLst>
            <pc:docMk/>
            <pc:sldMk cId="645412746" sldId="450"/>
            <ac:spMk id="3" creationId="{BF4744D4-00E4-5BE3-B7CF-AB558CB1D100}"/>
          </ac:spMkLst>
        </pc:spChg>
      </pc:sldChg>
      <pc:sldChg chg="modSp mod">
        <pc:chgData name="Garell Magnus NSVH LEDNING" userId="1327b74d-788b-4f8b-af6b-ce9d39062514" providerId="ADAL" clId="{3E3898B5-1A51-4E24-943B-9B616084CBC9}" dt="2023-10-10T11:41:17.100" v="329" actId="12"/>
        <pc:sldMkLst>
          <pc:docMk/>
          <pc:sldMk cId="152586095" sldId="454"/>
        </pc:sldMkLst>
        <pc:spChg chg="mod">
          <ac:chgData name="Garell Magnus NSVH LEDNING" userId="1327b74d-788b-4f8b-af6b-ce9d39062514" providerId="ADAL" clId="{3E3898B5-1A51-4E24-943B-9B616084CBC9}" dt="2023-10-10T11:41:17.100" v="329" actId="12"/>
          <ac:spMkLst>
            <pc:docMk/>
            <pc:sldMk cId="152586095" sldId="454"/>
            <ac:spMk id="3" creationId="{2C3724E1-933F-B106-ECE2-519839DC0A4D}"/>
          </ac:spMkLst>
        </pc:spChg>
      </pc:sldChg>
      <pc:sldChg chg="addSp delSp modSp mod modNotesTx">
        <pc:chgData name="Garell Magnus NSVH LEDNING" userId="1327b74d-788b-4f8b-af6b-ce9d39062514" providerId="ADAL" clId="{3E3898B5-1A51-4E24-943B-9B616084CBC9}" dt="2023-10-10T19:18:19.332" v="677" actId="1076"/>
        <pc:sldMkLst>
          <pc:docMk/>
          <pc:sldMk cId="3062453049" sldId="455"/>
        </pc:sldMkLst>
        <pc:spChg chg="mod">
          <ac:chgData name="Garell Magnus NSVH LEDNING" userId="1327b74d-788b-4f8b-af6b-ce9d39062514" providerId="ADAL" clId="{3E3898B5-1A51-4E24-943B-9B616084CBC9}" dt="2023-10-10T19:17:04.648" v="670" actId="14100"/>
          <ac:spMkLst>
            <pc:docMk/>
            <pc:sldMk cId="3062453049" sldId="455"/>
            <ac:spMk id="3" creationId="{ECDC1D92-9F55-57E0-E68D-CB88B39C4D7D}"/>
          </ac:spMkLst>
        </pc:spChg>
        <pc:spChg chg="add mod">
          <ac:chgData name="Garell Magnus NSVH LEDNING" userId="1327b74d-788b-4f8b-af6b-ce9d39062514" providerId="ADAL" clId="{3E3898B5-1A51-4E24-943B-9B616084CBC9}" dt="2023-10-10T19:18:19.332" v="677" actId="1076"/>
          <ac:spMkLst>
            <pc:docMk/>
            <pc:sldMk cId="3062453049" sldId="455"/>
            <ac:spMk id="8" creationId="{2D8FBAD6-FE61-1754-1FB2-21BEEFFFA895}"/>
          </ac:spMkLst>
        </pc:spChg>
        <pc:spChg chg="add mod">
          <ac:chgData name="Garell Magnus NSVH LEDNING" userId="1327b74d-788b-4f8b-af6b-ce9d39062514" providerId="ADAL" clId="{3E3898B5-1A51-4E24-943B-9B616084CBC9}" dt="2023-10-10T19:17:39.003" v="675" actId="1076"/>
          <ac:spMkLst>
            <pc:docMk/>
            <pc:sldMk cId="3062453049" sldId="455"/>
            <ac:spMk id="11" creationId="{E7F211E5-1373-232C-CEB6-7290CCF6DF76}"/>
          </ac:spMkLst>
        </pc:spChg>
        <pc:picChg chg="del">
          <ac:chgData name="Garell Magnus NSVH LEDNING" userId="1327b74d-788b-4f8b-af6b-ce9d39062514" providerId="ADAL" clId="{3E3898B5-1A51-4E24-943B-9B616084CBC9}" dt="2023-10-10T19:11:31.363" v="621" actId="478"/>
          <ac:picMkLst>
            <pc:docMk/>
            <pc:sldMk cId="3062453049" sldId="455"/>
            <ac:picMk id="7" creationId="{03C6BE17-B256-A609-DEA8-7E847CA561B9}"/>
          </ac:picMkLst>
        </pc:picChg>
        <pc:cxnChg chg="add del">
          <ac:chgData name="Garell Magnus NSVH LEDNING" userId="1327b74d-788b-4f8b-af6b-ce9d39062514" providerId="ADAL" clId="{3E3898B5-1A51-4E24-943B-9B616084CBC9}" dt="2023-10-10T19:17:16.950" v="672" actId="11529"/>
          <ac:cxnSpMkLst>
            <pc:docMk/>
            <pc:sldMk cId="3062453049" sldId="455"/>
            <ac:cxnSpMk id="10" creationId="{5C386CC1-7694-8AF1-8D71-3611A57859A0}"/>
          </ac:cxnSpMkLst>
        </pc:cxnChg>
      </pc:sldChg>
      <pc:sldChg chg="modSp mod">
        <pc:chgData name="Garell Magnus NSVH LEDNING" userId="1327b74d-788b-4f8b-af6b-ce9d39062514" providerId="ADAL" clId="{3E3898B5-1A51-4E24-943B-9B616084CBC9}" dt="2023-10-10T11:46:27.618" v="350" actId="1076"/>
        <pc:sldMkLst>
          <pc:docMk/>
          <pc:sldMk cId="813843078" sldId="462"/>
        </pc:sldMkLst>
        <pc:spChg chg="mod">
          <ac:chgData name="Garell Magnus NSVH LEDNING" userId="1327b74d-788b-4f8b-af6b-ce9d39062514" providerId="ADAL" clId="{3E3898B5-1A51-4E24-943B-9B616084CBC9}" dt="2023-10-10T11:46:27.618" v="350" actId="1076"/>
          <ac:spMkLst>
            <pc:docMk/>
            <pc:sldMk cId="813843078" sldId="462"/>
            <ac:spMk id="7" creationId="{05744E6F-C4A5-9D4F-8E0A-A662D0BF3142}"/>
          </ac:spMkLst>
        </pc:spChg>
      </pc:sldChg>
      <pc:sldChg chg="modSp mod">
        <pc:chgData name="Garell Magnus NSVH LEDNING" userId="1327b74d-788b-4f8b-af6b-ce9d39062514" providerId="ADAL" clId="{3E3898B5-1A51-4E24-943B-9B616084CBC9}" dt="2023-10-10T19:09:01.717" v="619" actId="1076"/>
        <pc:sldMkLst>
          <pc:docMk/>
          <pc:sldMk cId="105228498" sldId="463"/>
        </pc:sldMkLst>
        <pc:spChg chg="mod">
          <ac:chgData name="Garell Magnus NSVH LEDNING" userId="1327b74d-788b-4f8b-af6b-ce9d39062514" providerId="ADAL" clId="{3E3898B5-1A51-4E24-943B-9B616084CBC9}" dt="2023-10-10T19:09:01.717" v="619" actId="1076"/>
          <ac:spMkLst>
            <pc:docMk/>
            <pc:sldMk cId="105228498" sldId="463"/>
            <ac:spMk id="2" creationId="{5FB4318D-230C-F42A-A0E9-71E549DEC3DF}"/>
          </ac:spMkLst>
        </pc:spChg>
      </pc:sldChg>
    </pc:docChg>
  </pc:docChgLst>
  <pc:docChgLst>
    <pc:chgData name="Garell Magnus NSVH VC OSKARSTRÖM" userId="S::magnus.garell@regionhalland.se::1327b74d-788b-4f8b-af6b-ce9d39062514" providerId="AD" clId="Web-{5444D558-4E3D-754D-A467-FBA98BD9600C}"/>
    <pc:docChg chg="addSld modSld">
      <pc:chgData name="Garell Magnus NSVH VC OSKARSTRÖM" userId="S::magnus.garell@regionhalland.se::1327b74d-788b-4f8b-af6b-ce9d39062514" providerId="AD" clId="Web-{5444D558-4E3D-754D-A467-FBA98BD9600C}" dt="2022-10-18T14:42:40.788" v="87"/>
      <pc:docMkLst>
        <pc:docMk/>
      </pc:docMkLst>
      <pc:sldChg chg="delSp">
        <pc:chgData name="Garell Magnus NSVH VC OSKARSTRÖM" userId="S::magnus.garell@regionhalland.se::1327b74d-788b-4f8b-af6b-ce9d39062514" providerId="AD" clId="Web-{5444D558-4E3D-754D-A467-FBA98BD9600C}" dt="2022-10-18T14:42:23.273" v="81"/>
        <pc:sldMkLst>
          <pc:docMk/>
          <pc:sldMk cId="3796261591" sldId="307"/>
        </pc:sldMkLst>
        <pc:picChg chg="del">
          <ac:chgData name="Garell Magnus NSVH VC OSKARSTRÖM" userId="S::magnus.garell@regionhalland.se::1327b74d-788b-4f8b-af6b-ce9d39062514" providerId="AD" clId="Web-{5444D558-4E3D-754D-A467-FBA98BD9600C}" dt="2022-10-18T14:42:23.273" v="81"/>
          <ac:picMkLst>
            <pc:docMk/>
            <pc:sldMk cId="3796261591" sldId="307"/>
            <ac:picMk id="7" creationId="{EB5C03E1-B064-6B92-7ABA-872946C65115}"/>
          </ac:picMkLst>
        </pc:picChg>
      </pc:sldChg>
      <pc:sldChg chg="modNotes">
        <pc:chgData name="Garell Magnus NSVH VC OSKARSTRÖM" userId="S::magnus.garell@regionhalland.se::1327b74d-788b-4f8b-af6b-ce9d39062514" providerId="AD" clId="Web-{5444D558-4E3D-754D-A467-FBA98BD9600C}" dt="2022-10-18T14:36:48.629" v="15"/>
        <pc:sldMkLst>
          <pc:docMk/>
          <pc:sldMk cId="885101545" sldId="334"/>
        </pc:sldMkLst>
      </pc:sldChg>
      <pc:sldChg chg="modNotes">
        <pc:chgData name="Garell Magnus NSVH VC OSKARSTRÖM" userId="S::magnus.garell@regionhalland.se::1327b74d-788b-4f8b-af6b-ce9d39062514" providerId="AD" clId="Web-{5444D558-4E3D-754D-A467-FBA98BD9600C}" dt="2022-10-18T14:38:00.270" v="52"/>
        <pc:sldMkLst>
          <pc:docMk/>
          <pc:sldMk cId="142519832" sldId="337"/>
        </pc:sldMkLst>
      </pc:sldChg>
      <pc:sldChg chg="modSp modNotes">
        <pc:chgData name="Garell Magnus NSVH VC OSKARSTRÖM" userId="S::magnus.garell@regionhalland.se::1327b74d-788b-4f8b-af6b-ce9d39062514" providerId="AD" clId="Web-{5444D558-4E3D-754D-A467-FBA98BD9600C}" dt="2022-10-18T14:40:57.444" v="77" actId="14100"/>
        <pc:sldMkLst>
          <pc:docMk/>
          <pc:sldMk cId="2575689780" sldId="338"/>
        </pc:sldMkLst>
        <pc:picChg chg="mod">
          <ac:chgData name="Garell Magnus NSVH VC OSKARSTRÖM" userId="S::magnus.garell@regionhalland.se::1327b74d-788b-4f8b-af6b-ce9d39062514" providerId="AD" clId="Web-{5444D558-4E3D-754D-A467-FBA98BD9600C}" dt="2022-10-18T14:40:57.444" v="77" actId="14100"/>
          <ac:picMkLst>
            <pc:docMk/>
            <pc:sldMk cId="2575689780" sldId="338"/>
            <ac:picMk id="8" creationId="{0FE38B58-7D59-C680-7ABF-FC1355F0DB2B}"/>
          </ac:picMkLst>
        </pc:picChg>
      </pc:sldChg>
      <pc:sldChg chg="modSp modNotes">
        <pc:chgData name="Garell Magnus NSVH VC OSKARSTRÖM" userId="S::magnus.garell@regionhalland.se::1327b74d-788b-4f8b-af6b-ce9d39062514" providerId="AD" clId="Web-{5444D558-4E3D-754D-A467-FBA98BD9600C}" dt="2022-10-18T14:40:41.366" v="74" actId="1076"/>
        <pc:sldMkLst>
          <pc:docMk/>
          <pc:sldMk cId="1666783753" sldId="348"/>
        </pc:sldMkLst>
        <pc:spChg chg="mod">
          <ac:chgData name="Garell Magnus NSVH VC OSKARSTRÖM" userId="S::magnus.garell@regionhalland.se::1327b74d-788b-4f8b-af6b-ce9d39062514" providerId="AD" clId="Web-{5444D558-4E3D-754D-A467-FBA98BD9600C}" dt="2022-10-18T14:40:33.787" v="71" actId="20577"/>
          <ac:spMkLst>
            <pc:docMk/>
            <pc:sldMk cId="1666783753" sldId="348"/>
            <ac:spMk id="3" creationId="{F637E1A1-AE4C-410A-B5AC-9592202BBAFA}"/>
          </ac:spMkLst>
        </pc:spChg>
        <pc:picChg chg="mod">
          <ac:chgData name="Garell Magnus NSVH VC OSKARSTRÖM" userId="S::magnus.garell@regionhalland.se::1327b74d-788b-4f8b-af6b-ce9d39062514" providerId="AD" clId="Web-{5444D558-4E3D-754D-A467-FBA98BD9600C}" dt="2022-10-18T14:40:41.366" v="74" actId="1076"/>
          <ac:picMkLst>
            <pc:docMk/>
            <pc:sldMk cId="1666783753" sldId="348"/>
            <ac:picMk id="7" creationId="{7EB9610D-93DE-E033-2B44-40EFA2D2F3B2}"/>
          </ac:picMkLst>
        </pc:picChg>
      </pc:sldChg>
      <pc:sldChg chg="modNotes">
        <pc:chgData name="Garell Magnus NSVH VC OSKARSTRÖM" userId="S::magnus.garell@regionhalland.se::1327b74d-788b-4f8b-af6b-ce9d39062514" providerId="AD" clId="Web-{5444D558-4E3D-754D-A467-FBA98BD9600C}" dt="2022-10-18T14:41:57.804" v="79"/>
        <pc:sldMkLst>
          <pc:docMk/>
          <pc:sldMk cId="583148453" sldId="349"/>
        </pc:sldMkLst>
      </pc:sldChg>
      <pc:sldChg chg="modSp">
        <pc:chgData name="Garell Magnus NSVH VC OSKARSTRÖM" userId="S::magnus.garell@regionhalland.se::1327b74d-788b-4f8b-af6b-ce9d39062514" providerId="AD" clId="Web-{5444D558-4E3D-754D-A467-FBA98BD9600C}" dt="2022-10-18T14:36:23.707" v="12" actId="20577"/>
        <pc:sldMkLst>
          <pc:docMk/>
          <pc:sldMk cId="245461869" sldId="367"/>
        </pc:sldMkLst>
        <pc:spChg chg="mod">
          <ac:chgData name="Garell Magnus NSVH VC OSKARSTRÖM" userId="S::magnus.garell@regionhalland.se::1327b74d-788b-4f8b-af6b-ce9d39062514" providerId="AD" clId="Web-{5444D558-4E3D-754D-A467-FBA98BD9600C}" dt="2022-10-18T14:36:23.707" v="12" actId="20577"/>
          <ac:spMkLst>
            <pc:docMk/>
            <pc:sldMk cId="245461869" sldId="367"/>
            <ac:spMk id="4" creationId="{12891825-9069-1C61-282B-55F2D2BD6873}"/>
          </ac:spMkLst>
        </pc:spChg>
      </pc:sldChg>
      <pc:sldChg chg="addSp delSp modSp new">
        <pc:chgData name="Garell Magnus NSVH VC OSKARSTRÖM" userId="S::magnus.garell@regionhalland.se::1327b74d-788b-4f8b-af6b-ce9d39062514" providerId="AD" clId="Web-{5444D558-4E3D-754D-A467-FBA98BD9600C}" dt="2022-10-18T14:42:40.788" v="87"/>
        <pc:sldMkLst>
          <pc:docMk/>
          <pc:sldMk cId="2937306238" sldId="425"/>
        </pc:sldMkLst>
        <pc:spChg chg="del">
          <ac:chgData name="Garell Magnus NSVH VC OSKARSTRÖM" userId="S::magnus.garell@regionhalland.se::1327b74d-788b-4f8b-af6b-ce9d39062514" providerId="AD" clId="Web-{5444D558-4E3D-754D-A467-FBA98BD9600C}" dt="2022-10-18T14:42:40.788" v="87"/>
          <ac:spMkLst>
            <pc:docMk/>
            <pc:sldMk cId="2937306238" sldId="425"/>
            <ac:spMk id="2" creationId="{ACBF1F7F-26CC-F4EE-58BD-70B4FE8B742C}"/>
          </ac:spMkLst>
        </pc:spChg>
        <pc:spChg chg="del">
          <ac:chgData name="Garell Magnus NSVH VC OSKARSTRÖM" userId="S::magnus.garell@regionhalland.se::1327b74d-788b-4f8b-af6b-ce9d39062514" providerId="AD" clId="Web-{5444D558-4E3D-754D-A467-FBA98BD9600C}" dt="2022-10-18T14:42:25.695" v="82"/>
          <ac:spMkLst>
            <pc:docMk/>
            <pc:sldMk cId="2937306238" sldId="425"/>
            <ac:spMk id="3" creationId="{8349B87C-4DD5-2FA0-184D-CBB181A5BEDC}"/>
          </ac:spMkLst>
        </pc:spChg>
        <pc:picChg chg="add mod ord">
          <ac:chgData name="Garell Magnus NSVH VC OSKARSTRÖM" userId="S::magnus.garell@regionhalland.se::1327b74d-788b-4f8b-af6b-ce9d39062514" providerId="AD" clId="Web-{5444D558-4E3D-754D-A467-FBA98BD9600C}" dt="2022-10-18T14:42:38.101" v="86" actId="14100"/>
          <ac:picMkLst>
            <pc:docMk/>
            <pc:sldMk cId="2937306238" sldId="425"/>
            <ac:picMk id="7" creationId="{056C3B5B-8163-1BD8-0EF8-E3BAC6623CED}"/>
          </ac:picMkLst>
        </pc:picChg>
      </pc:sldChg>
    </pc:docChg>
  </pc:docChgLst>
  <pc:docChgLst>
    <pc:chgData name="Löfgren Maria M RK HÄLSO- OCH SJUKVÅRD" userId="S::maria.m.lofgren@regionhalland.se::4cb288e3-66af-4afa-86a0-760f13ac5b44" providerId="AD" clId="Web-{CF42636D-6CD9-4112-94DC-D8DB8246B2BE}"/>
    <pc:docChg chg="modSld">
      <pc:chgData name="Löfgren Maria M RK HÄLSO- OCH SJUKVÅRD" userId="S::maria.m.lofgren@regionhalland.se::4cb288e3-66af-4afa-86a0-760f13ac5b44" providerId="AD" clId="Web-{CF42636D-6CD9-4112-94DC-D8DB8246B2BE}" dt="2023-10-02T13:33:18.444" v="15"/>
      <pc:docMkLst>
        <pc:docMk/>
      </pc:docMkLst>
      <pc:sldChg chg="modNotes">
        <pc:chgData name="Löfgren Maria M RK HÄLSO- OCH SJUKVÅRD" userId="S::maria.m.lofgren@regionhalland.se::4cb288e3-66af-4afa-86a0-760f13ac5b44" providerId="AD" clId="Web-{CF42636D-6CD9-4112-94DC-D8DB8246B2BE}" dt="2023-10-02T13:33:18.444" v="15"/>
        <pc:sldMkLst>
          <pc:docMk/>
          <pc:sldMk cId="1385683296" sldId="420"/>
        </pc:sldMkLst>
      </pc:sldChg>
      <pc:sldChg chg="addSp delSp modSp">
        <pc:chgData name="Löfgren Maria M RK HÄLSO- OCH SJUKVÅRD" userId="S::maria.m.lofgren@regionhalland.se::4cb288e3-66af-4afa-86a0-760f13ac5b44" providerId="AD" clId="Web-{CF42636D-6CD9-4112-94DC-D8DB8246B2BE}" dt="2023-10-02T12:55:55.981" v="0"/>
        <pc:sldMkLst>
          <pc:docMk/>
          <pc:sldMk cId="1684674051" sldId="460"/>
        </pc:sldMkLst>
        <pc:spChg chg="del">
          <ac:chgData name="Löfgren Maria M RK HÄLSO- OCH SJUKVÅRD" userId="S::maria.m.lofgren@regionhalland.se::4cb288e3-66af-4afa-86a0-760f13ac5b44" providerId="AD" clId="Web-{CF42636D-6CD9-4112-94DC-D8DB8246B2BE}" dt="2023-10-02T12:55:55.981" v="0"/>
          <ac:spMkLst>
            <pc:docMk/>
            <pc:sldMk cId="1684674051" sldId="460"/>
            <ac:spMk id="3" creationId="{896ABB46-5FDC-314C-2AB8-D3099F797A25}"/>
          </ac:spMkLst>
        </pc:spChg>
        <pc:picChg chg="add mod ord">
          <ac:chgData name="Löfgren Maria M RK HÄLSO- OCH SJUKVÅRD" userId="S::maria.m.lofgren@regionhalland.se::4cb288e3-66af-4afa-86a0-760f13ac5b44" providerId="AD" clId="Web-{CF42636D-6CD9-4112-94DC-D8DB8246B2BE}" dt="2023-10-02T12:55:55.981" v="0"/>
          <ac:picMkLst>
            <pc:docMk/>
            <pc:sldMk cId="1684674051" sldId="460"/>
            <ac:picMk id="7" creationId="{2D1492CD-408B-3399-E5E4-66150C6EB2F6}"/>
          </ac:picMkLst>
        </pc:picChg>
      </pc:sldChg>
    </pc:docChg>
  </pc:docChgLst>
  <pc:docChgLst>
    <pc:chgData name="Löfgren Maria M RK HÄLSO- OCH SJUKVÅRD" userId="S::maria.m.lofgren@regionhalland.se::4cb288e3-66af-4afa-86a0-760f13ac5b44" providerId="AD" clId="Web-{19AED517-143B-4230-9C07-EAD2E92FB2F7}"/>
    <pc:docChg chg="modSld">
      <pc:chgData name="Löfgren Maria M RK HÄLSO- OCH SJUKVÅRD" userId="S::maria.m.lofgren@regionhalland.se::4cb288e3-66af-4afa-86a0-760f13ac5b44" providerId="AD" clId="Web-{19AED517-143B-4230-9C07-EAD2E92FB2F7}" dt="2023-10-11T13:53:47.698" v="142"/>
      <pc:docMkLst>
        <pc:docMk/>
      </pc:docMkLst>
      <pc:sldChg chg="modNotes">
        <pc:chgData name="Löfgren Maria M RK HÄLSO- OCH SJUKVÅRD" userId="S::maria.m.lofgren@regionhalland.se::4cb288e3-66af-4afa-86a0-760f13ac5b44" providerId="AD" clId="Web-{19AED517-143B-4230-9C07-EAD2E92FB2F7}" dt="2023-10-11T13:53:47.698" v="142"/>
        <pc:sldMkLst>
          <pc:docMk/>
          <pc:sldMk cId="1898483009" sldId="449"/>
        </pc:sldMkLst>
      </pc:sldChg>
    </pc:docChg>
  </pc:docChgLst>
  <pc:docChgLst>
    <pc:chgData name="Carlsson Anna I RK STAB" userId="S::anna.i.carlsson@regionhalland.se::56d5b8f8-bafe-464c-b18f-338cb02ad156" providerId="AD" clId="Web-{F4C03793-33E2-4B64-8EE8-8972227332A6}"/>
    <pc:docChg chg="modSld">
      <pc:chgData name="Carlsson Anna I RK STAB" userId="S::anna.i.carlsson@regionhalland.se::56d5b8f8-bafe-464c-b18f-338cb02ad156" providerId="AD" clId="Web-{F4C03793-33E2-4B64-8EE8-8972227332A6}" dt="2021-09-08T07:24:38.767" v="4" actId="20577"/>
      <pc:docMkLst>
        <pc:docMk/>
      </pc:docMkLst>
      <pc:sldChg chg="modSp">
        <pc:chgData name="Carlsson Anna I RK STAB" userId="S::anna.i.carlsson@regionhalland.se::56d5b8f8-bafe-464c-b18f-338cb02ad156" providerId="AD" clId="Web-{F4C03793-33E2-4B64-8EE8-8972227332A6}" dt="2021-09-08T07:24:38.767" v="4" actId="20577"/>
        <pc:sldMkLst>
          <pc:docMk/>
          <pc:sldMk cId="3681305250" sldId="304"/>
        </pc:sldMkLst>
        <pc:spChg chg="mod">
          <ac:chgData name="Carlsson Anna I RK STAB" userId="S::anna.i.carlsson@regionhalland.se::56d5b8f8-bafe-464c-b18f-338cb02ad156" providerId="AD" clId="Web-{F4C03793-33E2-4B64-8EE8-8972227332A6}" dt="2021-09-08T07:24:38.767" v="4" actId="20577"/>
          <ac:spMkLst>
            <pc:docMk/>
            <pc:sldMk cId="3681305250" sldId="304"/>
            <ac:spMk id="3" creationId="{00000000-0000-0000-0000-000000000000}"/>
          </ac:spMkLst>
        </pc:spChg>
      </pc:sldChg>
    </pc:docChg>
  </pc:docChgLst>
  <pc:docChgLst>
    <pc:chgData name="Löfgren Maria M RK HÄLSO- OCH SJUKVÅRD" userId="S::maria.m.lofgren@regionhalland.se::4cb288e3-66af-4afa-86a0-760f13ac5b44" providerId="AD" clId="Web-{92B1472C-E509-4ACF-BEE9-DBA20948DB4B}"/>
    <pc:docChg chg="modSld">
      <pc:chgData name="Löfgren Maria M RK HÄLSO- OCH SJUKVÅRD" userId="S::maria.m.lofgren@regionhalland.se::4cb288e3-66af-4afa-86a0-760f13ac5b44" providerId="AD" clId="Web-{92B1472C-E509-4ACF-BEE9-DBA20948DB4B}" dt="2022-10-19T08:17:14.527" v="26" actId="14100"/>
      <pc:docMkLst>
        <pc:docMk/>
      </pc:docMkLst>
      <pc:sldChg chg="modSp">
        <pc:chgData name="Löfgren Maria M RK HÄLSO- OCH SJUKVÅRD" userId="S::maria.m.lofgren@regionhalland.se::4cb288e3-66af-4afa-86a0-760f13ac5b44" providerId="AD" clId="Web-{92B1472C-E509-4ACF-BEE9-DBA20948DB4B}" dt="2022-10-19T08:17:14.527" v="26" actId="14100"/>
        <pc:sldMkLst>
          <pc:docMk/>
          <pc:sldMk cId="3585569659" sldId="315"/>
        </pc:sldMkLst>
        <pc:graphicFrameChg chg="mod">
          <ac:chgData name="Löfgren Maria M RK HÄLSO- OCH SJUKVÅRD" userId="S::maria.m.lofgren@regionhalland.se::4cb288e3-66af-4afa-86a0-760f13ac5b44" providerId="AD" clId="Web-{92B1472C-E509-4ACF-BEE9-DBA20948DB4B}" dt="2022-10-19T08:17:14.527" v="26" actId="14100"/>
          <ac:graphicFrameMkLst>
            <pc:docMk/>
            <pc:sldMk cId="3585569659" sldId="315"/>
            <ac:graphicFrameMk id="8" creationId="{6E44C33A-D08F-4961-929F-210E8B6858C0}"/>
          </ac:graphicFrameMkLst>
        </pc:graphicFrameChg>
      </pc:sldChg>
      <pc:sldChg chg="modNotes">
        <pc:chgData name="Löfgren Maria M RK HÄLSO- OCH SJUKVÅRD" userId="S::maria.m.lofgren@regionhalland.se::4cb288e3-66af-4afa-86a0-760f13ac5b44" providerId="AD" clId="Web-{92B1472C-E509-4ACF-BEE9-DBA20948DB4B}" dt="2022-10-19T08:16:41.730" v="24"/>
        <pc:sldMkLst>
          <pc:docMk/>
          <pc:sldMk cId="2743807149" sldId="424"/>
        </pc:sldMkLst>
      </pc:sldChg>
    </pc:docChg>
  </pc:docChgLst>
  <pc:docChgLst>
    <pc:chgData name="Löfgren Maria M RK HÄLSO- OCH SJUKVÅRD" userId="S::maria.m.lofgren@regionhalland.se::4cb288e3-66af-4afa-86a0-760f13ac5b44" providerId="AD" clId="Web-{916E7E5A-820A-44E3-8260-99C2C3DF2FD4}"/>
    <pc:docChg chg="modSld">
      <pc:chgData name="Löfgren Maria M RK HÄLSO- OCH SJUKVÅRD" userId="S::maria.m.lofgren@regionhalland.se::4cb288e3-66af-4afa-86a0-760f13ac5b44" providerId="AD" clId="Web-{916E7E5A-820A-44E3-8260-99C2C3DF2FD4}" dt="2023-10-11T09:04:00.481" v="82" actId="20577"/>
      <pc:docMkLst>
        <pc:docMk/>
      </pc:docMkLst>
      <pc:sldChg chg="modSp">
        <pc:chgData name="Löfgren Maria M RK HÄLSO- OCH SJUKVÅRD" userId="S::maria.m.lofgren@regionhalland.se::4cb288e3-66af-4afa-86a0-760f13ac5b44" providerId="AD" clId="Web-{916E7E5A-820A-44E3-8260-99C2C3DF2FD4}" dt="2023-10-11T08:59:02.335" v="15" actId="20577"/>
        <pc:sldMkLst>
          <pc:docMk/>
          <pc:sldMk cId="152586095" sldId="454"/>
        </pc:sldMkLst>
        <pc:spChg chg="mod">
          <ac:chgData name="Löfgren Maria M RK HÄLSO- OCH SJUKVÅRD" userId="S::maria.m.lofgren@regionhalland.se::4cb288e3-66af-4afa-86a0-760f13ac5b44" providerId="AD" clId="Web-{916E7E5A-820A-44E3-8260-99C2C3DF2FD4}" dt="2023-10-11T08:59:02.335" v="15" actId="20577"/>
          <ac:spMkLst>
            <pc:docMk/>
            <pc:sldMk cId="152586095" sldId="454"/>
            <ac:spMk id="3" creationId="{2C3724E1-933F-B106-ECE2-519839DC0A4D}"/>
          </ac:spMkLst>
        </pc:spChg>
      </pc:sldChg>
      <pc:sldChg chg="modSp">
        <pc:chgData name="Löfgren Maria M RK HÄLSO- OCH SJUKVÅRD" userId="S::maria.m.lofgren@regionhalland.se::4cb288e3-66af-4afa-86a0-760f13ac5b44" providerId="AD" clId="Web-{916E7E5A-820A-44E3-8260-99C2C3DF2FD4}" dt="2023-10-11T09:03:31.291" v="20" actId="20577"/>
        <pc:sldMkLst>
          <pc:docMk/>
          <pc:sldMk cId="2176256938" sldId="456"/>
        </pc:sldMkLst>
        <pc:spChg chg="mod">
          <ac:chgData name="Löfgren Maria M RK HÄLSO- OCH SJUKVÅRD" userId="S::maria.m.lofgren@regionhalland.se::4cb288e3-66af-4afa-86a0-760f13ac5b44" providerId="AD" clId="Web-{916E7E5A-820A-44E3-8260-99C2C3DF2FD4}" dt="2023-10-11T09:03:31.291" v="20" actId="20577"/>
          <ac:spMkLst>
            <pc:docMk/>
            <pc:sldMk cId="2176256938" sldId="456"/>
            <ac:spMk id="3" creationId="{636FA8F2-DFBD-16D7-C944-4D4F9555611F}"/>
          </ac:spMkLst>
        </pc:spChg>
      </pc:sldChg>
      <pc:sldChg chg="modSp">
        <pc:chgData name="Löfgren Maria M RK HÄLSO- OCH SJUKVÅRD" userId="S::maria.m.lofgren@regionhalland.se::4cb288e3-66af-4afa-86a0-760f13ac5b44" providerId="AD" clId="Web-{916E7E5A-820A-44E3-8260-99C2C3DF2FD4}" dt="2023-10-11T09:04:00.481" v="82" actId="20577"/>
        <pc:sldMkLst>
          <pc:docMk/>
          <pc:sldMk cId="1125824621" sldId="457"/>
        </pc:sldMkLst>
        <pc:spChg chg="mod">
          <ac:chgData name="Löfgren Maria M RK HÄLSO- OCH SJUKVÅRD" userId="S::maria.m.lofgren@regionhalland.se::4cb288e3-66af-4afa-86a0-760f13ac5b44" providerId="AD" clId="Web-{916E7E5A-820A-44E3-8260-99C2C3DF2FD4}" dt="2023-10-11T09:04:00.481" v="82" actId="20577"/>
          <ac:spMkLst>
            <pc:docMk/>
            <pc:sldMk cId="1125824621" sldId="457"/>
            <ac:spMk id="3" creationId="{6BAB55E4-BDA9-428B-62E2-7BA24B8FFAD7}"/>
          </ac:spMkLst>
        </pc:spChg>
      </pc:sldChg>
    </pc:docChg>
  </pc:docChgLst>
  <pc:docChgLst>
    <pc:chgData name="Löfgren Maria M RK HÄLSO- OCH SJUKVÅRD" userId="S::maria.m.lofgren@regionhalland.se::4cb288e3-66af-4afa-86a0-760f13ac5b44" providerId="AD" clId="Web-{3E586386-B836-41A4-9813-4DF921DD8F73}"/>
    <pc:docChg chg="addSld delSld modSld sldOrd">
      <pc:chgData name="Löfgren Maria M RK HÄLSO- OCH SJUKVÅRD" userId="S::maria.m.lofgren@regionhalland.se::4cb288e3-66af-4afa-86a0-760f13ac5b44" providerId="AD" clId="Web-{3E586386-B836-41A4-9813-4DF921DD8F73}" dt="2023-10-02T12:54:05.010" v="394" actId="20577"/>
      <pc:docMkLst>
        <pc:docMk/>
      </pc:docMkLst>
      <pc:sldChg chg="del">
        <pc:chgData name="Löfgren Maria M RK HÄLSO- OCH SJUKVÅRD" userId="S::maria.m.lofgren@regionhalland.se::4cb288e3-66af-4afa-86a0-760f13ac5b44" providerId="AD" clId="Web-{3E586386-B836-41A4-9813-4DF921DD8F73}" dt="2023-10-02T12:53:47.728" v="380"/>
        <pc:sldMkLst>
          <pc:docMk/>
          <pc:sldMk cId="1233159797" sldId="286"/>
        </pc:sldMkLst>
      </pc:sldChg>
      <pc:sldChg chg="ord">
        <pc:chgData name="Löfgren Maria M RK HÄLSO- OCH SJUKVÅRD" userId="S::maria.m.lofgren@regionhalland.se::4cb288e3-66af-4afa-86a0-760f13ac5b44" providerId="AD" clId="Web-{3E586386-B836-41A4-9813-4DF921DD8F73}" dt="2023-10-02T11:04:13.685" v="41"/>
        <pc:sldMkLst>
          <pc:docMk/>
          <pc:sldMk cId="1499951276" sldId="313"/>
        </pc:sldMkLst>
      </pc:sldChg>
      <pc:sldChg chg="addSp delSp modSp delAnim">
        <pc:chgData name="Löfgren Maria M RK HÄLSO- OCH SJUKVÅRD" userId="S::maria.m.lofgren@regionhalland.se::4cb288e3-66af-4afa-86a0-760f13ac5b44" providerId="AD" clId="Web-{3E586386-B836-41A4-9813-4DF921DD8F73}" dt="2023-10-02T12:53:36.462" v="379" actId="1076"/>
        <pc:sldMkLst>
          <pc:docMk/>
          <pc:sldMk cId="3585569659" sldId="315"/>
        </pc:sldMkLst>
        <pc:spChg chg="del">
          <ac:chgData name="Löfgren Maria M RK HÄLSO- OCH SJUKVÅRD" userId="S::maria.m.lofgren@regionhalland.se::4cb288e3-66af-4afa-86a0-760f13ac5b44" providerId="AD" clId="Web-{3E586386-B836-41A4-9813-4DF921DD8F73}" dt="2023-10-02T11:06:07.610" v="49"/>
          <ac:spMkLst>
            <pc:docMk/>
            <pc:sldMk cId="3585569659" sldId="315"/>
            <ac:spMk id="3" creationId="{516979D2-D461-6F2F-A8C7-8B18418FCA75}"/>
          </ac:spMkLst>
        </pc:spChg>
        <pc:picChg chg="add mod">
          <ac:chgData name="Löfgren Maria M RK HÄLSO- OCH SJUKVÅRD" userId="S::maria.m.lofgren@regionhalland.se::4cb288e3-66af-4afa-86a0-760f13ac5b44" providerId="AD" clId="Web-{3E586386-B836-41A4-9813-4DF921DD8F73}" dt="2023-10-02T12:52:35.319" v="376" actId="1076"/>
          <ac:picMkLst>
            <pc:docMk/>
            <pc:sldMk cId="3585569659" sldId="315"/>
            <ac:picMk id="3" creationId="{5E36F2CA-821C-DFAF-9712-7D30938D1A19}"/>
          </ac:picMkLst>
        </pc:picChg>
        <pc:picChg chg="add mod">
          <ac:chgData name="Löfgren Maria M RK HÄLSO- OCH SJUKVÅRD" userId="S::maria.m.lofgren@regionhalland.se::4cb288e3-66af-4afa-86a0-760f13ac5b44" providerId="AD" clId="Web-{3E586386-B836-41A4-9813-4DF921DD8F73}" dt="2023-10-02T12:53:36.462" v="379" actId="1076"/>
          <ac:picMkLst>
            <pc:docMk/>
            <pc:sldMk cId="3585569659" sldId="315"/>
            <ac:picMk id="7" creationId="{4D4F338D-0774-7192-6430-75E31323BA14}"/>
          </ac:picMkLst>
        </pc:picChg>
        <pc:picChg chg="del">
          <ac:chgData name="Löfgren Maria M RK HÄLSO- OCH SJUKVÅRD" userId="S::maria.m.lofgren@regionhalland.se::4cb288e3-66af-4afa-86a0-760f13ac5b44" providerId="AD" clId="Web-{3E586386-B836-41A4-9813-4DF921DD8F73}" dt="2023-10-02T12:53:34.508" v="378"/>
          <ac:picMkLst>
            <pc:docMk/>
            <pc:sldMk cId="3585569659" sldId="315"/>
            <ac:picMk id="20" creationId="{7DF3236B-BA7D-5163-AE8B-6B53C4A986CD}"/>
          </ac:picMkLst>
        </pc:picChg>
      </pc:sldChg>
      <pc:sldChg chg="mod modShow">
        <pc:chgData name="Löfgren Maria M RK HÄLSO- OCH SJUKVÅRD" userId="S::maria.m.lofgren@regionhalland.se::4cb288e3-66af-4afa-86a0-760f13ac5b44" providerId="AD" clId="Web-{3E586386-B836-41A4-9813-4DF921DD8F73}" dt="2023-10-02T11:01:38.744" v="19"/>
        <pc:sldMkLst>
          <pc:docMk/>
          <pc:sldMk cId="1277684729" sldId="325"/>
        </pc:sldMkLst>
      </pc:sldChg>
      <pc:sldChg chg="ord">
        <pc:chgData name="Löfgren Maria M RK HÄLSO- OCH SJUKVÅRD" userId="S::maria.m.lofgren@regionhalland.se::4cb288e3-66af-4afa-86a0-760f13ac5b44" providerId="AD" clId="Web-{3E586386-B836-41A4-9813-4DF921DD8F73}" dt="2023-10-02T11:00:01.820" v="0"/>
        <pc:sldMkLst>
          <pc:docMk/>
          <pc:sldMk cId="2575689780" sldId="338"/>
        </pc:sldMkLst>
      </pc:sldChg>
      <pc:sldChg chg="addSp modSp">
        <pc:chgData name="Löfgren Maria M RK HÄLSO- OCH SJUKVÅRD" userId="S::maria.m.lofgren@regionhalland.se::4cb288e3-66af-4afa-86a0-760f13ac5b44" providerId="AD" clId="Web-{3E586386-B836-41A4-9813-4DF921DD8F73}" dt="2023-10-02T11:01:30.916" v="18" actId="1076"/>
        <pc:sldMkLst>
          <pc:docMk/>
          <pc:sldMk cId="1320384305" sldId="346"/>
        </pc:sldMkLst>
        <pc:spChg chg="add mod">
          <ac:chgData name="Löfgren Maria M RK HÄLSO- OCH SJUKVÅRD" userId="S::maria.m.lofgren@regionhalland.se::4cb288e3-66af-4afa-86a0-760f13ac5b44" providerId="AD" clId="Web-{3E586386-B836-41A4-9813-4DF921DD8F73}" dt="2023-10-02T11:00:52.134" v="5" actId="1076"/>
          <ac:spMkLst>
            <pc:docMk/>
            <pc:sldMk cId="1320384305" sldId="346"/>
            <ac:spMk id="8" creationId="{65BDF798-E79C-71D7-7251-1BF2763CEB7A}"/>
          </ac:spMkLst>
        </pc:spChg>
        <pc:spChg chg="add mod">
          <ac:chgData name="Löfgren Maria M RK HÄLSO- OCH SJUKVÅRD" userId="S::maria.m.lofgren@regionhalland.se::4cb288e3-66af-4afa-86a0-760f13ac5b44" providerId="AD" clId="Web-{3E586386-B836-41A4-9813-4DF921DD8F73}" dt="2023-10-02T11:01:30.916" v="18" actId="1076"/>
          <ac:spMkLst>
            <pc:docMk/>
            <pc:sldMk cId="1320384305" sldId="346"/>
            <ac:spMk id="9" creationId="{4F81166B-3F10-8CFD-56C9-531EB78FE365}"/>
          </ac:spMkLst>
        </pc:spChg>
      </pc:sldChg>
      <pc:sldChg chg="modSp">
        <pc:chgData name="Löfgren Maria M RK HÄLSO- OCH SJUKVÅRD" userId="S::maria.m.lofgren@regionhalland.se::4cb288e3-66af-4afa-86a0-760f13ac5b44" providerId="AD" clId="Web-{3E586386-B836-41A4-9813-4DF921DD8F73}" dt="2023-10-02T11:05:43.016" v="48" actId="20577"/>
        <pc:sldMkLst>
          <pc:docMk/>
          <pc:sldMk cId="1545176091" sldId="347"/>
        </pc:sldMkLst>
        <pc:spChg chg="mod">
          <ac:chgData name="Löfgren Maria M RK HÄLSO- OCH SJUKVÅRD" userId="S::maria.m.lofgren@regionhalland.se::4cb288e3-66af-4afa-86a0-760f13ac5b44" providerId="AD" clId="Web-{3E586386-B836-41A4-9813-4DF921DD8F73}" dt="2023-10-02T11:05:43.016" v="48" actId="20577"/>
          <ac:spMkLst>
            <pc:docMk/>
            <pc:sldMk cId="1545176091" sldId="347"/>
            <ac:spMk id="3" creationId="{4554384F-39BB-4937-8481-A3E265951FCB}"/>
          </ac:spMkLst>
        </pc:spChg>
      </pc:sldChg>
      <pc:sldChg chg="modSp">
        <pc:chgData name="Löfgren Maria M RK HÄLSO- OCH SJUKVÅRD" userId="S::maria.m.lofgren@regionhalland.se::4cb288e3-66af-4afa-86a0-760f13ac5b44" providerId="AD" clId="Web-{3E586386-B836-41A4-9813-4DF921DD8F73}" dt="2023-10-02T11:15:18.670" v="317" actId="20577"/>
        <pc:sldMkLst>
          <pc:docMk/>
          <pc:sldMk cId="245461869" sldId="367"/>
        </pc:sldMkLst>
        <pc:spChg chg="mod">
          <ac:chgData name="Löfgren Maria M RK HÄLSO- OCH SJUKVÅRD" userId="S::maria.m.lofgren@regionhalland.se::4cb288e3-66af-4afa-86a0-760f13ac5b44" providerId="AD" clId="Web-{3E586386-B836-41A4-9813-4DF921DD8F73}" dt="2023-10-02T11:15:18.670" v="317" actId="20577"/>
          <ac:spMkLst>
            <pc:docMk/>
            <pc:sldMk cId="245461869" sldId="367"/>
            <ac:spMk id="4" creationId="{12891825-9069-1C61-282B-55F2D2BD6873}"/>
          </ac:spMkLst>
        </pc:spChg>
      </pc:sldChg>
      <pc:sldChg chg="ord">
        <pc:chgData name="Löfgren Maria M RK HÄLSO- OCH SJUKVÅRD" userId="S::maria.m.lofgren@regionhalland.se::4cb288e3-66af-4afa-86a0-760f13ac5b44" providerId="AD" clId="Web-{3E586386-B836-41A4-9813-4DF921DD8F73}" dt="2023-10-02T11:01:45.182" v="20"/>
        <pc:sldMkLst>
          <pc:docMk/>
          <pc:sldMk cId="2677715204" sldId="397"/>
        </pc:sldMkLst>
      </pc:sldChg>
      <pc:sldChg chg="ord">
        <pc:chgData name="Löfgren Maria M RK HÄLSO- OCH SJUKVÅRD" userId="S::maria.m.lofgren@regionhalland.se::4cb288e3-66af-4afa-86a0-760f13ac5b44" providerId="AD" clId="Web-{3E586386-B836-41A4-9813-4DF921DD8F73}" dt="2023-10-02T11:01:46.260" v="21"/>
        <pc:sldMkLst>
          <pc:docMk/>
          <pc:sldMk cId="1898483009" sldId="449"/>
        </pc:sldMkLst>
      </pc:sldChg>
      <pc:sldChg chg="ord">
        <pc:chgData name="Löfgren Maria M RK HÄLSO- OCH SJUKVÅRD" userId="S::maria.m.lofgren@regionhalland.se::4cb288e3-66af-4afa-86a0-760f13ac5b44" providerId="AD" clId="Web-{3E586386-B836-41A4-9813-4DF921DD8F73}" dt="2023-10-02T11:04:19.232" v="43"/>
        <pc:sldMkLst>
          <pc:docMk/>
          <pc:sldMk cId="4073551139" sldId="451"/>
        </pc:sldMkLst>
      </pc:sldChg>
      <pc:sldChg chg="modSp">
        <pc:chgData name="Löfgren Maria M RK HÄLSO- OCH SJUKVÅRD" userId="S::maria.m.lofgren@regionhalland.se::4cb288e3-66af-4afa-86a0-760f13ac5b44" providerId="AD" clId="Web-{3E586386-B836-41A4-9813-4DF921DD8F73}" dt="2023-10-02T11:03:06.324" v="39" actId="20577"/>
        <pc:sldMkLst>
          <pc:docMk/>
          <pc:sldMk cId="152586095" sldId="454"/>
        </pc:sldMkLst>
        <pc:spChg chg="mod">
          <ac:chgData name="Löfgren Maria M RK HÄLSO- OCH SJUKVÅRD" userId="S::maria.m.lofgren@regionhalland.se::4cb288e3-66af-4afa-86a0-760f13ac5b44" providerId="AD" clId="Web-{3E586386-B836-41A4-9813-4DF921DD8F73}" dt="2023-10-02T11:02:58.402" v="37" actId="20577"/>
          <ac:spMkLst>
            <pc:docMk/>
            <pc:sldMk cId="152586095" sldId="454"/>
            <ac:spMk id="2" creationId="{F8A0ED96-DC8C-0E6E-C8E1-76D5FAA0242B}"/>
          </ac:spMkLst>
        </pc:spChg>
        <pc:spChg chg="mod">
          <ac:chgData name="Löfgren Maria M RK HÄLSO- OCH SJUKVÅRD" userId="S::maria.m.lofgren@regionhalland.se::4cb288e3-66af-4afa-86a0-760f13ac5b44" providerId="AD" clId="Web-{3E586386-B836-41A4-9813-4DF921DD8F73}" dt="2023-10-02T11:03:06.324" v="39" actId="20577"/>
          <ac:spMkLst>
            <pc:docMk/>
            <pc:sldMk cId="152586095" sldId="454"/>
            <ac:spMk id="3" creationId="{2C3724E1-933F-B106-ECE2-519839DC0A4D}"/>
          </ac:spMkLst>
        </pc:spChg>
      </pc:sldChg>
      <pc:sldChg chg="modSp new">
        <pc:chgData name="Löfgren Maria M RK HÄLSO- OCH SJUKVÅRD" userId="S::maria.m.lofgren@regionhalland.se::4cb288e3-66af-4afa-86a0-760f13ac5b44" providerId="AD" clId="Web-{3E586386-B836-41A4-9813-4DF921DD8F73}" dt="2023-10-02T12:49:47.156" v="373" actId="1076"/>
        <pc:sldMkLst>
          <pc:docMk/>
          <pc:sldMk cId="2176256938" sldId="456"/>
        </pc:sldMkLst>
        <pc:spChg chg="mod">
          <ac:chgData name="Löfgren Maria M RK HÄLSO- OCH SJUKVÅRD" userId="S::maria.m.lofgren@regionhalland.se::4cb288e3-66af-4afa-86a0-760f13ac5b44" providerId="AD" clId="Web-{3E586386-B836-41A4-9813-4DF921DD8F73}" dt="2023-10-02T11:06:28.860" v="53" actId="20577"/>
          <ac:spMkLst>
            <pc:docMk/>
            <pc:sldMk cId="2176256938" sldId="456"/>
            <ac:spMk id="2" creationId="{A6CF8E80-B064-62A6-DFF6-7D8FBA6E3FEE}"/>
          </ac:spMkLst>
        </pc:spChg>
        <pc:spChg chg="mod">
          <ac:chgData name="Löfgren Maria M RK HÄLSO- OCH SJUKVÅRD" userId="S::maria.m.lofgren@regionhalland.se::4cb288e3-66af-4afa-86a0-760f13ac5b44" providerId="AD" clId="Web-{3E586386-B836-41A4-9813-4DF921DD8F73}" dt="2023-10-02T12:49:47.156" v="373" actId="1076"/>
          <ac:spMkLst>
            <pc:docMk/>
            <pc:sldMk cId="2176256938" sldId="456"/>
            <ac:spMk id="3" creationId="{636FA8F2-DFBD-16D7-C944-4D4F9555611F}"/>
          </ac:spMkLst>
        </pc:spChg>
      </pc:sldChg>
      <pc:sldChg chg="modSp new">
        <pc:chgData name="Löfgren Maria M RK HÄLSO- OCH SJUKVÅRD" userId="S::maria.m.lofgren@regionhalland.se::4cb288e3-66af-4afa-86a0-760f13ac5b44" providerId="AD" clId="Web-{3E586386-B836-41A4-9813-4DF921DD8F73}" dt="2023-10-02T11:18:16.705" v="372" actId="20577"/>
        <pc:sldMkLst>
          <pc:docMk/>
          <pc:sldMk cId="1125824621" sldId="457"/>
        </pc:sldMkLst>
        <pc:spChg chg="mod">
          <ac:chgData name="Löfgren Maria M RK HÄLSO- OCH SJUKVÅRD" userId="S::maria.m.lofgren@regionhalland.se::4cb288e3-66af-4afa-86a0-760f13ac5b44" providerId="AD" clId="Web-{3E586386-B836-41A4-9813-4DF921DD8F73}" dt="2023-10-02T11:18:16.705" v="372" actId="20577"/>
          <ac:spMkLst>
            <pc:docMk/>
            <pc:sldMk cId="1125824621" sldId="457"/>
            <ac:spMk id="3" creationId="{6BAB55E4-BDA9-428B-62E2-7BA24B8FFAD7}"/>
          </ac:spMkLst>
        </pc:spChg>
      </pc:sldChg>
      <pc:sldChg chg="new del">
        <pc:chgData name="Löfgren Maria M RK HÄLSO- OCH SJUKVÅRD" userId="S::maria.m.lofgren@regionhalland.se::4cb288e3-66af-4afa-86a0-760f13ac5b44" providerId="AD" clId="Web-{3E586386-B836-41A4-9813-4DF921DD8F73}" dt="2023-10-02T11:17:27.564" v="320"/>
        <pc:sldMkLst>
          <pc:docMk/>
          <pc:sldMk cId="2964880063" sldId="458"/>
        </pc:sldMkLst>
      </pc:sldChg>
      <pc:sldChg chg="modSp add replId">
        <pc:chgData name="Löfgren Maria M RK HÄLSO- OCH SJUKVÅRD" userId="S::maria.m.lofgren@regionhalland.se::4cb288e3-66af-4afa-86a0-760f13ac5b44" providerId="AD" clId="Web-{3E586386-B836-41A4-9813-4DF921DD8F73}" dt="2023-10-02T11:17:37.173" v="327" actId="20577"/>
        <pc:sldMkLst>
          <pc:docMk/>
          <pc:sldMk cId="115532792" sldId="459"/>
        </pc:sldMkLst>
        <pc:spChg chg="mod">
          <ac:chgData name="Löfgren Maria M RK HÄLSO- OCH SJUKVÅRD" userId="S::maria.m.lofgren@regionhalland.se::4cb288e3-66af-4afa-86a0-760f13ac5b44" providerId="AD" clId="Web-{3E586386-B836-41A4-9813-4DF921DD8F73}" dt="2023-10-02T11:17:37.173" v="327" actId="20577"/>
          <ac:spMkLst>
            <pc:docMk/>
            <pc:sldMk cId="115532792" sldId="459"/>
            <ac:spMk id="2" creationId="{34DF7C2B-C024-4C6B-AFCD-F81D8001A936}"/>
          </ac:spMkLst>
        </pc:spChg>
      </pc:sldChg>
      <pc:sldChg chg="modSp new">
        <pc:chgData name="Löfgren Maria M RK HÄLSO- OCH SJUKVÅRD" userId="S::maria.m.lofgren@regionhalland.se::4cb288e3-66af-4afa-86a0-760f13ac5b44" providerId="AD" clId="Web-{3E586386-B836-41A4-9813-4DF921DD8F73}" dt="2023-10-02T12:54:05.010" v="394" actId="20577"/>
        <pc:sldMkLst>
          <pc:docMk/>
          <pc:sldMk cId="1684674051" sldId="460"/>
        </pc:sldMkLst>
        <pc:spChg chg="mod">
          <ac:chgData name="Löfgren Maria M RK HÄLSO- OCH SJUKVÅRD" userId="S::maria.m.lofgren@regionhalland.se::4cb288e3-66af-4afa-86a0-760f13ac5b44" providerId="AD" clId="Web-{3E586386-B836-41A4-9813-4DF921DD8F73}" dt="2023-10-02T12:54:05.010" v="394" actId="20577"/>
          <ac:spMkLst>
            <pc:docMk/>
            <pc:sldMk cId="1684674051" sldId="460"/>
            <ac:spMk id="2" creationId="{A990784A-8BD4-BAD0-A80B-217EB052C94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alo211\Desktop\INFLUENSA\Influensavaccination2017-2022(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800" b="1"/>
              <a:t>Vaccinationstäckning (%) av 65+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Blad3!$A$7</c:f>
              <c:strCache>
                <c:ptCount val="1"/>
                <c:pt idx="0">
                  <c:v>Halland</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Blad3!$B$6:$L$6</c:f>
              <c:strCache>
                <c:ptCount val="11"/>
                <c:pt idx="0">
                  <c:v>2011/2012</c:v>
                </c:pt>
                <c:pt idx="1">
                  <c:v>2012/2013</c:v>
                </c:pt>
                <c:pt idx="2">
                  <c:v>2013/2014</c:v>
                </c:pt>
                <c:pt idx="3">
                  <c:v>2014/2015</c:v>
                </c:pt>
                <c:pt idx="4">
                  <c:v>2015/2016</c:v>
                </c:pt>
                <c:pt idx="5">
                  <c:v>2016/2017</c:v>
                </c:pt>
                <c:pt idx="6">
                  <c:v>2017/2018</c:v>
                </c:pt>
                <c:pt idx="7">
                  <c:v>2018/2019</c:v>
                </c:pt>
                <c:pt idx="8">
                  <c:v>2019/2020</c:v>
                </c:pt>
                <c:pt idx="9">
                  <c:v>2020/2021</c:v>
                </c:pt>
                <c:pt idx="10">
                  <c:v>2021/2022</c:v>
                </c:pt>
              </c:strCache>
            </c:strRef>
          </c:cat>
          <c:val>
            <c:numRef>
              <c:f>Blad3!$B$7:$L$7</c:f>
              <c:numCache>
                <c:formatCode>General</c:formatCode>
                <c:ptCount val="11"/>
                <c:pt idx="0">
                  <c:v>55</c:v>
                </c:pt>
                <c:pt idx="1">
                  <c:v>55</c:v>
                </c:pt>
                <c:pt idx="2">
                  <c:v>55</c:v>
                </c:pt>
                <c:pt idx="3">
                  <c:v>62</c:v>
                </c:pt>
                <c:pt idx="4">
                  <c:v>56</c:v>
                </c:pt>
                <c:pt idx="5">
                  <c:v>56</c:v>
                </c:pt>
                <c:pt idx="6" formatCode="0">
                  <c:v>55</c:v>
                </c:pt>
                <c:pt idx="7" formatCode="0">
                  <c:v>55</c:v>
                </c:pt>
                <c:pt idx="8" formatCode="0">
                  <c:v>55</c:v>
                </c:pt>
                <c:pt idx="9" formatCode="0">
                  <c:v>62</c:v>
                </c:pt>
                <c:pt idx="10" formatCode="0">
                  <c:v>71</c:v>
                </c:pt>
              </c:numCache>
            </c:numRef>
          </c:val>
          <c:smooth val="0"/>
          <c:extLst>
            <c:ext xmlns:c16="http://schemas.microsoft.com/office/drawing/2014/chart" uri="{C3380CC4-5D6E-409C-BE32-E72D297353CC}">
              <c16:uniqueId val="{00000000-AD17-4BD9-9778-709D8CED9584}"/>
            </c:ext>
          </c:extLst>
        </c:ser>
        <c:ser>
          <c:idx val="1"/>
          <c:order val="1"/>
          <c:tx>
            <c:strRef>
              <c:f>Blad3!$A$8</c:f>
              <c:strCache>
                <c:ptCount val="1"/>
                <c:pt idx="0">
                  <c:v>Nationellt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Blad3!$B$6:$L$6</c:f>
              <c:strCache>
                <c:ptCount val="11"/>
                <c:pt idx="0">
                  <c:v>2011/2012</c:v>
                </c:pt>
                <c:pt idx="1">
                  <c:v>2012/2013</c:v>
                </c:pt>
                <c:pt idx="2">
                  <c:v>2013/2014</c:v>
                </c:pt>
                <c:pt idx="3">
                  <c:v>2014/2015</c:v>
                </c:pt>
                <c:pt idx="4">
                  <c:v>2015/2016</c:v>
                </c:pt>
                <c:pt idx="5">
                  <c:v>2016/2017</c:v>
                </c:pt>
                <c:pt idx="6">
                  <c:v>2017/2018</c:v>
                </c:pt>
                <c:pt idx="7">
                  <c:v>2018/2019</c:v>
                </c:pt>
                <c:pt idx="8">
                  <c:v>2019/2020</c:v>
                </c:pt>
                <c:pt idx="9">
                  <c:v>2020/2021</c:v>
                </c:pt>
                <c:pt idx="10">
                  <c:v>2021/2022</c:v>
                </c:pt>
              </c:strCache>
            </c:strRef>
          </c:cat>
          <c:val>
            <c:numRef>
              <c:f>Blad3!$B$8:$L$8</c:f>
              <c:numCache>
                <c:formatCode>General</c:formatCode>
                <c:ptCount val="11"/>
                <c:pt idx="0">
                  <c:v>46</c:v>
                </c:pt>
                <c:pt idx="1">
                  <c:v>44</c:v>
                </c:pt>
                <c:pt idx="2">
                  <c:v>46</c:v>
                </c:pt>
                <c:pt idx="3">
                  <c:v>50</c:v>
                </c:pt>
                <c:pt idx="4">
                  <c:v>49</c:v>
                </c:pt>
                <c:pt idx="5">
                  <c:v>49</c:v>
                </c:pt>
                <c:pt idx="6">
                  <c:v>50</c:v>
                </c:pt>
                <c:pt idx="7">
                  <c:v>52</c:v>
                </c:pt>
                <c:pt idx="8">
                  <c:v>53</c:v>
                </c:pt>
                <c:pt idx="9">
                  <c:v>60</c:v>
                </c:pt>
                <c:pt idx="10">
                  <c:v>70</c:v>
                </c:pt>
              </c:numCache>
            </c:numRef>
          </c:val>
          <c:smooth val="0"/>
          <c:extLst>
            <c:ext xmlns:c16="http://schemas.microsoft.com/office/drawing/2014/chart" uri="{C3380CC4-5D6E-409C-BE32-E72D297353CC}">
              <c16:uniqueId val="{00000001-AD17-4BD9-9778-709D8CED9584}"/>
            </c:ext>
          </c:extLst>
        </c:ser>
        <c:dLbls>
          <c:showLegendKey val="0"/>
          <c:showVal val="0"/>
          <c:showCatName val="0"/>
          <c:showSerName val="0"/>
          <c:showPercent val="0"/>
          <c:showBubbleSize val="0"/>
        </c:dLbls>
        <c:smooth val="0"/>
        <c:axId val="2067443904"/>
        <c:axId val="2067444320"/>
      </c:lineChart>
      <c:catAx>
        <c:axId val="2067443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67444320"/>
        <c:crosses val="autoZero"/>
        <c:auto val="1"/>
        <c:lblAlgn val="ctr"/>
        <c:lblOffset val="100"/>
        <c:noMultiLvlLbl val="0"/>
      </c:catAx>
      <c:valAx>
        <c:axId val="2067444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7443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2023-10-12</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2023-10-12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lakartidningen.se/klinik-och-vetenskap-1/lakemedelsfragan/2020/02/allvarlig-allergisk-reaktion-pa-vaccination-extremt-sallsynt/"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Arial"/>
              </a:rPr>
              <a:t>Magnus</a:t>
            </a:r>
          </a:p>
          <a:p>
            <a:r>
              <a:rPr lang="sv-SE">
                <a:cs typeface="Arial"/>
              </a:rPr>
              <a:t>Vett- och </a:t>
            </a:r>
            <a:r>
              <a:rPr lang="sv-SE" err="1">
                <a:cs typeface="Arial"/>
              </a:rPr>
              <a:t>etikettregler</a:t>
            </a:r>
            <a:endParaRPr lang="sv-SE">
              <a:cs typeface="Arial"/>
            </a:endParaRPr>
          </a:p>
        </p:txBody>
      </p:sp>
      <p:sp>
        <p:nvSpPr>
          <p:cNvPr id="4" name="Platshållare för bildnummer 3"/>
          <p:cNvSpPr>
            <a:spLocks noGrp="1"/>
          </p:cNvSpPr>
          <p:nvPr>
            <p:ph type="sldNum" sz="quarter" idx="10"/>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362729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latin typeface="Calibri"/>
                <a:cs typeface="Calibri"/>
              </a:rPr>
              <a:t>Maria</a:t>
            </a:r>
          </a:p>
        </p:txBody>
      </p:sp>
      <p:sp>
        <p:nvSpPr>
          <p:cNvPr id="4" name="Platshållare för bildnummer 3"/>
          <p:cNvSpPr>
            <a:spLocks noGrp="1"/>
          </p:cNvSpPr>
          <p:nvPr>
            <p:ph type="sldNum" sz="quarter" idx="5"/>
          </p:nvPr>
        </p:nvSpPr>
        <p:spPr/>
        <p:txBody>
          <a:bodyPr/>
          <a:lstStyle/>
          <a:p>
            <a:fld id="{D0B863A3-F6DA-432C-A68C-0B1EB56ED58E}" type="slidenum">
              <a:rPr lang="sv-SE" smtClean="0"/>
              <a:t>11</a:t>
            </a:fld>
            <a:endParaRPr lang="sv-SE"/>
          </a:p>
        </p:txBody>
      </p:sp>
    </p:spTree>
    <p:extLst>
      <p:ext uri="{BB962C8B-B14F-4D97-AF65-F5344CB8AC3E}">
        <p14:creationId xmlns:p14="http://schemas.microsoft.com/office/powerpoint/2010/main" val="3293928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Arial"/>
              </a:rPr>
              <a:t>Maria: 65+ </a:t>
            </a:r>
            <a:r>
              <a:rPr lang="en-US" err="1">
                <a:cs typeface="Arial"/>
              </a:rPr>
              <a:t>och</a:t>
            </a:r>
            <a:r>
              <a:rPr lang="en-US">
                <a:cs typeface="Arial"/>
              </a:rPr>
              <a:t> </a:t>
            </a:r>
            <a:r>
              <a:rPr lang="en-US" err="1">
                <a:cs typeface="Arial"/>
              </a:rPr>
              <a:t>små</a:t>
            </a:r>
            <a:r>
              <a:rPr lang="en-US">
                <a:cs typeface="Arial"/>
              </a:rPr>
              <a:t> barn (</a:t>
            </a:r>
            <a:r>
              <a:rPr lang="en-US" err="1">
                <a:cs typeface="Arial"/>
              </a:rPr>
              <a:t>utan</a:t>
            </a:r>
            <a:r>
              <a:rPr lang="en-US">
                <a:cs typeface="Arial"/>
              </a:rPr>
              <a:t> </a:t>
            </a:r>
            <a:r>
              <a:rPr lang="en-US" err="1">
                <a:cs typeface="Arial"/>
              </a:rPr>
              <a:t>tidigare</a:t>
            </a:r>
            <a:r>
              <a:rPr lang="en-US">
                <a:cs typeface="Arial"/>
              </a:rPr>
              <a:t> </a:t>
            </a:r>
            <a:r>
              <a:rPr lang="en-US" err="1">
                <a:cs typeface="Arial"/>
              </a:rPr>
              <a:t>genomgången</a:t>
            </a:r>
            <a:r>
              <a:rPr lang="en-US">
                <a:cs typeface="Arial"/>
              </a:rPr>
              <a:t> </a:t>
            </a:r>
            <a:r>
              <a:rPr lang="en-US" err="1">
                <a:cs typeface="Arial"/>
              </a:rPr>
              <a:t>influensa</a:t>
            </a:r>
            <a:r>
              <a:rPr lang="en-US">
                <a:cs typeface="Arial"/>
              </a:rPr>
              <a:t>)</a:t>
            </a:r>
          </a:p>
        </p:txBody>
      </p:sp>
      <p:sp>
        <p:nvSpPr>
          <p:cNvPr id="4" name="Platshållare för bildnummer 3"/>
          <p:cNvSpPr>
            <a:spLocks noGrp="1"/>
          </p:cNvSpPr>
          <p:nvPr>
            <p:ph type="sldNum" sz="quarter" idx="5"/>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3873459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latin typeface="Calibri"/>
                <a:cs typeface="Calibri"/>
              </a:rPr>
              <a:t>Maria</a:t>
            </a:r>
          </a:p>
        </p:txBody>
      </p:sp>
      <p:sp>
        <p:nvSpPr>
          <p:cNvPr id="4" name="Platshållare för bildnummer 3"/>
          <p:cNvSpPr>
            <a:spLocks noGrp="1"/>
          </p:cNvSpPr>
          <p:nvPr>
            <p:ph type="sldNum" sz="quarter" idx="5"/>
          </p:nvPr>
        </p:nvSpPr>
        <p:spPr/>
        <p:txBody>
          <a:bodyPr/>
          <a:lstStyle/>
          <a:p>
            <a:fld id="{D0B863A3-F6DA-432C-A68C-0B1EB56ED58E}" type="slidenum">
              <a:rPr lang="sv-SE" smtClean="0"/>
              <a:t>13</a:t>
            </a:fld>
            <a:endParaRPr lang="sv-SE"/>
          </a:p>
        </p:txBody>
      </p:sp>
    </p:spTree>
    <p:extLst>
      <p:ext uri="{BB962C8B-B14F-4D97-AF65-F5344CB8AC3E}">
        <p14:creationId xmlns:p14="http://schemas.microsoft.com/office/powerpoint/2010/main" val="3568039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latin typeface="Calibri"/>
                <a:cs typeface="Calibri"/>
              </a:rPr>
              <a:t>Maria: 353 </a:t>
            </a:r>
            <a:r>
              <a:rPr lang="en-US" err="1">
                <a:latin typeface="Calibri"/>
                <a:cs typeface="Calibri"/>
              </a:rPr>
              <a:t>patienter</a:t>
            </a:r>
            <a:r>
              <a:rPr lang="en-US">
                <a:latin typeface="Calibri"/>
                <a:cs typeface="Calibri"/>
              </a:rPr>
              <a:t> med </a:t>
            </a:r>
            <a:r>
              <a:rPr lang="en-US" err="1">
                <a:latin typeface="Calibri"/>
                <a:cs typeface="Calibri"/>
              </a:rPr>
              <a:t>bekräftad</a:t>
            </a:r>
            <a:r>
              <a:rPr lang="en-US">
                <a:latin typeface="Calibri"/>
                <a:cs typeface="Calibri"/>
              </a:rPr>
              <a:t> </a:t>
            </a:r>
            <a:r>
              <a:rPr lang="en-US" err="1">
                <a:latin typeface="Calibri"/>
                <a:cs typeface="Calibri"/>
              </a:rPr>
              <a:t>influensa</a:t>
            </a:r>
            <a:r>
              <a:rPr lang="en-US">
                <a:latin typeface="Calibri"/>
                <a:cs typeface="Calibri"/>
              </a:rPr>
              <a:t> </a:t>
            </a:r>
            <a:r>
              <a:rPr lang="en-US" err="1">
                <a:latin typeface="Calibri"/>
                <a:cs typeface="Calibri"/>
              </a:rPr>
              <a:t>inom</a:t>
            </a:r>
            <a:r>
              <a:rPr lang="en-US">
                <a:latin typeface="Calibri"/>
                <a:cs typeface="Calibri"/>
              </a:rPr>
              <a:t> IVA under </a:t>
            </a:r>
            <a:r>
              <a:rPr lang="en-US" err="1">
                <a:latin typeface="Calibri"/>
                <a:cs typeface="Calibri"/>
              </a:rPr>
              <a:t>säsongen</a:t>
            </a:r>
            <a:r>
              <a:rPr lang="en-US">
                <a:latin typeface="Calibri"/>
                <a:cs typeface="Calibri"/>
              </a:rPr>
              <a:t>. </a:t>
            </a:r>
          </a:p>
          <a:p>
            <a:endParaRPr lang="en-US">
              <a:latin typeface="Calibri"/>
              <a:cs typeface="Calibri"/>
            </a:endParaRPr>
          </a:p>
          <a:p>
            <a:r>
              <a:rPr lang="sv-SE"/>
              <a:t>603 personer med bekräftad influensa rapporteras avlidna inom 30 dagar från diagnos. Medianålder 83.</a:t>
            </a:r>
            <a:endParaRPr lang="en-US"/>
          </a:p>
        </p:txBody>
      </p:sp>
      <p:sp>
        <p:nvSpPr>
          <p:cNvPr id="4" name="Platshållare för bildnummer 3"/>
          <p:cNvSpPr>
            <a:spLocks noGrp="1"/>
          </p:cNvSpPr>
          <p:nvPr>
            <p:ph type="sldNum" sz="quarter" idx="5"/>
          </p:nvPr>
        </p:nvSpPr>
        <p:spPr/>
        <p:txBody>
          <a:bodyPr/>
          <a:lstStyle/>
          <a:p>
            <a:fld id="{D0B863A3-F6DA-432C-A68C-0B1EB56ED58E}" type="slidenum">
              <a:rPr lang="sv-SE" smtClean="0"/>
              <a:t>14</a:t>
            </a:fld>
            <a:endParaRPr lang="sv-SE"/>
          </a:p>
        </p:txBody>
      </p:sp>
    </p:spTree>
    <p:extLst>
      <p:ext uri="{BB962C8B-B14F-4D97-AF65-F5344CB8AC3E}">
        <p14:creationId xmlns:p14="http://schemas.microsoft.com/office/powerpoint/2010/main" val="3540470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latin typeface="Calibri"/>
                <a:cs typeface="Calibri"/>
              </a:rPr>
              <a:t>Maria</a:t>
            </a:r>
          </a:p>
        </p:txBody>
      </p:sp>
      <p:sp>
        <p:nvSpPr>
          <p:cNvPr id="4" name="Platshållare för bildnummer 3"/>
          <p:cNvSpPr>
            <a:spLocks noGrp="1"/>
          </p:cNvSpPr>
          <p:nvPr>
            <p:ph type="sldNum" sz="quarter" idx="5"/>
          </p:nvPr>
        </p:nvSpPr>
        <p:spPr/>
        <p:txBody>
          <a:bodyPr/>
          <a:lstStyle/>
          <a:p>
            <a:fld id="{D0B863A3-F6DA-432C-A68C-0B1EB56ED58E}" type="slidenum">
              <a:rPr lang="sv-SE" smtClean="0"/>
              <a:t>15</a:t>
            </a:fld>
            <a:endParaRPr lang="sv-SE"/>
          </a:p>
        </p:txBody>
      </p:sp>
    </p:spTree>
    <p:extLst>
      <p:ext uri="{BB962C8B-B14F-4D97-AF65-F5344CB8AC3E}">
        <p14:creationId xmlns:p14="http://schemas.microsoft.com/office/powerpoint/2010/main" val="4282864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a:latin typeface="Calibri"/>
              <a:cs typeface="Calibri"/>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16</a:t>
            </a:fld>
            <a:endParaRPr lang="sv-SE"/>
          </a:p>
        </p:txBody>
      </p:sp>
    </p:spTree>
    <p:extLst>
      <p:ext uri="{BB962C8B-B14F-4D97-AF65-F5344CB8AC3E}">
        <p14:creationId xmlns:p14="http://schemas.microsoft.com/office/powerpoint/2010/main" val="1673966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latin typeface="Calibri"/>
                <a:cs typeface="Calibri"/>
              </a:rPr>
              <a:t>Maria</a:t>
            </a:r>
          </a:p>
        </p:txBody>
      </p:sp>
      <p:sp>
        <p:nvSpPr>
          <p:cNvPr id="4" name="Platshållare för bildnummer 3"/>
          <p:cNvSpPr>
            <a:spLocks noGrp="1"/>
          </p:cNvSpPr>
          <p:nvPr>
            <p:ph type="sldNum" sz="quarter" idx="5"/>
          </p:nvPr>
        </p:nvSpPr>
        <p:spPr/>
        <p:txBody>
          <a:bodyPr/>
          <a:lstStyle/>
          <a:p>
            <a:fld id="{D0B863A3-F6DA-432C-A68C-0B1EB56ED58E}" type="slidenum">
              <a:rPr lang="sv-SE" smtClean="0"/>
              <a:t>17</a:t>
            </a:fld>
            <a:endParaRPr lang="sv-SE"/>
          </a:p>
        </p:txBody>
      </p:sp>
    </p:spTree>
    <p:extLst>
      <p:ext uri="{BB962C8B-B14F-4D97-AF65-F5344CB8AC3E}">
        <p14:creationId xmlns:p14="http://schemas.microsoft.com/office/powerpoint/2010/main" val="2332931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noProof="0">
                <a:latin typeface="Calibri"/>
                <a:cs typeface="Calibri"/>
              </a:rPr>
              <a:t>Magnus: Vaccinationstäckning i Halland 67%. </a:t>
            </a:r>
          </a:p>
          <a:p>
            <a:r>
              <a:rPr lang="sv-SE" noProof="0">
                <a:latin typeface="Calibri"/>
                <a:cs typeface="Calibri"/>
              </a:rPr>
              <a:t>4319 doser </a:t>
            </a:r>
            <a:r>
              <a:rPr lang="sv-SE" noProof="0" err="1">
                <a:latin typeface="Calibri"/>
                <a:cs typeface="Calibri"/>
              </a:rPr>
              <a:t>högdosvaccin</a:t>
            </a:r>
            <a:r>
              <a:rPr lang="sv-SE" noProof="0">
                <a:latin typeface="Calibri"/>
                <a:cs typeface="Calibri"/>
              </a:rPr>
              <a:t> (</a:t>
            </a:r>
            <a:r>
              <a:rPr lang="sv-SE" noProof="0" err="1">
                <a:latin typeface="Calibri"/>
                <a:cs typeface="Calibri"/>
              </a:rPr>
              <a:t>Fluad</a:t>
            </a:r>
            <a:r>
              <a:rPr lang="sv-SE" noProof="0">
                <a:latin typeface="Calibri"/>
                <a:cs typeface="Calibri"/>
              </a:rPr>
              <a:t>), SÄBO och hemsjukvård</a:t>
            </a:r>
          </a:p>
        </p:txBody>
      </p:sp>
      <p:sp>
        <p:nvSpPr>
          <p:cNvPr id="4" name="Platshållare för bildnummer 3"/>
          <p:cNvSpPr>
            <a:spLocks noGrp="1"/>
          </p:cNvSpPr>
          <p:nvPr>
            <p:ph type="sldNum" sz="quarter" idx="5"/>
          </p:nvPr>
        </p:nvSpPr>
        <p:spPr/>
        <p:txBody>
          <a:bodyPr/>
          <a:lstStyle/>
          <a:p>
            <a:fld id="{D0B863A3-F6DA-432C-A68C-0B1EB56ED58E}" type="slidenum">
              <a:rPr lang="sv-SE" smtClean="0"/>
              <a:t>18</a:t>
            </a:fld>
            <a:endParaRPr lang="sv-SE"/>
          </a:p>
        </p:txBody>
      </p:sp>
    </p:spTree>
    <p:extLst>
      <p:ext uri="{BB962C8B-B14F-4D97-AF65-F5344CB8AC3E}">
        <p14:creationId xmlns:p14="http://schemas.microsoft.com/office/powerpoint/2010/main" val="2344717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Magnus: Vaccinationstäckningen mot influensa bland personer 65 år och äldre uppskattas till 63 procent, vilket är högre än de sex säsongerna före covid-19-pandemin (49–53 procent) men lägre än säsongen 2021–2022 (70 procent).</a:t>
            </a:r>
          </a:p>
          <a:p>
            <a:endParaRPr lang="sv-SE"/>
          </a:p>
          <a:p>
            <a:r>
              <a:rPr lang="sv-SE"/>
              <a:t>Osäkerhet kring jämförelse mellan regioner </a:t>
            </a:r>
            <a:r>
              <a:rPr lang="sv-SE" err="1"/>
              <a:t>pga</a:t>
            </a:r>
            <a:r>
              <a:rPr lang="sv-SE"/>
              <a:t> olika </a:t>
            </a:r>
            <a:r>
              <a:rPr lang="sv-SE" err="1"/>
              <a:t>mätsätt</a:t>
            </a:r>
            <a:r>
              <a:rPr lang="sv-SE"/>
              <a:t>:</a:t>
            </a:r>
            <a:br>
              <a:rPr lang="sv-SE">
                <a:cs typeface="+mn-lt"/>
              </a:rPr>
            </a:br>
            <a:r>
              <a:rPr lang="sv-SE"/>
              <a:t>journalsystem, ersättningsdata, levererade vaccindoser, enkäter till äldre med mera. Datakvalitén och säkerheten i andelen vaccinerade varierar därför och siffrorna är inte helt jämförbara. </a:t>
            </a:r>
          </a:p>
        </p:txBody>
      </p:sp>
      <p:sp>
        <p:nvSpPr>
          <p:cNvPr id="4" name="Platshållare för bildnummer 3"/>
          <p:cNvSpPr>
            <a:spLocks noGrp="1"/>
          </p:cNvSpPr>
          <p:nvPr>
            <p:ph type="sldNum" sz="quarter" idx="10"/>
          </p:nvPr>
        </p:nvSpPr>
        <p:spPr/>
        <p:txBody>
          <a:bodyPr/>
          <a:lstStyle/>
          <a:p>
            <a:fld id="{D0B863A3-F6DA-432C-A68C-0B1EB56ED58E}" type="slidenum">
              <a:rPr lang="sv-SE" smtClean="0"/>
              <a:t>19</a:t>
            </a:fld>
            <a:endParaRPr lang="sv-SE"/>
          </a:p>
        </p:txBody>
      </p:sp>
    </p:spTree>
    <p:extLst>
      <p:ext uri="{BB962C8B-B14F-4D97-AF65-F5344CB8AC3E}">
        <p14:creationId xmlns:p14="http://schemas.microsoft.com/office/powerpoint/2010/main" val="768681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Arial"/>
              </a:rPr>
              <a:t>Maria</a:t>
            </a:r>
          </a:p>
          <a:p>
            <a:endParaRPr lang="sv-SE"/>
          </a:p>
          <a:p>
            <a:r>
              <a:rPr lang="sv-SE"/>
              <a:t>Ljusblå linje</a:t>
            </a:r>
            <a:r>
              <a:rPr lang="sv-SE" baseline="0"/>
              <a:t> </a:t>
            </a:r>
            <a:r>
              <a:rPr lang="sv-SE"/>
              <a:t>= nationellt</a:t>
            </a:r>
            <a:endParaRPr lang="sv-SE">
              <a:cs typeface="Arial"/>
            </a:endParaRPr>
          </a:p>
          <a:p>
            <a:r>
              <a:rPr lang="sv-SE"/>
              <a:t>Grön linje = Halland. Halland ligger en procent högre än nationella snittet.</a:t>
            </a:r>
            <a:endParaRPr lang="sv-SE">
              <a:cs typeface="Arial"/>
            </a:endParaRPr>
          </a:p>
          <a:p>
            <a:r>
              <a:rPr lang="sv-SE"/>
              <a:t> Andel 65+ som vaccinerats 2001-2022. Uppgång till 2008. Därefter viss nedgång igen (sannolikt</a:t>
            </a:r>
            <a:r>
              <a:rPr lang="sv-SE" baseline="0"/>
              <a:t> på grund av narkolepsilarm efter massvaccinationen 2009).</a:t>
            </a:r>
            <a:r>
              <a:rPr lang="sv-SE"/>
              <a:t> </a:t>
            </a:r>
            <a:endParaRPr lang="sv-SE">
              <a:cs typeface="Arial"/>
            </a:endParaRPr>
          </a:p>
          <a:p>
            <a:endParaRPr lang="sv-SE">
              <a:cs typeface="Arial"/>
            </a:endParaRPr>
          </a:p>
        </p:txBody>
      </p:sp>
      <p:sp>
        <p:nvSpPr>
          <p:cNvPr id="4" name="Platshållare för bildnummer 3"/>
          <p:cNvSpPr>
            <a:spLocks noGrp="1"/>
          </p:cNvSpPr>
          <p:nvPr>
            <p:ph type="sldNum" sz="quarter" idx="10"/>
          </p:nvPr>
        </p:nvSpPr>
        <p:spPr/>
        <p:txBody>
          <a:bodyPr/>
          <a:lstStyle/>
          <a:p>
            <a:fld id="{D0B863A3-F6DA-432C-A68C-0B1EB56ED58E}" type="slidenum">
              <a:rPr lang="sv-SE" smtClean="0"/>
              <a:t>20</a:t>
            </a:fld>
            <a:endParaRPr lang="sv-SE"/>
          </a:p>
        </p:txBody>
      </p:sp>
    </p:spTree>
    <p:extLst>
      <p:ext uri="{BB962C8B-B14F-4D97-AF65-F5344CB8AC3E}">
        <p14:creationId xmlns:p14="http://schemas.microsoft.com/office/powerpoint/2010/main" val="124660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Arial"/>
              </a:rPr>
              <a:t>Magnus</a:t>
            </a:r>
          </a:p>
          <a:p>
            <a:r>
              <a:rPr lang="sv-SE">
                <a:cs typeface="Arial"/>
              </a:rPr>
              <a:t>Svischa förbi</a:t>
            </a:r>
          </a:p>
          <a:p>
            <a:r>
              <a:rPr lang="sv-SE">
                <a:cs typeface="Arial"/>
              </a:rPr>
              <a:t>Maria Löfgren, biträdande smittskyddsläkare</a:t>
            </a:r>
          </a:p>
          <a:p>
            <a:r>
              <a:rPr lang="sv-SE">
                <a:cs typeface="Arial"/>
              </a:rPr>
              <a:t>Magnus Garell, chefläkare Närsjukvården</a:t>
            </a:r>
          </a:p>
          <a:p>
            <a:r>
              <a:rPr lang="sv-SE">
                <a:cs typeface="Arial"/>
              </a:rPr>
              <a:t>Anna Carlsson, kommunikatör</a:t>
            </a:r>
          </a:p>
        </p:txBody>
      </p:sp>
      <p:sp>
        <p:nvSpPr>
          <p:cNvPr id="4" name="Platshållare för bildnummer 3"/>
          <p:cNvSpPr>
            <a:spLocks noGrp="1"/>
          </p:cNvSpPr>
          <p:nvPr>
            <p:ph type="sldNum" sz="quarter" idx="10"/>
          </p:nvPr>
        </p:nvSpPr>
        <p:spPr/>
        <p:txBody>
          <a:bodyPr/>
          <a:lstStyle/>
          <a:p>
            <a:fld id="{D0B863A3-F6DA-432C-A68C-0B1EB56ED58E}" type="slidenum">
              <a:rPr lang="sv-SE" smtClean="0"/>
              <a:t>3</a:t>
            </a:fld>
            <a:endParaRPr lang="sv-SE"/>
          </a:p>
        </p:txBody>
      </p:sp>
    </p:spTree>
    <p:extLst>
      <p:ext uri="{BB962C8B-B14F-4D97-AF65-F5344CB8AC3E}">
        <p14:creationId xmlns:p14="http://schemas.microsoft.com/office/powerpoint/2010/main" val="842324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atin typeface="Calibri"/>
                <a:ea typeface="Calibri"/>
                <a:cs typeface="Calibri"/>
              </a:rPr>
              <a:t>Ca 50 000 doser</a:t>
            </a:r>
            <a:r>
              <a:rPr lang="sv-SE" noProof="0">
                <a:latin typeface="Calibri"/>
                <a:ea typeface="Calibri"/>
                <a:cs typeface="Calibri"/>
              </a:rPr>
              <a:t> </a:t>
            </a:r>
            <a:r>
              <a:rPr lang="sv-SE">
                <a:latin typeface="Calibri"/>
                <a:ea typeface="Calibri"/>
                <a:cs typeface="Calibri"/>
              </a:rPr>
              <a:t>givna till 65+-</a:t>
            </a:r>
            <a:r>
              <a:rPr lang="sv-SE" noProof="0">
                <a:latin typeface="Calibri"/>
                <a:ea typeface="Calibri"/>
                <a:cs typeface="Calibri"/>
              </a:rPr>
              <a:t> innebär att ni vaccinerade </a:t>
            </a:r>
            <a:r>
              <a:rPr lang="sv-SE">
                <a:latin typeface="Calibri"/>
                <a:ea typeface="Calibri"/>
                <a:cs typeface="Calibri"/>
              </a:rPr>
              <a:t>drygt 4st</a:t>
            </a:r>
            <a:r>
              <a:rPr lang="sv-SE" noProof="0">
                <a:latin typeface="Calibri"/>
                <a:ea typeface="Calibri"/>
                <a:cs typeface="Calibri"/>
              </a:rPr>
              <a:t> Håkan Hellström-konserter på Brottet (12000 på konserten)</a:t>
            </a:r>
            <a:r>
              <a:rPr lang="sv-SE">
                <a:latin typeface="Calibri"/>
                <a:ea typeface="Calibri"/>
                <a:cs typeface="Calibri"/>
              </a:rPr>
              <a:t> med 65+-</a:t>
            </a:r>
            <a:r>
              <a:rPr lang="sv-SE" err="1">
                <a:latin typeface="Calibri"/>
                <a:ea typeface="Calibri"/>
                <a:cs typeface="Calibri"/>
              </a:rPr>
              <a:t>are</a:t>
            </a:r>
            <a:endParaRPr lang="sv-SE" noProof="0" err="1">
              <a:latin typeface="Calibri"/>
              <a:ea typeface="Calibri"/>
              <a:cs typeface="Calibri"/>
            </a:endParaRPr>
          </a:p>
          <a:p>
            <a:endParaRPr lang="en-US">
              <a:latin typeface="Calibri"/>
              <a:ea typeface="Calibri"/>
              <a:cs typeface="Calibri"/>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21</a:t>
            </a:fld>
            <a:endParaRPr lang="sv-SE"/>
          </a:p>
        </p:txBody>
      </p:sp>
    </p:spTree>
    <p:extLst>
      <p:ext uri="{BB962C8B-B14F-4D97-AF65-F5344CB8AC3E}">
        <p14:creationId xmlns:p14="http://schemas.microsoft.com/office/powerpoint/2010/main" val="3912204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Arial"/>
              </a:rPr>
              <a:t>Maria </a:t>
            </a:r>
            <a:r>
              <a:rPr lang="sv-SE"/>
              <a:t>This year’s Southern Hemisphere flu season had an earlier peak during April to May, compared to typical peaks in June to July. Of the specimens that tested positive for Influenza, approximately 90% of the viruses were Influenza Type A and 10% were Influenza Type B. What happens in the Southern Hemisphere does not necessarily predict what will happen in the Northern Hemisphere. This is because different flu viruses may spread more commonly in different parts of the world and immunity may vary between populations.</a:t>
            </a:r>
            <a:endParaRPr lang="sv-SE">
              <a:cs typeface="Arial"/>
            </a:endParaRPr>
          </a:p>
          <a:p>
            <a:br>
              <a:rPr lang="en-US"/>
            </a:br>
            <a:endParaRPr lang="en-US"/>
          </a:p>
          <a:p>
            <a:endParaRPr lang="sv-SE">
              <a:cs typeface="Arial"/>
            </a:endParaRPr>
          </a:p>
        </p:txBody>
      </p:sp>
      <p:sp>
        <p:nvSpPr>
          <p:cNvPr id="4" name="Platshållare för bildnummer 3"/>
          <p:cNvSpPr>
            <a:spLocks noGrp="1"/>
          </p:cNvSpPr>
          <p:nvPr>
            <p:ph type="sldNum" sz="quarter" idx="10"/>
          </p:nvPr>
        </p:nvSpPr>
        <p:spPr/>
        <p:txBody>
          <a:bodyPr/>
          <a:lstStyle/>
          <a:p>
            <a:fld id="{D0B863A3-F6DA-432C-A68C-0B1EB56ED58E}" type="slidenum">
              <a:rPr lang="sv-SE" smtClean="0"/>
              <a:t>22</a:t>
            </a:fld>
            <a:endParaRPr lang="sv-SE"/>
          </a:p>
        </p:txBody>
      </p:sp>
    </p:spTree>
    <p:extLst>
      <p:ext uri="{BB962C8B-B14F-4D97-AF65-F5344CB8AC3E}">
        <p14:creationId xmlns:p14="http://schemas.microsoft.com/office/powerpoint/2010/main" val="2119978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latin typeface="Calibri"/>
                <a:cs typeface="Calibri"/>
              </a:rPr>
              <a:t>Maria</a:t>
            </a:r>
          </a:p>
          <a:p>
            <a:r>
              <a:rPr lang="en-US">
                <a:latin typeface="Calibri"/>
                <a:cs typeface="Calibri"/>
              </a:rPr>
              <a:t>Down </a:t>
            </a:r>
            <a:r>
              <a:rPr lang="en-US" err="1">
                <a:latin typeface="Calibri"/>
                <a:cs typeface="Calibri"/>
              </a:rPr>
              <a:t>syndrom</a:t>
            </a:r>
            <a:r>
              <a:rPr lang="en-US">
                <a:latin typeface="Calibri"/>
                <a:cs typeface="Calibri"/>
              </a:rPr>
              <a:t> </a:t>
            </a:r>
            <a:r>
              <a:rPr lang="en-US" err="1">
                <a:latin typeface="Calibri"/>
                <a:cs typeface="Calibri"/>
              </a:rPr>
              <a:t>tillkommit</a:t>
            </a:r>
            <a:endParaRPr lang="en-US">
              <a:latin typeface="Calibri"/>
              <a:cs typeface="Calibri"/>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23</a:t>
            </a:fld>
            <a:endParaRPr lang="sv-SE"/>
          </a:p>
        </p:txBody>
      </p:sp>
    </p:spTree>
    <p:extLst>
      <p:ext uri="{BB962C8B-B14F-4D97-AF65-F5344CB8AC3E}">
        <p14:creationId xmlns:p14="http://schemas.microsoft.com/office/powerpoint/2010/main" val="1669050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Maria</a:t>
            </a:r>
          </a:p>
          <a:p>
            <a:r>
              <a:rPr lang="sv-SE"/>
              <a:t>Personer med skörhet är ny grupp.</a:t>
            </a:r>
          </a:p>
        </p:txBody>
      </p:sp>
      <p:sp>
        <p:nvSpPr>
          <p:cNvPr id="4" name="Platshållare för bildnummer 3"/>
          <p:cNvSpPr>
            <a:spLocks noGrp="1"/>
          </p:cNvSpPr>
          <p:nvPr>
            <p:ph type="sldNum" sz="quarter" idx="5"/>
          </p:nvPr>
        </p:nvSpPr>
        <p:spPr/>
        <p:txBody>
          <a:bodyPr/>
          <a:lstStyle/>
          <a:p>
            <a:fld id="{D0B863A3-F6DA-432C-A68C-0B1EB56ED58E}" type="slidenum">
              <a:rPr lang="sv-SE" smtClean="0"/>
              <a:t>24</a:t>
            </a:fld>
            <a:endParaRPr lang="sv-SE"/>
          </a:p>
        </p:txBody>
      </p:sp>
    </p:spTree>
    <p:extLst>
      <p:ext uri="{BB962C8B-B14F-4D97-AF65-F5344CB8AC3E}">
        <p14:creationId xmlns:p14="http://schemas.microsoft.com/office/powerpoint/2010/main" val="3356605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err="1">
                <a:latin typeface="Calibri"/>
                <a:cs typeface="Calibri"/>
              </a:rPr>
              <a:t>Ändrades</a:t>
            </a:r>
            <a:r>
              <a:rPr lang="en-US">
                <a:latin typeface="Calibri"/>
                <a:cs typeface="Calibri"/>
              </a:rPr>
              <a:t> till </a:t>
            </a:r>
            <a:r>
              <a:rPr lang="en-US" err="1">
                <a:latin typeface="Calibri"/>
                <a:cs typeface="Calibri"/>
              </a:rPr>
              <a:t>efter</a:t>
            </a:r>
            <a:r>
              <a:rPr lang="en-US">
                <a:latin typeface="Calibri"/>
                <a:cs typeface="Calibri"/>
              </a:rPr>
              <a:t> v 12 </a:t>
            </a:r>
            <a:r>
              <a:rPr lang="en-US" err="1">
                <a:latin typeface="Calibri"/>
                <a:cs typeface="Calibri"/>
              </a:rPr>
              <a:t>inför</a:t>
            </a:r>
            <a:r>
              <a:rPr lang="en-US">
                <a:latin typeface="Calibri"/>
                <a:cs typeface="Calibri"/>
              </a:rPr>
              <a:t> </a:t>
            </a:r>
            <a:r>
              <a:rPr lang="en-US" err="1">
                <a:latin typeface="Calibri"/>
                <a:cs typeface="Calibri"/>
              </a:rPr>
              <a:t>föregående</a:t>
            </a:r>
            <a:r>
              <a:rPr lang="en-US">
                <a:latin typeface="Calibri"/>
                <a:cs typeface="Calibri"/>
              </a:rPr>
              <a:t> </a:t>
            </a:r>
            <a:r>
              <a:rPr lang="en-US" err="1">
                <a:latin typeface="Calibri"/>
                <a:cs typeface="Calibri"/>
              </a:rPr>
              <a:t>säsong</a:t>
            </a:r>
          </a:p>
        </p:txBody>
      </p:sp>
      <p:sp>
        <p:nvSpPr>
          <p:cNvPr id="4" name="Platshållare för bildnummer 3"/>
          <p:cNvSpPr>
            <a:spLocks noGrp="1"/>
          </p:cNvSpPr>
          <p:nvPr>
            <p:ph type="sldNum" sz="quarter" idx="5"/>
          </p:nvPr>
        </p:nvSpPr>
        <p:spPr/>
        <p:txBody>
          <a:bodyPr/>
          <a:lstStyle/>
          <a:p>
            <a:fld id="{D0B863A3-F6DA-432C-A68C-0B1EB56ED58E}" type="slidenum">
              <a:rPr lang="sv-SE" smtClean="0"/>
              <a:t>25</a:t>
            </a:fld>
            <a:endParaRPr lang="sv-SE"/>
          </a:p>
        </p:txBody>
      </p:sp>
    </p:spTree>
    <p:extLst>
      <p:ext uri="{BB962C8B-B14F-4D97-AF65-F5344CB8AC3E}">
        <p14:creationId xmlns:p14="http://schemas.microsoft.com/office/powerpoint/2010/main" val="3323869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Arial"/>
              </a:rPr>
              <a:t>Maria- tanken med att vaccinera vårdpersonal; skydda individen och vårdtagarna. Svårt att säkert visa skydd för vårdtagarna. MEN extremt välbeprövat vaccin med få biverkningar väger över</a:t>
            </a:r>
            <a:endParaRPr lang="sv-SE"/>
          </a:p>
        </p:txBody>
      </p:sp>
      <p:sp>
        <p:nvSpPr>
          <p:cNvPr id="4" name="Platshållare för bildnummer 3"/>
          <p:cNvSpPr>
            <a:spLocks noGrp="1"/>
          </p:cNvSpPr>
          <p:nvPr>
            <p:ph type="sldNum" sz="quarter" idx="10"/>
          </p:nvPr>
        </p:nvSpPr>
        <p:spPr/>
        <p:txBody>
          <a:bodyPr/>
          <a:lstStyle/>
          <a:p>
            <a:fld id="{D0B863A3-F6DA-432C-A68C-0B1EB56ED58E}" type="slidenum">
              <a:rPr lang="sv-SE" smtClean="0"/>
              <a:t>26</a:t>
            </a:fld>
            <a:endParaRPr lang="sv-SE"/>
          </a:p>
        </p:txBody>
      </p:sp>
    </p:spTree>
    <p:extLst>
      <p:ext uri="{BB962C8B-B14F-4D97-AF65-F5344CB8AC3E}">
        <p14:creationId xmlns:p14="http://schemas.microsoft.com/office/powerpoint/2010/main" val="4261536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Maria</a:t>
            </a:r>
          </a:p>
          <a:p>
            <a:r>
              <a:rPr lang="sv-SE"/>
              <a:t>Observera att hushållskontakter till alla personer som ingår i medicinska riskgrupper</a:t>
            </a:r>
            <a:r>
              <a:rPr lang="sv-SE" baseline="0"/>
              <a:t> för allvarlig influensasjukdom eller allvarlig covid-19-sjukdom alltså INTE är prioriterade för vaccination.</a:t>
            </a:r>
            <a:endParaRPr lang="sv-SE"/>
          </a:p>
          <a:p>
            <a:endParaRPr lang="sv-SE" baseline="0"/>
          </a:p>
          <a:p>
            <a:r>
              <a:rPr lang="sv-SE" baseline="0"/>
              <a:t>De patienter som tillhör denna grupp instrueras av sin specialistläkare (hematolog, transplantationskirurg </a:t>
            </a:r>
            <a:r>
              <a:rPr lang="sv-SE" baseline="0" err="1"/>
              <a:t>etc</a:t>
            </a:r>
            <a:r>
              <a:rPr lang="sv-SE" baseline="0"/>
              <a:t>) att låta hushållskontakterna vaccinera sig. Bedömningen om en anhörig hör till de som bör vaccineras ska inte göras på vårdcentralen utan frågor hänvisas till den aktuella patientens specialistläkare.</a:t>
            </a:r>
            <a:endParaRPr lang="sv-SE">
              <a:cs typeface="Arial"/>
            </a:endParaRPr>
          </a:p>
        </p:txBody>
      </p:sp>
      <p:sp>
        <p:nvSpPr>
          <p:cNvPr id="4" name="Platshållare för bildnummer 3"/>
          <p:cNvSpPr>
            <a:spLocks noGrp="1"/>
          </p:cNvSpPr>
          <p:nvPr>
            <p:ph type="sldNum" sz="quarter" idx="10"/>
          </p:nvPr>
        </p:nvSpPr>
        <p:spPr/>
        <p:txBody>
          <a:bodyPr/>
          <a:lstStyle/>
          <a:p>
            <a:fld id="{D0B863A3-F6DA-432C-A68C-0B1EB56ED58E}" type="slidenum">
              <a:rPr lang="sv-SE" smtClean="0"/>
              <a:t>27</a:t>
            </a:fld>
            <a:endParaRPr lang="sv-SE"/>
          </a:p>
        </p:txBody>
      </p:sp>
    </p:spTree>
    <p:extLst>
      <p:ext uri="{BB962C8B-B14F-4D97-AF65-F5344CB8AC3E}">
        <p14:creationId xmlns:p14="http://schemas.microsoft.com/office/powerpoint/2010/main" val="4188250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Maria: Den tidigare </a:t>
            </a:r>
            <a:r>
              <a:rPr lang="sv-SE" err="1"/>
              <a:t>Cochrane</a:t>
            </a:r>
            <a:r>
              <a:rPr lang="sv-SE"/>
              <a:t>-utvärderingen (2014) redovisade en skyddseffekt på 62 procent (spann 52 och 69 procent, baserat på 90 </a:t>
            </a:r>
            <a:r>
              <a:rPr lang="sv-SE" err="1"/>
              <a:t>st</a:t>
            </a:r>
            <a:r>
              <a:rPr lang="sv-SE"/>
              <a:t> studier) av friska vuxna mot att insjukna i laboratoriebekräftad influensa, när vaccinet stämmer med den cirkulerande stammen. Vid dålig matchning var effekten i medeltal 55 procent (41 till 66 procent)</a:t>
            </a:r>
          </a:p>
          <a:p>
            <a:endParaRPr lang="sv-SE"/>
          </a:p>
          <a:p>
            <a:r>
              <a:rPr lang="sv-SE"/>
              <a:t>Upprepas årligen till riskgrupper</a:t>
            </a:r>
            <a:endParaRPr lang="sv-SE">
              <a:cs typeface="Arial" panose="020B0604020202020204"/>
            </a:endParaRPr>
          </a:p>
          <a:p>
            <a:r>
              <a:rPr lang="sv-SE" err="1"/>
              <a:t>Vaxigrip</a:t>
            </a:r>
            <a:r>
              <a:rPr lang="sv-SE"/>
              <a:t> tetra och </a:t>
            </a:r>
            <a:r>
              <a:rPr lang="sv-SE" err="1"/>
              <a:t>Fluad</a:t>
            </a:r>
            <a:r>
              <a:rPr lang="sv-SE"/>
              <a:t> avdödade vacciner. Äggodlade. Upprepas årligen.</a:t>
            </a:r>
            <a:endParaRPr lang="sv-SE">
              <a:cs typeface="Arial"/>
            </a:endParaRPr>
          </a:p>
          <a:p>
            <a:r>
              <a:rPr lang="sv-SE" err="1"/>
              <a:t>Fluenz</a:t>
            </a:r>
            <a:r>
              <a:rPr lang="sv-SE"/>
              <a:t> tetra- levande vaccin till riskbarn- ej vid grav </a:t>
            </a:r>
            <a:r>
              <a:rPr lang="sv-SE" err="1"/>
              <a:t>immunsuppression</a:t>
            </a:r>
            <a:r>
              <a:rPr lang="sv-SE"/>
              <a:t>.</a:t>
            </a:r>
            <a:endParaRPr lang="sv-SE">
              <a:cs typeface="Arial"/>
            </a:endParaRPr>
          </a:p>
          <a:p>
            <a:endParaRPr lang="sv-SE"/>
          </a:p>
          <a:p>
            <a:r>
              <a:rPr lang="sv-SE" err="1"/>
              <a:t>Fluad</a:t>
            </a:r>
            <a:r>
              <a:rPr lang="sv-SE"/>
              <a:t> Tetra – förstärkt vaccin (adjuvans)</a:t>
            </a:r>
            <a:endParaRPr lang="sv-SE">
              <a:cs typeface="Arial"/>
            </a:endParaRPr>
          </a:p>
          <a:p>
            <a:endParaRPr lang="sv-SE"/>
          </a:p>
        </p:txBody>
      </p:sp>
      <p:sp>
        <p:nvSpPr>
          <p:cNvPr id="4" name="Platshållare för bildnummer 3"/>
          <p:cNvSpPr>
            <a:spLocks noGrp="1"/>
          </p:cNvSpPr>
          <p:nvPr>
            <p:ph type="sldNum" sz="quarter" idx="10"/>
          </p:nvPr>
        </p:nvSpPr>
        <p:spPr/>
        <p:txBody>
          <a:bodyPr/>
          <a:lstStyle/>
          <a:p>
            <a:pPr>
              <a:defRPr/>
            </a:pPr>
            <a:fld id="{BFC122A0-02F1-4012-9D09-5A8717EDB74F}" type="slidenum">
              <a:rPr lang="sv-SE" smtClean="0"/>
              <a:pPr>
                <a:defRPr/>
              </a:pPr>
              <a:t>28</a:t>
            </a:fld>
            <a:endParaRPr lang="sv-SE"/>
          </a:p>
        </p:txBody>
      </p:sp>
    </p:spTree>
    <p:extLst>
      <p:ext uri="{BB962C8B-B14F-4D97-AF65-F5344CB8AC3E}">
        <p14:creationId xmlns:p14="http://schemas.microsoft.com/office/powerpoint/2010/main" val="743951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latin typeface="Calibri"/>
                <a:cs typeface="Calibri"/>
              </a:rPr>
              <a:t>Maria</a:t>
            </a:r>
          </a:p>
        </p:txBody>
      </p:sp>
      <p:sp>
        <p:nvSpPr>
          <p:cNvPr id="4" name="Platshållare för bildnummer 3"/>
          <p:cNvSpPr>
            <a:spLocks noGrp="1"/>
          </p:cNvSpPr>
          <p:nvPr>
            <p:ph type="sldNum" sz="quarter" idx="5"/>
          </p:nvPr>
        </p:nvSpPr>
        <p:spPr/>
        <p:txBody>
          <a:bodyPr/>
          <a:lstStyle/>
          <a:p>
            <a:fld id="{D0B863A3-F6DA-432C-A68C-0B1EB56ED58E}" type="slidenum">
              <a:rPr lang="sv-SE" smtClean="0"/>
              <a:t>29</a:t>
            </a:fld>
            <a:endParaRPr lang="sv-SE"/>
          </a:p>
        </p:txBody>
      </p:sp>
    </p:spTree>
    <p:extLst>
      <p:ext uri="{BB962C8B-B14F-4D97-AF65-F5344CB8AC3E}">
        <p14:creationId xmlns:p14="http://schemas.microsoft.com/office/powerpoint/2010/main" val="2083264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latin typeface="Calibri"/>
                <a:cs typeface="Calibri"/>
              </a:rPr>
              <a:t>Maria</a:t>
            </a:r>
          </a:p>
          <a:p>
            <a:endParaRPr lang="en-US">
              <a:cs typeface="Arial"/>
            </a:endParaRPr>
          </a:p>
          <a:p>
            <a:endParaRPr lang="en-US"/>
          </a:p>
          <a:p>
            <a:r>
              <a:rPr lang="en-US" err="1"/>
              <a:t>på</a:t>
            </a:r>
            <a:r>
              <a:rPr lang="en-US"/>
              <a:t> </a:t>
            </a:r>
            <a:r>
              <a:rPr lang="en-US" err="1"/>
              <a:t>nationellt</a:t>
            </a:r>
            <a:r>
              <a:rPr lang="en-US"/>
              <a:t> </a:t>
            </a:r>
            <a:r>
              <a:rPr lang="en-US" err="1"/>
              <a:t>avtal</a:t>
            </a:r>
            <a:r>
              <a:rPr lang="en-US"/>
              <a:t> </a:t>
            </a:r>
            <a:r>
              <a:rPr lang="en-US" err="1"/>
              <a:t>köpt</a:t>
            </a:r>
            <a:r>
              <a:rPr lang="en-US"/>
              <a:t> in det </a:t>
            </a:r>
            <a:r>
              <a:rPr lang="en-US" err="1"/>
              <a:t>förstärkta</a:t>
            </a:r>
            <a:r>
              <a:rPr lang="en-US"/>
              <a:t> </a:t>
            </a:r>
            <a:r>
              <a:rPr lang="en-US" err="1"/>
              <a:t>säsongsinfluensavaccinet</a:t>
            </a:r>
            <a:r>
              <a:rPr lang="en-US"/>
              <a:t> </a:t>
            </a:r>
            <a:r>
              <a:rPr lang="en-US" err="1"/>
              <a:t>Fluad</a:t>
            </a:r>
            <a:r>
              <a:rPr lang="en-US"/>
              <a:t> Tetra® </a:t>
            </a:r>
          </a:p>
          <a:p>
            <a:endParaRPr lang="en-US"/>
          </a:p>
          <a:p>
            <a:r>
              <a:rPr lang="en-US" err="1"/>
              <a:t>Fluenz</a:t>
            </a:r>
            <a:r>
              <a:rPr lang="en-US"/>
              <a:t> Tetra®</a:t>
            </a:r>
          </a:p>
          <a:p>
            <a:r>
              <a:rPr lang="en-US" err="1"/>
              <a:t>Upphandlat</a:t>
            </a:r>
            <a:r>
              <a:rPr lang="en-US"/>
              <a:t> </a:t>
            </a:r>
            <a:r>
              <a:rPr lang="en-US" err="1"/>
              <a:t>nasalt</a:t>
            </a:r>
            <a:r>
              <a:rPr lang="en-US"/>
              <a:t> </a:t>
            </a:r>
            <a:r>
              <a:rPr lang="en-US" err="1"/>
              <a:t>vaccin</a:t>
            </a:r>
            <a:r>
              <a:rPr lang="en-US"/>
              <a:t> </a:t>
            </a:r>
            <a:r>
              <a:rPr lang="en-US" err="1"/>
              <a:t>är</a:t>
            </a:r>
            <a:r>
              <a:rPr lang="en-US"/>
              <a:t> i </a:t>
            </a:r>
            <a:r>
              <a:rPr lang="en-US" err="1"/>
              <a:t>år</a:t>
            </a:r>
            <a:r>
              <a:rPr lang="en-US"/>
              <a:t> </a:t>
            </a:r>
            <a:r>
              <a:rPr lang="en-US" err="1"/>
              <a:t>Fluenz</a:t>
            </a:r>
            <a:r>
              <a:rPr lang="en-US"/>
              <a:t> Tetra® </a:t>
            </a:r>
            <a:r>
              <a:rPr lang="en-US" err="1"/>
              <a:t>som</a:t>
            </a:r>
            <a:r>
              <a:rPr lang="en-US"/>
              <a:t> </a:t>
            </a:r>
            <a:r>
              <a:rPr lang="en-US" err="1"/>
              <a:t>är</a:t>
            </a:r>
            <a:r>
              <a:rPr lang="en-US"/>
              <a:t> </a:t>
            </a:r>
            <a:r>
              <a:rPr lang="en-US" err="1"/>
              <a:t>ett</a:t>
            </a:r>
            <a:r>
              <a:rPr lang="en-US"/>
              <a:t> </a:t>
            </a:r>
            <a:r>
              <a:rPr lang="en-US" err="1"/>
              <a:t>levande</a:t>
            </a:r>
            <a:r>
              <a:rPr lang="en-US"/>
              <a:t> </a:t>
            </a:r>
            <a:r>
              <a:rPr lang="en-US" err="1"/>
              <a:t>försvagat</a:t>
            </a:r>
            <a:r>
              <a:rPr lang="en-US"/>
              <a:t> </a:t>
            </a:r>
            <a:r>
              <a:rPr lang="en-US" err="1"/>
              <a:t>influensavaccin</a:t>
            </a:r>
            <a:r>
              <a:rPr lang="en-US"/>
              <a:t> med </a:t>
            </a:r>
            <a:r>
              <a:rPr lang="en-US" err="1"/>
              <a:t>indikation</a:t>
            </a:r>
            <a:r>
              <a:rPr lang="en-US"/>
              <a:t> till barn </a:t>
            </a:r>
            <a:r>
              <a:rPr lang="en-US" err="1"/>
              <a:t>mellan</a:t>
            </a:r>
            <a:r>
              <a:rPr lang="en-US"/>
              <a:t> 2-18 </a:t>
            </a:r>
            <a:r>
              <a:rPr lang="en-US" err="1"/>
              <a:t>år</a:t>
            </a:r>
            <a:r>
              <a:rPr lang="en-US"/>
              <a:t>. </a:t>
            </a:r>
            <a:r>
              <a:rPr lang="en-US" err="1"/>
              <a:t>Vaccinet</a:t>
            </a:r>
            <a:r>
              <a:rPr lang="en-US"/>
              <a:t> </a:t>
            </a:r>
            <a:r>
              <a:rPr lang="en-US" err="1"/>
              <a:t>ges</a:t>
            </a:r>
            <a:r>
              <a:rPr lang="en-US"/>
              <a:t> </a:t>
            </a:r>
            <a:r>
              <a:rPr lang="en-US" err="1"/>
              <a:t>som</a:t>
            </a:r>
            <a:r>
              <a:rPr lang="en-US"/>
              <a:t> </a:t>
            </a:r>
            <a:r>
              <a:rPr lang="en-US" err="1"/>
              <a:t>nässpray</a:t>
            </a:r>
            <a:r>
              <a:rPr lang="en-US"/>
              <a:t>. </a:t>
            </a:r>
            <a:r>
              <a:rPr lang="en-US" err="1"/>
              <a:t>Tidigare</a:t>
            </a:r>
            <a:r>
              <a:rPr lang="en-US"/>
              <a:t> studier </a:t>
            </a:r>
            <a:r>
              <a:rPr lang="en-US" err="1"/>
              <a:t>visade</a:t>
            </a:r>
            <a:r>
              <a:rPr lang="en-US"/>
              <a:t> </a:t>
            </a:r>
            <a:r>
              <a:rPr lang="en-US" err="1"/>
              <a:t>på</a:t>
            </a:r>
            <a:r>
              <a:rPr lang="en-US"/>
              <a:t> </a:t>
            </a:r>
            <a:r>
              <a:rPr lang="en-US" err="1"/>
              <a:t>en</a:t>
            </a:r>
            <a:r>
              <a:rPr lang="en-US"/>
              <a:t> </a:t>
            </a:r>
            <a:r>
              <a:rPr lang="en-US" err="1"/>
              <a:t>bättre</a:t>
            </a:r>
            <a:r>
              <a:rPr lang="en-US"/>
              <a:t> </a:t>
            </a:r>
            <a:r>
              <a:rPr lang="en-US" err="1"/>
              <a:t>skyddseffekt</a:t>
            </a:r>
            <a:r>
              <a:rPr lang="en-US"/>
              <a:t> </a:t>
            </a:r>
            <a:r>
              <a:rPr lang="en-US" err="1"/>
              <a:t>jämfört</a:t>
            </a:r>
            <a:r>
              <a:rPr lang="en-US"/>
              <a:t> med </a:t>
            </a:r>
            <a:r>
              <a:rPr lang="en-US" err="1"/>
              <a:t>traditionellt</a:t>
            </a:r>
            <a:r>
              <a:rPr lang="en-US"/>
              <a:t> </a:t>
            </a:r>
            <a:r>
              <a:rPr lang="en-US" err="1"/>
              <a:t>inaktiverat</a:t>
            </a:r>
            <a:r>
              <a:rPr lang="en-US"/>
              <a:t> </a:t>
            </a:r>
            <a:r>
              <a:rPr lang="en-US" err="1"/>
              <a:t>influensavaccin</a:t>
            </a:r>
            <a:r>
              <a:rPr lang="en-US"/>
              <a:t>, men </a:t>
            </a:r>
            <a:r>
              <a:rPr lang="en-US" err="1"/>
              <a:t>senare</a:t>
            </a:r>
            <a:r>
              <a:rPr lang="en-US"/>
              <a:t> data </a:t>
            </a:r>
            <a:r>
              <a:rPr lang="en-US" err="1"/>
              <a:t>har</a:t>
            </a:r>
            <a:r>
              <a:rPr lang="en-US"/>
              <a:t> </a:t>
            </a:r>
            <a:r>
              <a:rPr lang="en-US" err="1"/>
              <a:t>visat</a:t>
            </a:r>
            <a:r>
              <a:rPr lang="en-US"/>
              <a:t> </a:t>
            </a:r>
            <a:r>
              <a:rPr lang="en-US" err="1"/>
              <a:t>mer</a:t>
            </a:r>
            <a:r>
              <a:rPr lang="en-US"/>
              <a:t> </a:t>
            </a:r>
            <a:r>
              <a:rPr lang="en-US" err="1"/>
              <a:t>likartad</a:t>
            </a:r>
            <a:r>
              <a:rPr lang="en-US"/>
              <a:t> </a:t>
            </a:r>
            <a:r>
              <a:rPr lang="en-US" err="1"/>
              <a:t>skyddseffekt</a:t>
            </a:r>
            <a:r>
              <a:rPr lang="en-US"/>
              <a:t> av de </a:t>
            </a:r>
            <a:r>
              <a:rPr lang="en-US" err="1"/>
              <a:t>båda</a:t>
            </a:r>
            <a:r>
              <a:rPr lang="en-US"/>
              <a:t> </a:t>
            </a:r>
            <a:r>
              <a:rPr lang="en-US" err="1"/>
              <a:t>vaccintyperna</a:t>
            </a:r>
            <a:r>
              <a:rPr lang="en-US"/>
              <a:t>. </a:t>
            </a:r>
            <a:r>
              <a:rPr lang="en-US" err="1"/>
              <a:t>Då</a:t>
            </a:r>
            <a:r>
              <a:rPr lang="en-US"/>
              <a:t> det </a:t>
            </a:r>
            <a:r>
              <a:rPr lang="en-US" err="1"/>
              <a:t>är</a:t>
            </a:r>
            <a:r>
              <a:rPr lang="en-US"/>
              <a:t> </a:t>
            </a:r>
            <a:r>
              <a:rPr lang="en-US" err="1"/>
              <a:t>ett</a:t>
            </a:r>
            <a:r>
              <a:rPr lang="en-US"/>
              <a:t> </a:t>
            </a:r>
            <a:r>
              <a:rPr lang="en-US" err="1"/>
              <a:t>levande</a:t>
            </a:r>
            <a:r>
              <a:rPr lang="en-US"/>
              <a:t> </a:t>
            </a:r>
            <a:r>
              <a:rPr lang="en-US" err="1"/>
              <a:t>vaccin</a:t>
            </a:r>
            <a:r>
              <a:rPr lang="en-US"/>
              <a:t> </a:t>
            </a:r>
            <a:r>
              <a:rPr lang="en-US" err="1"/>
              <a:t>är</a:t>
            </a:r>
            <a:r>
              <a:rPr lang="en-US"/>
              <a:t> det </a:t>
            </a:r>
            <a:r>
              <a:rPr lang="en-US" err="1"/>
              <a:t>kontraindicerat</a:t>
            </a:r>
            <a:r>
              <a:rPr lang="en-US"/>
              <a:t> till barn med </a:t>
            </a:r>
            <a:r>
              <a:rPr lang="en-US" err="1"/>
              <a:t>klinisk</a:t>
            </a:r>
            <a:r>
              <a:rPr lang="en-US"/>
              <a:t> immunosuppression till </a:t>
            </a:r>
            <a:r>
              <a:rPr lang="en-US" err="1"/>
              <a:t>följd</a:t>
            </a:r>
            <a:r>
              <a:rPr lang="en-US"/>
              <a:t> av </a:t>
            </a:r>
            <a:r>
              <a:rPr lang="en-US" err="1"/>
              <a:t>sjukdom</a:t>
            </a:r>
            <a:r>
              <a:rPr lang="en-US"/>
              <a:t> </a:t>
            </a:r>
            <a:r>
              <a:rPr lang="en-US" err="1"/>
              <a:t>eller</a:t>
            </a:r>
            <a:r>
              <a:rPr lang="en-US"/>
              <a:t> </a:t>
            </a:r>
            <a:r>
              <a:rPr lang="en-US" err="1"/>
              <a:t>behandling</a:t>
            </a:r>
            <a:r>
              <a:rPr lang="en-US"/>
              <a:t>. Det </a:t>
            </a:r>
            <a:r>
              <a:rPr lang="en-US" err="1"/>
              <a:t>skall</a:t>
            </a:r>
            <a:r>
              <a:rPr lang="en-US"/>
              <a:t> heller </a:t>
            </a:r>
            <a:r>
              <a:rPr lang="en-US" err="1"/>
              <a:t>inte</a:t>
            </a:r>
            <a:r>
              <a:rPr lang="en-US"/>
              <a:t> </a:t>
            </a:r>
            <a:r>
              <a:rPr lang="en-US" err="1"/>
              <a:t>ges</a:t>
            </a:r>
            <a:r>
              <a:rPr lang="en-US"/>
              <a:t> till barn med </a:t>
            </a:r>
            <a:r>
              <a:rPr lang="en-US" err="1"/>
              <a:t>allvarlig</a:t>
            </a:r>
            <a:r>
              <a:rPr lang="en-US"/>
              <a:t> </a:t>
            </a:r>
            <a:r>
              <a:rPr lang="en-US" err="1"/>
              <a:t>astma</a:t>
            </a:r>
            <a:endParaRPr lang="en-US">
              <a:cs typeface="Arial"/>
            </a:endParaRPr>
          </a:p>
          <a:p>
            <a:endParaRPr lang="en-US">
              <a:latin typeface="Calibri"/>
              <a:cs typeface="Calibri"/>
            </a:endParaRPr>
          </a:p>
          <a:p>
            <a:endParaRPr lang="en-US">
              <a:latin typeface="Calibri"/>
              <a:cs typeface="Calibri"/>
            </a:endParaRPr>
          </a:p>
          <a:p>
            <a:r>
              <a:rPr lang="sv-SE" sz="1800" b="0" i="0">
                <a:solidFill>
                  <a:srgbClr val="000000"/>
                </a:solidFill>
                <a:effectLst/>
                <a:latin typeface="Calibri" panose="020F0502020204030204" pitchFamily="34" charset="0"/>
              </a:rPr>
              <a:t>​</a:t>
            </a:r>
            <a:r>
              <a:rPr lang="sv-SE" sz="1800" b="0" i="0">
                <a:solidFill>
                  <a:srgbClr val="000000"/>
                </a:solidFill>
                <a:effectLst/>
                <a:latin typeface="Garamond" panose="02020404030301010803" pitchFamily="18" charset="0"/>
              </a:rPr>
              <a:t>WHO beslutar om vilka stammar som ska ingå i säsongens vaccin. Vaccinet för säsongen innehåller två A-stammar och två B-stammar: A/Victoria/4897/2022 A(H1N1)pdm09-likt virus; A/Darwin/9/2021 A(H3N2)-likt virus; B/</a:t>
            </a:r>
            <a:r>
              <a:rPr lang="sv-SE" sz="1800" b="0" i="0" err="1">
                <a:solidFill>
                  <a:srgbClr val="000000"/>
                </a:solidFill>
                <a:effectLst/>
                <a:latin typeface="Garamond" panose="02020404030301010803" pitchFamily="18" charset="0"/>
              </a:rPr>
              <a:t>Austria</a:t>
            </a:r>
            <a:r>
              <a:rPr lang="sv-SE" sz="1800" b="0" i="0">
                <a:solidFill>
                  <a:srgbClr val="000000"/>
                </a:solidFill>
                <a:effectLst/>
                <a:latin typeface="Garamond" panose="02020404030301010803" pitchFamily="18" charset="0"/>
              </a:rPr>
              <a:t>/1359417/2021 B/Victoria-likt virus; och B/Phuket/3073/2013 B/Yamagata-likt virus. </a:t>
            </a:r>
            <a:endParaRPr lang="en-US">
              <a:latin typeface="Calibri"/>
              <a:cs typeface="Calibri"/>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30</a:t>
            </a:fld>
            <a:endParaRPr lang="sv-SE"/>
          </a:p>
        </p:txBody>
      </p:sp>
    </p:spTree>
    <p:extLst>
      <p:ext uri="{BB962C8B-B14F-4D97-AF65-F5344CB8AC3E}">
        <p14:creationId xmlns:p14="http://schemas.microsoft.com/office/powerpoint/2010/main" val="1161776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Maria</a:t>
            </a:r>
          </a:p>
          <a:p>
            <a:r>
              <a:rPr lang="sv-SE"/>
              <a:t>Minska smittspridningen: tänk vad vi har lärt oss av corona!</a:t>
            </a:r>
            <a:endParaRPr lang="sv-SE">
              <a:cs typeface="Arial"/>
            </a:endParaRPr>
          </a:p>
          <a:p>
            <a:r>
              <a:rPr lang="sv-SE"/>
              <a:t>Låt oss översätta detta till influensa också.;</a:t>
            </a:r>
            <a:r>
              <a:rPr lang="sv-SE" baseline="0"/>
              <a:t> stanna hemma när du är sjuk, tvätta händerna, hosta i armvecket, håll avstånd…</a:t>
            </a:r>
            <a:endParaRPr lang="sv-SE">
              <a:cs typeface="Arial"/>
            </a:endParaRPr>
          </a:p>
        </p:txBody>
      </p:sp>
      <p:sp>
        <p:nvSpPr>
          <p:cNvPr id="4" name="Platshållare för bildnummer 3"/>
          <p:cNvSpPr>
            <a:spLocks noGrp="1"/>
          </p:cNvSpPr>
          <p:nvPr>
            <p:ph type="sldNum" sz="quarter" idx="10"/>
          </p:nvPr>
        </p:nvSpPr>
        <p:spPr/>
        <p:txBody>
          <a:bodyPr/>
          <a:lstStyle/>
          <a:p>
            <a:fld id="{D0B863A3-F6DA-432C-A68C-0B1EB56ED58E}" type="slidenum">
              <a:rPr lang="sv-SE" smtClean="0"/>
              <a:t>4</a:t>
            </a:fld>
            <a:endParaRPr lang="sv-SE"/>
          </a:p>
        </p:txBody>
      </p:sp>
    </p:spTree>
    <p:extLst>
      <p:ext uri="{BB962C8B-B14F-4D97-AF65-F5344CB8AC3E}">
        <p14:creationId xmlns:p14="http://schemas.microsoft.com/office/powerpoint/2010/main" val="3905584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t>Maria</a:t>
            </a:r>
            <a:endParaRPr lang="sv-SE">
              <a:cs typeface="Arial"/>
            </a:endParaRPr>
          </a:p>
          <a:p>
            <a:r>
              <a:rPr lang="en-US" err="1"/>
              <a:t>Fluad</a:t>
            </a:r>
            <a:r>
              <a:rPr lang="en-US"/>
              <a:t> Tetra </a:t>
            </a:r>
            <a:r>
              <a:rPr lang="en-US" err="1"/>
              <a:t>är</a:t>
            </a:r>
            <a:r>
              <a:rPr lang="en-US"/>
              <a:t> </a:t>
            </a:r>
            <a:r>
              <a:rPr lang="en-US" err="1"/>
              <a:t>ett</a:t>
            </a:r>
            <a:r>
              <a:rPr lang="en-US"/>
              <a:t> </a:t>
            </a:r>
            <a:r>
              <a:rPr lang="en-US" err="1"/>
              <a:t>förstärkt</a:t>
            </a:r>
            <a:r>
              <a:rPr lang="en-US"/>
              <a:t> </a:t>
            </a:r>
            <a:r>
              <a:rPr lang="en-US" err="1"/>
              <a:t>vaccin</a:t>
            </a:r>
            <a:r>
              <a:rPr lang="en-US"/>
              <a:t> mot </a:t>
            </a:r>
            <a:r>
              <a:rPr lang="en-US" err="1"/>
              <a:t>influensa</a:t>
            </a:r>
            <a:r>
              <a:rPr lang="en-US"/>
              <a:t>. </a:t>
            </a:r>
            <a:r>
              <a:rPr lang="en-US" err="1"/>
              <a:t>Vaccinet</a:t>
            </a:r>
            <a:r>
              <a:rPr lang="en-US"/>
              <a:t> </a:t>
            </a:r>
            <a:r>
              <a:rPr lang="en-US" err="1"/>
              <a:t>innehåller</a:t>
            </a:r>
            <a:r>
              <a:rPr lang="en-US"/>
              <a:t> </a:t>
            </a:r>
            <a:r>
              <a:rPr lang="en-US" err="1"/>
              <a:t>standarddos</a:t>
            </a:r>
            <a:r>
              <a:rPr lang="en-US"/>
              <a:t> </a:t>
            </a:r>
            <a:r>
              <a:rPr lang="en-US" err="1"/>
              <a:t>antigenmängd</a:t>
            </a:r>
            <a:r>
              <a:rPr lang="en-US"/>
              <a:t> </a:t>
            </a:r>
            <a:r>
              <a:rPr lang="en-US" err="1"/>
              <a:t>tillsammans</a:t>
            </a:r>
            <a:r>
              <a:rPr lang="en-US"/>
              <a:t> med </a:t>
            </a:r>
            <a:r>
              <a:rPr lang="en-US" err="1"/>
              <a:t>ett</a:t>
            </a:r>
            <a:r>
              <a:rPr lang="en-US"/>
              <a:t> </a:t>
            </a:r>
            <a:r>
              <a:rPr lang="en-US" err="1"/>
              <a:t>förstärkningsmedel</a:t>
            </a:r>
            <a:r>
              <a:rPr lang="en-US"/>
              <a:t> – </a:t>
            </a:r>
            <a:r>
              <a:rPr lang="en-US" err="1"/>
              <a:t>ett</a:t>
            </a:r>
            <a:r>
              <a:rPr lang="en-US"/>
              <a:t> </a:t>
            </a:r>
            <a:r>
              <a:rPr lang="en-US" err="1"/>
              <a:t>så</a:t>
            </a:r>
            <a:r>
              <a:rPr lang="en-US"/>
              <a:t> </a:t>
            </a:r>
            <a:r>
              <a:rPr lang="en-US" err="1"/>
              <a:t>kallat</a:t>
            </a:r>
            <a:r>
              <a:rPr lang="en-US"/>
              <a:t> </a:t>
            </a:r>
            <a:r>
              <a:rPr lang="en-US" err="1"/>
              <a:t>adjuvans</a:t>
            </a:r>
            <a:r>
              <a:rPr lang="en-US"/>
              <a:t> (</a:t>
            </a:r>
            <a:r>
              <a:rPr lang="en-US" err="1"/>
              <a:t>vatten-oljeemulsion</a:t>
            </a:r>
            <a:r>
              <a:rPr lang="en-US"/>
              <a:t>, </a:t>
            </a:r>
            <a:r>
              <a:rPr lang="en-US" err="1"/>
              <a:t>skvalenolja</a:t>
            </a:r>
            <a:r>
              <a:rPr lang="en-US"/>
              <a:t>). </a:t>
            </a:r>
            <a:r>
              <a:rPr lang="en-US" err="1"/>
              <a:t>Adjuvans</a:t>
            </a:r>
            <a:r>
              <a:rPr lang="en-US"/>
              <a:t> </a:t>
            </a:r>
            <a:r>
              <a:rPr lang="en-US" err="1"/>
              <a:t>används</a:t>
            </a:r>
            <a:r>
              <a:rPr lang="en-US"/>
              <a:t> för </a:t>
            </a:r>
            <a:r>
              <a:rPr lang="en-US" err="1"/>
              <a:t>att</a:t>
            </a:r>
            <a:r>
              <a:rPr lang="en-US"/>
              <a:t> </a:t>
            </a:r>
            <a:r>
              <a:rPr lang="en-US" err="1"/>
              <a:t>förstärka</a:t>
            </a:r>
            <a:r>
              <a:rPr lang="en-US"/>
              <a:t> </a:t>
            </a:r>
            <a:r>
              <a:rPr lang="en-US" err="1"/>
              <a:t>immunsystemets</a:t>
            </a:r>
            <a:r>
              <a:rPr lang="en-US"/>
              <a:t> </a:t>
            </a:r>
            <a:r>
              <a:rPr lang="en-US" err="1"/>
              <a:t>svar</a:t>
            </a:r>
            <a:r>
              <a:rPr lang="en-US"/>
              <a:t> </a:t>
            </a:r>
            <a:r>
              <a:rPr lang="en-US" err="1"/>
              <a:t>på</a:t>
            </a:r>
            <a:r>
              <a:rPr lang="en-US"/>
              <a:t> </a:t>
            </a:r>
            <a:r>
              <a:rPr lang="en-US" err="1"/>
              <a:t>vaccinationen</a:t>
            </a:r>
            <a:r>
              <a:rPr lang="en-US"/>
              <a:t>. Det </a:t>
            </a:r>
            <a:r>
              <a:rPr lang="en-US" err="1"/>
              <a:t>adjuvanterade</a:t>
            </a:r>
            <a:r>
              <a:rPr lang="en-US"/>
              <a:t> </a:t>
            </a:r>
            <a:r>
              <a:rPr lang="en-US" err="1"/>
              <a:t>vaccinet</a:t>
            </a:r>
            <a:r>
              <a:rPr lang="en-US"/>
              <a:t> </a:t>
            </a:r>
            <a:r>
              <a:rPr lang="en-US" err="1"/>
              <a:t>är</a:t>
            </a:r>
            <a:r>
              <a:rPr lang="en-US"/>
              <a:t> </a:t>
            </a:r>
            <a:r>
              <a:rPr lang="en-US" err="1"/>
              <a:t>ett</a:t>
            </a:r>
            <a:r>
              <a:rPr lang="en-US"/>
              <a:t> </a:t>
            </a:r>
            <a:r>
              <a:rPr lang="en-US" err="1"/>
              <a:t>äggodlat</a:t>
            </a:r>
            <a:r>
              <a:rPr lang="en-US"/>
              <a:t> </a:t>
            </a:r>
            <a:r>
              <a:rPr lang="en-US" err="1"/>
              <a:t>subunitvaccin</a:t>
            </a:r>
            <a:r>
              <a:rPr lang="en-US"/>
              <a:t> </a:t>
            </a:r>
            <a:r>
              <a:rPr lang="en-US" err="1"/>
              <a:t>och</a:t>
            </a:r>
            <a:r>
              <a:rPr lang="en-US"/>
              <a:t> </a:t>
            </a:r>
            <a:r>
              <a:rPr lang="en-US" err="1"/>
              <a:t>är</a:t>
            </a:r>
            <a:r>
              <a:rPr lang="en-US"/>
              <a:t> </a:t>
            </a:r>
            <a:r>
              <a:rPr lang="en-US" err="1"/>
              <a:t>godkänt</a:t>
            </a:r>
            <a:r>
              <a:rPr lang="en-US"/>
              <a:t> </a:t>
            </a:r>
            <a:r>
              <a:rPr lang="en-US" err="1"/>
              <a:t>som</a:t>
            </a:r>
            <a:r>
              <a:rPr lang="en-US"/>
              <a:t> trivalent </a:t>
            </a:r>
            <a:r>
              <a:rPr lang="en-US" err="1"/>
              <a:t>vaccin</a:t>
            </a:r>
            <a:r>
              <a:rPr lang="en-US"/>
              <a:t> sedan 1997 </a:t>
            </a:r>
            <a:r>
              <a:rPr lang="en-US" err="1"/>
              <a:t>och</a:t>
            </a:r>
            <a:r>
              <a:rPr lang="en-US"/>
              <a:t> </a:t>
            </a:r>
            <a:r>
              <a:rPr lang="en-US" err="1"/>
              <a:t>som</a:t>
            </a:r>
            <a:r>
              <a:rPr lang="en-US"/>
              <a:t> tetravalent sedan 2020. </a:t>
            </a:r>
            <a:r>
              <a:rPr lang="en-US" err="1"/>
              <a:t>Vaccinet</a:t>
            </a:r>
            <a:r>
              <a:rPr lang="en-US"/>
              <a:t> </a:t>
            </a:r>
            <a:r>
              <a:rPr lang="en-US" err="1"/>
              <a:t>är</a:t>
            </a:r>
            <a:r>
              <a:rPr lang="en-US"/>
              <a:t> </a:t>
            </a:r>
            <a:r>
              <a:rPr lang="en-US" err="1"/>
              <a:t>godkänt</a:t>
            </a:r>
            <a:r>
              <a:rPr lang="en-US"/>
              <a:t> </a:t>
            </a:r>
            <a:r>
              <a:rPr lang="en-US" err="1"/>
              <a:t>från</a:t>
            </a:r>
            <a:r>
              <a:rPr lang="en-US"/>
              <a:t> 65 </a:t>
            </a:r>
            <a:r>
              <a:rPr lang="en-US" err="1"/>
              <a:t>års</a:t>
            </a:r>
            <a:r>
              <a:rPr lang="en-US"/>
              <a:t> </a:t>
            </a:r>
            <a:r>
              <a:rPr lang="en-US" err="1"/>
              <a:t>ålder</a:t>
            </a:r>
            <a:r>
              <a:rPr lang="en-US"/>
              <a:t>. </a:t>
            </a:r>
            <a:endParaRPr lang="en-US">
              <a:cs typeface="Arial"/>
            </a:endParaRPr>
          </a:p>
          <a:p>
            <a:r>
              <a:rPr lang="en-US" err="1"/>
              <a:t>Inför</a:t>
            </a:r>
            <a:r>
              <a:rPr lang="en-US"/>
              <a:t> </a:t>
            </a:r>
            <a:r>
              <a:rPr lang="en-US" err="1"/>
              <a:t>säsongen</a:t>
            </a:r>
            <a:r>
              <a:rPr lang="en-US"/>
              <a:t> 2022-2023 </a:t>
            </a:r>
            <a:r>
              <a:rPr lang="en-US" err="1"/>
              <a:t>har</a:t>
            </a:r>
            <a:r>
              <a:rPr lang="en-US"/>
              <a:t> </a:t>
            </a:r>
            <a:r>
              <a:rPr lang="en-US" err="1"/>
              <a:t>en</a:t>
            </a:r>
            <a:r>
              <a:rPr lang="en-US"/>
              <a:t> </a:t>
            </a:r>
            <a:r>
              <a:rPr lang="en-US" err="1"/>
              <a:t>begränsad</a:t>
            </a:r>
            <a:r>
              <a:rPr lang="en-US"/>
              <a:t> </a:t>
            </a:r>
            <a:r>
              <a:rPr lang="en-US" err="1"/>
              <a:t>mängd</a:t>
            </a:r>
            <a:r>
              <a:rPr lang="en-US"/>
              <a:t> av </a:t>
            </a:r>
            <a:r>
              <a:rPr lang="en-US" err="1"/>
              <a:t>vaccinet</a:t>
            </a:r>
            <a:r>
              <a:rPr lang="en-US"/>
              <a:t> </a:t>
            </a:r>
            <a:r>
              <a:rPr lang="en-US" err="1"/>
              <a:t>upphandlats</a:t>
            </a:r>
            <a:r>
              <a:rPr lang="en-US"/>
              <a:t> </a:t>
            </a:r>
            <a:r>
              <a:rPr lang="en-US" err="1"/>
              <a:t>nationellt</a:t>
            </a:r>
            <a:r>
              <a:rPr lang="en-US"/>
              <a:t>.</a:t>
            </a:r>
            <a:endParaRPr lang="en-US">
              <a:cs typeface="Arial"/>
            </a:endParaRPr>
          </a:p>
          <a:p>
            <a:endParaRPr lang="en-US">
              <a:cs typeface="Arial"/>
            </a:endParaRPr>
          </a:p>
          <a:p>
            <a:endParaRPr lang="en-US"/>
          </a:p>
          <a:p>
            <a:r>
              <a:rPr lang="sv-SE" err="1"/>
              <a:t>Pandemrix</a:t>
            </a:r>
            <a:br>
              <a:rPr lang="sv-SE">
                <a:cs typeface="+mn-lt"/>
              </a:rPr>
            </a:br>
            <a:r>
              <a:rPr lang="sv-SE"/>
              <a:t> AS03 </a:t>
            </a:r>
            <a:r>
              <a:rPr lang="sv-SE" err="1"/>
              <a:t>adjuvant</a:t>
            </a:r>
            <a:r>
              <a:rPr lang="sv-SE"/>
              <a:t> </a:t>
            </a:r>
            <a:r>
              <a:rPr lang="sv-SE" err="1"/>
              <a:t>composed</a:t>
            </a:r>
            <a:r>
              <a:rPr lang="sv-SE"/>
              <a:t> </a:t>
            </a:r>
            <a:r>
              <a:rPr lang="sv-SE" err="1"/>
              <a:t>of</a:t>
            </a:r>
            <a:r>
              <a:rPr lang="sv-SE"/>
              <a:t> </a:t>
            </a:r>
            <a:r>
              <a:rPr lang="sv-SE" err="1"/>
              <a:t>squalene</a:t>
            </a:r>
            <a:r>
              <a:rPr lang="sv-SE"/>
              <a:t>, DL-α-</a:t>
            </a:r>
            <a:r>
              <a:rPr lang="sv-SE" err="1"/>
              <a:t>tocopherol</a:t>
            </a:r>
            <a:r>
              <a:rPr lang="sv-SE"/>
              <a:t> and </a:t>
            </a:r>
            <a:r>
              <a:rPr lang="sv-SE" err="1"/>
              <a:t>polysorbate</a:t>
            </a:r>
            <a:r>
              <a:rPr lang="sv-SE"/>
              <a:t> 80 </a:t>
            </a:r>
            <a:endParaRPr lang="sv-SE">
              <a:cs typeface="Arial"/>
            </a:endParaRPr>
          </a:p>
          <a:p>
            <a:r>
              <a:rPr lang="sv-SE"/>
              <a:t>Skvalen är en organisk förening av 30 kolatomer. Ursprungligen utvanns den ur hajleverolja, men nu används </a:t>
            </a:r>
            <a:r>
              <a:rPr lang="sv-SE" err="1"/>
              <a:t>växtkällor</a:t>
            </a:r>
            <a:r>
              <a:rPr lang="sv-SE"/>
              <a:t> också (amarantfrön, ris, vetegroddar och oliver) </a:t>
            </a:r>
            <a:endParaRPr lang="sv-SE">
              <a:cs typeface="Arial"/>
            </a:endParaRPr>
          </a:p>
          <a:p>
            <a:r>
              <a:rPr lang="sv-SE" b="1"/>
              <a:t>Vad orsakar narkolepsi?</a:t>
            </a:r>
            <a:r>
              <a:rPr lang="sv-SE"/>
              <a:t> </a:t>
            </a:r>
            <a:endParaRPr lang="sv-SE">
              <a:cs typeface="Arial"/>
            </a:endParaRPr>
          </a:p>
          <a:p>
            <a:r>
              <a:rPr lang="sv-SE"/>
              <a:t>Läkemedelsverket har sedan 2010 koordinerat ett antal studier för att belysa möjliga mekanismer bakom insjuknande i narkolepsi. Genomförda studier har inte kunnat visa på någon enskild faktor i vaccinet som kan förklara insjuknande i narkolepsi. Ärftliga faktorer av betydelse för immunförsvaret, liksom exponering för influensaviruset i sig, har framförts som möjliga bakomliggande faktorer. En sådan ärftlig faktor är HLA‍-‍vävnadstypen DQB1 0602, som samtliga som drabbas av den svårare formen av narkolepsi har. </a:t>
            </a:r>
            <a:endParaRPr lang="sv-SE">
              <a:cs typeface="Arial"/>
            </a:endParaRPr>
          </a:p>
          <a:p>
            <a:r>
              <a:rPr lang="sv-SE"/>
              <a:t>Nyare forskning kring orsaken till narkolepsi har visat att det finns likheter mellan strukturer på influensaviruset A/H1N1 och på de celler i hjärnan som producerar ämnet </a:t>
            </a:r>
            <a:r>
              <a:rPr lang="sv-SE" err="1"/>
              <a:t>hypokretin</a:t>
            </a:r>
            <a:r>
              <a:rPr lang="sv-SE"/>
              <a:t> (</a:t>
            </a:r>
            <a:r>
              <a:rPr lang="sv-SE" err="1"/>
              <a:t>orexin</a:t>
            </a:r>
            <a:r>
              <a:rPr lang="sv-SE"/>
              <a:t>), vilket är nödvändigt för kroppens sömnreglering. Det leder till att det egna immunsystemet kan angripa dessa celler och slå ut produktionen av </a:t>
            </a:r>
            <a:r>
              <a:rPr lang="sv-SE" err="1"/>
              <a:t>hypokretin</a:t>
            </a:r>
            <a:r>
              <a:rPr lang="sv-SE"/>
              <a:t>, med narkolepsi som följd </a:t>
            </a:r>
            <a:endParaRPr lang="sv-SE">
              <a:cs typeface="Arial"/>
            </a:endParaRPr>
          </a:p>
          <a:p>
            <a:r>
              <a:rPr lang="sv-SE"/>
              <a:t>  </a:t>
            </a:r>
            <a:endParaRPr lang="sv-SE">
              <a:cs typeface="Arial"/>
            </a:endParaRPr>
          </a:p>
          <a:p>
            <a:r>
              <a:rPr lang="sv-SE" err="1"/>
              <a:t>Fluad</a:t>
            </a:r>
            <a:r>
              <a:rPr lang="sv-SE"/>
              <a:t> tetra </a:t>
            </a:r>
            <a:endParaRPr lang="sv-SE">
              <a:cs typeface="Arial"/>
            </a:endParaRPr>
          </a:p>
          <a:p>
            <a:r>
              <a:rPr lang="sv-SE" err="1"/>
              <a:t>Adjuvant</a:t>
            </a:r>
            <a:r>
              <a:rPr lang="sv-SE"/>
              <a:t> MF59C.1: </a:t>
            </a:r>
            <a:r>
              <a:rPr lang="sv-SE" err="1"/>
              <a:t>squalene</a:t>
            </a:r>
            <a:r>
              <a:rPr lang="sv-SE"/>
              <a:t>, </a:t>
            </a:r>
            <a:r>
              <a:rPr lang="sv-SE" err="1"/>
              <a:t>polysorbate</a:t>
            </a:r>
            <a:r>
              <a:rPr lang="sv-SE"/>
              <a:t> 80, </a:t>
            </a:r>
            <a:r>
              <a:rPr lang="sv-SE" err="1"/>
              <a:t>sorbitan</a:t>
            </a:r>
            <a:r>
              <a:rPr lang="sv-SE"/>
              <a:t> </a:t>
            </a:r>
            <a:r>
              <a:rPr lang="sv-SE" err="1"/>
              <a:t>trioleate</a:t>
            </a:r>
            <a:r>
              <a:rPr lang="sv-SE"/>
              <a:t>, sodium </a:t>
            </a:r>
            <a:r>
              <a:rPr lang="sv-SE" err="1"/>
              <a:t>citrate</a:t>
            </a:r>
            <a:r>
              <a:rPr lang="sv-SE"/>
              <a:t>, </a:t>
            </a:r>
            <a:r>
              <a:rPr lang="sv-SE" err="1"/>
              <a:t>citric</a:t>
            </a:r>
            <a:r>
              <a:rPr lang="sv-SE"/>
              <a:t> </a:t>
            </a:r>
            <a:r>
              <a:rPr lang="sv-SE" err="1"/>
              <a:t>acid</a:t>
            </a:r>
            <a:r>
              <a:rPr lang="sv-SE"/>
              <a:t> </a:t>
            </a:r>
            <a:endParaRPr lang="sv-SE">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31</a:t>
            </a:fld>
            <a:endParaRPr lang="sv-SE"/>
          </a:p>
        </p:txBody>
      </p:sp>
    </p:spTree>
    <p:extLst>
      <p:ext uri="{BB962C8B-B14F-4D97-AF65-F5344CB8AC3E}">
        <p14:creationId xmlns:p14="http://schemas.microsoft.com/office/powerpoint/2010/main" val="88883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2813"/>
            <a:r>
              <a:rPr lang="sv-SE" altLang="sv-SE">
                <a:cs typeface="Arial"/>
              </a:rPr>
              <a:t>Magnus</a:t>
            </a:r>
          </a:p>
          <a:p>
            <a:pPr defTabSz="912813"/>
            <a:r>
              <a:rPr lang="sv-SE" altLang="sv-SE">
                <a:cs typeface="Arial"/>
              </a:rPr>
              <a:t>Äggallergi</a:t>
            </a:r>
            <a:endParaRPr lang="sv-SE"/>
          </a:p>
          <a:p>
            <a:pPr marL="171450" indent="-171450" defTabSz="912813">
              <a:buFont typeface="Arial" panose="020B0604020202020204" pitchFamily="34" charset="0"/>
              <a:buChar char="•"/>
            </a:pPr>
            <a:r>
              <a:rPr lang="sv-SE" altLang="sv-SE">
                <a:cs typeface="Arial"/>
              </a:rPr>
              <a:t>Endast</a:t>
            </a:r>
            <a:r>
              <a:rPr lang="sv-SE" altLang="sv-SE" baseline="0">
                <a:cs typeface="Arial"/>
              </a:rPr>
              <a:t> de som reagerat med akut livshotande reaktioner mot ägg (</a:t>
            </a:r>
            <a:r>
              <a:rPr lang="sv-SE" altLang="sv-SE" baseline="0" err="1">
                <a:cs typeface="Arial"/>
              </a:rPr>
              <a:t>anafylaxi</a:t>
            </a:r>
            <a:r>
              <a:rPr lang="sv-SE" altLang="sv-SE" baseline="0">
                <a:cs typeface="Arial"/>
              </a:rPr>
              <a:t>) rekommenderas särskild hantering vid vaccination. Annan överkänslighet mot ägg innebär att personen kan vaccineras som vanligt, då vaccinet innehåller mycket låga nivåer av äggprotein (</a:t>
            </a:r>
            <a:r>
              <a:rPr lang="sv-SE" altLang="sv-SE" baseline="0" err="1">
                <a:cs typeface="Arial"/>
              </a:rPr>
              <a:t>ovalbumin</a:t>
            </a:r>
            <a:r>
              <a:rPr lang="sv-SE" altLang="sv-SE" baseline="0">
                <a:cs typeface="Arial"/>
              </a:rPr>
              <a:t>). Vid osäkerhet rekommenderas diskussion med läkare och vid behov konsultation med allergolog.</a:t>
            </a:r>
            <a:br>
              <a:rPr lang="sv-SE" altLang="sv-SE">
                <a:cs typeface="+mn-lt"/>
              </a:rPr>
            </a:br>
            <a:r>
              <a:rPr lang="sv-SE">
                <a:hlinkClick r:id="rId3"/>
              </a:rPr>
              <a:t>Allvarlig allergisk reaktion på vaccination extremt sällsynt - Läkartidningen (</a:t>
            </a:r>
            <a:r>
              <a:rPr lang="sv-SE" err="1">
                <a:hlinkClick r:id="rId3"/>
              </a:rPr>
              <a:t>lakartidningen.se</a:t>
            </a:r>
            <a:r>
              <a:rPr lang="sv-SE">
                <a:hlinkClick r:id="rId3"/>
              </a:rPr>
              <a:t>)</a:t>
            </a:r>
            <a:endParaRPr lang="sv-SE" altLang="sv-SE">
              <a:cs typeface="Arial"/>
            </a:endParaRPr>
          </a:p>
          <a:p>
            <a:pPr defTabSz="912813"/>
            <a:endParaRPr lang="sv-SE" altLang="sv-SE">
              <a:cs typeface="Arial"/>
            </a:endParaRPr>
          </a:p>
          <a:p>
            <a:pPr defTabSz="912813"/>
            <a:r>
              <a:rPr lang="sv-SE" err="1"/>
              <a:t>Pandemrix</a:t>
            </a:r>
            <a:r>
              <a:rPr lang="sv-SE"/>
              <a:t> och narkolepsi</a:t>
            </a:r>
            <a:endParaRPr lang="sv-SE">
              <a:cs typeface="Arial"/>
            </a:endParaRPr>
          </a:p>
          <a:p>
            <a:pPr marL="171450" indent="-171450" defTabSz="912813">
              <a:buFont typeface="Arial" panose="020B0604020202020204" pitchFamily="34" charset="0"/>
              <a:buChar char="•"/>
            </a:pPr>
            <a:r>
              <a:rPr lang="sv-SE"/>
              <a:t>Genomförda studier har inte funnit någon enskild faktor i vaccinet som kan förklara insjuknande i narkolepsi. Ärftliga faktorer av betydelse för immunförsvaret liksom influensavirus i sig har framförts som möjliga förklaringar. Studier har visat att risk för narkolepsi efter </a:t>
            </a:r>
            <a:r>
              <a:rPr lang="sv-SE" err="1"/>
              <a:t>Pandemrix</a:t>
            </a:r>
            <a:r>
              <a:rPr lang="sv-SE"/>
              <a:t> är så gott som helt borta.</a:t>
            </a:r>
            <a:endParaRPr lang="sv-SE">
              <a:cs typeface="Arial"/>
            </a:endParaRPr>
          </a:p>
          <a:p>
            <a:pPr marL="171450" indent="-171450" defTabSz="912813">
              <a:buFont typeface="Arial" panose="020B0604020202020204" pitchFamily="34" charset="0"/>
              <a:buChar char="•"/>
            </a:pPr>
            <a:endParaRPr lang="sv-SE"/>
          </a:p>
          <a:p>
            <a:pPr marL="171450" indent="-171450" defTabSz="912813">
              <a:buFont typeface="Arial" panose="020B0604020202020204" pitchFamily="34" charset="0"/>
              <a:buChar char="•"/>
            </a:pPr>
            <a:r>
              <a:rPr lang="sv-SE"/>
              <a:t>Man</a:t>
            </a:r>
            <a:r>
              <a:rPr lang="sv-SE" altLang="sv-SE"/>
              <a:t> har inte påvisat samband mellan narkolepsi och vaccination mot säsongsinfluensa med den</a:t>
            </a:r>
            <a:r>
              <a:rPr lang="sv-SE" altLang="sv-SE" baseline="0"/>
              <a:t> typ som vi använder (</a:t>
            </a:r>
            <a:r>
              <a:rPr lang="sv-SE" altLang="sv-SE"/>
              <a:t>spjälkade äggvacciner), trots att en halv miljard doser årligen ges i världen sedan många år.</a:t>
            </a:r>
            <a:endParaRPr lang="sv-SE">
              <a:cs typeface="Arial"/>
            </a:endParaRPr>
          </a:p>
          <a:p>
            <a:pPr marL="171450" indent="-171450" defTabSz="912813">
              <a:buFont typeface="Arial" panose="020B0604020202020204" pitchFamily="34" charset="0"/>
              <a:buChar char="•"/>
            </a:pPr>
            <a:endParaRPr lang="sv-SE" altLang="sv-SE"/>
          </a:p>
          <a:p>
            <a:pPr marL="171450" indent="-171450" defTabSz="912813">
              <a:buFont typeface="Arial" panose="020B0604020202020204" pitchFamily="34" charset="0"/>
              <a:buChar char="•"/>
            </a:pPr>
            <a:r>
              <a:rPr lang="sv-SE" altLang="sv-SE"/>
              <a:t>En allvarlig biverkan som tidigare</a:t>
            </a:r>
            <a:r>
              <a:rPr lang="sv-SE" altLang="sv-SE" baseline="0"/>
              <a:t> </a:t>
            </a:r>
            <a:r>
              <a:rPr lang="sv-SE" altLang="sv-SE"/>
              <a:t>associerats med influensavaccin är </a:t>
            </a:r>
            <a:r>
              <a:rPr lang="sv-SE" altLang="sv-SE" err="1"/>
              <a:t>Guillain-Barrés</a:t>
            </a:r>
            <a:r>
              <a:rPr lang="sv-SE" altLang="sv-SE"/>
              <a:t> syndrom (GBS). I samband med ett nationellt vaccinationsprogram inför en befarad svininfluensaepidemi i USA 1976 sågs ett antal fall av GBS, vilket var en bidragande orsak till att man avslutade vaccinationskampanjen i förtid. Däremot är det inte säkerställt att det finns risk för GBS efter vaccination mot säsongsinfluensa, men om så skulle vara fallet torde risken vara mycket liten, mindre än 1 per en miljon vaccinerade. En systematisk genomgång av litteraturen vid </a:t>
            </a:r>
            <a:r>
              <a:rPr lang="sv-SE" altLang="sv-SE" err="1"/>
              <a:t>Institute</a:t>
            </a:r>
            <a:r>
              <a:rPr lang="sv-SE" altLang="sv-SE"/>
              <a:t> </a:t>
            </a:r>
            <a:r>
              <a:rPr lang="sv-SE" altLang="sv-SE" err="1"/>
              <a:t>of</a:t>
            </a:r>
            <a:r>
              <a:rPr lang="sv-SE" altLang="sv-SE"/>
              <a:t> Medicine (IOM), USA, och en nyligen publicerad stor undersökning från USA, talar starkt emot något samband mellan vaccinationer, inklusive vaccinationer mot influensa, och GBS. Mot den hypotetiska risken för GBS måste både nyttan av vaccination vägas in, samt att influensa i sig har rapporterats kunna leda till en ökning av risken för GBS </a:t>
            </a:r>
            <a:endParaRPr lang="sv-SE" altLang="sv-SE">
              <a:cs typeface="Arial"/>
            </a:endParaRPr>
          </a:p>
          <a:p>
            <a:endParaRPr lang="sv-SE"/>
          </a:p>
        </p:txBody>
      </p:sp>
      <p:sp>
        <p:nvSpPr>
          <p:cNvPr id="4" name="Platshållare för bildnummer 3"/>
          <p:cNvSpPr>
            <a:spLocks noGrp="1"/>
          </p:cNvSpPr>
          <p:nvPr>
            <p:ph type="sldNum" sz="quarter" idx="10"/>
          </p:nvPr>
        </p:nvSpPr>
        <p:spPr/>
        <p:txBody>
          <a:bodyPr/>
          <a:lstStyle/>
          <a:p>
            <a:fld id="{D0B863A3-F6DA-432C-A68C-0B1EB56ED58E}" type="slidenum">
              <a:rPr lang="sv-SE" smtClean="0"/>
              <a:t>34</a:t>
            </a:fld>
            <a:endParaRPr lang="sv-SE"/>
          </a:p>
        </p:txBody>
      </p:sp>
    </p:spTree>
    <p:extLst>
      <p:ext uri="{BB962C8B-B14F-4D97-AF65-F5344CB8AC3E}">
        <p14:creationId xmlns:p14="http://schemas.microsoft.com/office/powerpoint/2010/main" val="32356756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2813"/>
            <a:r>
              <a:rPr lang="sv-SE" altLang="sv-SE">
                <a:cs typeface="Arial"/>
              </a:rPr>
              <a:t>Magnus</a:t>
            </a:r>
          </a:p>
          <a:p>
            <a:pPr defTabSz="912813"/>
            <a:endParaRPr lang="sv-SE" altLang="sv-SE">
              <a:cs typeface="Arial"/>
            </a:endParaRPr>
          </a:p>
          <a:p>
            <a:endParaRPr lang="sv-SE"/>
          </a:p>
        </p:txBody>
      </p:sp>
      <p:sp>
        <p:nvSpPr>
          <p:cNvPr id="4" name="Platshållare för bildnummer 3"/>
          <p:cNvSpPr>
            <a:spLocks noGrp="1"/>
          </p:cNvSpPr>
          <p:nvPr>
            <p:ph type="sldNum" sz="quarter" idx="10"/>
          </p:nvPr>
        </p:nvSpPr>
        <p:spPr/>
        <p:txBody>
          <a:bodyPr/>
          <a:lstStyle/>
          <a:p>
            <a:fld id="{D0B863A3-F6DA-432C-A68C-0B1EB56ED58E}" type="slidenum">
              <a:rPr lang="sv-SE" smtClean="0"/>
              <a:t>35</a:t>
            </a:fld>
            <a:endParaRPr lang="sv-SE"/>
          </a:p>
        </p:txBody>
      </p:sp>
    </p:spTree>
    <p:extLst>
      <p:ext uri="{BB962C8B-B14F-4D97-AF65-F5344CB8AC3E}">
        <p14:creationId xmlns:p14="http://schemas.microsoft.com/office/powerpoint/2010/main" val="179543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latin typeface="Calibri"/>
                <a:cs typeface="Calibri"/>
              </a:rPr>
              <a:t>Magnus</a:t>
            </a:r>
          </a:p>
          <a:p>
            <a:r>
              <a:rPr lang="sv-SE" noProof="0">
                <a:latin typeface="Calibri"/>
                <a:cs typeface="Calibri"/>
              </a:rPr>
              <a:t>Hänvisa till terapirekommendationerna under Vacciner/Inledning/Samvaccination, interaktioner, och intervall</a:t>
            </a:r>
          </a:p>
          <a:p>
            <a:r>
              <a:rPr lang="sv-SE" noProof="0">
                <a:latin typeface="Calibri"/>
                <a:cs typeface="Calibri"/>
              </a:rPr>
              <a:t>Gäller alltså avdödade vaccin och även mRNA-vaccin. (ej </a:t>
            </a:r>
            <a:r>
              <a:rPr lang="sv-SE" noProof="0" err="1">
                <a:latin typeface="Calibri"/>
                <a:cs typeface="Calibri"/>
              </a:rPr>
              <a:t>adjuvanterat</a:t>
            </a:r>
            <a:r>
              <a:rPr lang="sv-SE" noProof="0">
                <a:latin typeface="Calibri"/>
                <a:cs typeface="Calibri"/>
              </a:rPr>
              <a:t> influensavaccin inte </a:t>
            </a:r>
            <a:r>
              <a:rPr lang="sv-SE" noProof="0" err="1">
                <a:latin typeface="Calibri"/>
                <a:cs typeface="Calibri"/>
              </a:rPr>
              <a:t>samadministreras</a:t>
            </a:r>
            <a:r>
              <a:rPr lang="sv-SE" noProof="0">
                <a:latin typeface="Calibri"/>
                <a:cs typeface="Calibri"/>
              </a:rPr>
              <a:t> med </a:t>
            </a:r>
            <a:r>
              <a:rPr lang="sv-SE" noProof="0" err="1">
                <a:latin typeface="Calibri"/>
                <a:cs typeface="Calibri"/>
              </a:rPr>
              <a:t>Nuvaxovid</a:t>
            </a:r>
            <a:r>
              <a:rPr lang="sv-SE" noProof="0">
                <a:latin typeface="Calibri"/>
                <a:cs typeface="Calibri"/>
              </a:rPr>
              <a:t> (proteinbaserat </a:t>
            </a:r>
            <a:r>
              <a:rPr lang="sv-SE" noProof="0" err="1">
                <a:latin typeface="Calibri"/>
                <a:cs typeface="Calibri"/>
              </a:rPr>
              <a:t>adjuvanterat</a:t>
            </a:r>
            <a:r>
              <a:rPr lang="sv-SE" noProof="0">
                <a:latin typeface="Calibri"/>
                <a:cs typeface="Calibri"/>
              </a:rPr>
              <a:t> covid-19-vaccin).</a:t>
            </a:r>
          </a:p>
        </p:txBody>
      </p:sp>
      <p:sp>
        <p:nvSpPr>
          <p:cNvPr id="4" name="Platshållare för bildnummer 3"/>
          <p:cNvSpPr>
            <a:spLocks noGrp="1"/>
          </p:cNvSpPr>
          <p:nvPr>
            <p:ph type="sldNum" sz="quarter" idx="5"/>
          </p:nvPr>
        </p:nvSpPr>
        <p:spPr/>
        <p:txBody>
          <a:bodyPr/>
          <a:lstStyle/>
          <a:p>
            <a:fld id="{D0B863A3-F6DA-432C-A68C-0B1EB56ED58E}" type="slidenum">
              <a:rPr lang="sv-SE" smtClean="0"/>
              <a:t>36</a:t>
            </a:fld>
            <a:endParaRPr lang="sv-SE"/>
          </a:p>
        </p:txBody>
      </p:sp>
    </p:spTree>
    <p:extLst>
      <p:ext uri="{BB962C8B-B14F-4D97-AF65-F5344CB8AC3E}">
        <p14:creationId xmlns:p14="http://schemas.microsoft.com/office/powerpoint/2010/main" val="15477221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latin typeface="Calibri"/>
                <a:cs typeface="Calibri"/>
              </a:rPr>
              <a:t>Maria </a:t>
            </a:r>
            <a:r>
              <a:rPr lang="sv-SE" noProof="0">
                <a:latin typeface="Calibri"/>
                <a:cs typeface="Calibri"/>
              </a:rPr>
              <a:t>Vaccinen ges på olika ställen.</a:t>
            </a:r>
          </a:p>
        </p:txBody>
      </p:sp>
      <p:sp>
        <p:nvSpPr>
          <p:cNvPr id="4" name="Platshållare för bildnummer 3"/>
          <p:cNvSpPr>
            <a:spLocks noGrp="1"/>
          </p:cNvSpPr>
          <p:nvPr>
            <p:ph type="sldNum" sz="quarter" idx="5"/>
          </p:nvPr>
        </p:nvSpPr>
        <p:spPr/>
        <p:txBody>
          <a:bodyPr/>
          <a:lstStyle/>
          <a:p>
            <a:fld id="{D0B863A3-F6DA-432C-A68C-0B1EB56ED58E}" type="slidenum">
              <a:rPr lang="sv-SE" smtClean="0"/>
              <a:t>37</a:t>
            </a:fld>
            <a:endParaRPr lang="sv-SE"/>
          </a:p>
        </p:txBody>
      </p:sp>
    </p:spTree>
    <p:extLst>
      <p:ext uri="{BB962C8B-B14F-4D97-AF65-F5344CB8AC3E}">
        <p14:creationId xmlns:p14="http://schemas.microsoft.com/office/powerpoint/2010/main" val="35900758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latin typeface="Calibri"/>
                <a:cs typeface="Calibri"/>
              </a:rPr>
              <a:t>Magnus</a:t>
            </a:r>
          </a:p>
          <a:p>
            <a:r>
              <a:rPr lang="sv-SE" noProof="0">
                <a:latin typeface="Calibri"/>
                <a:cs typeface="Calibri"/>
              </a:rPr>
              <a:t>Uppdaterad rekommendation från Läkemedelsverket som kom ut 2022.</a:t>
            </a:r>
          </a:p>
          <a:p>
            <a:r>
              <a:rPr lang="sv-SE" noProof="0">
                <a:latin typeface="Calibri"/>
                <a:cs typeface="Calibri"/>
              </a:rPr>
              <a:t>För indikation när man använder Tamiflu – se terapirekommendationerna under Influensa.</a:t>
            </a:r>
          </a:p>
          <a:p>
            <a:pPr marL="171450" indent="-171450">
              <a:buFont typeface="Arial" panose="020B0604020202020204" pitchFamily="34" charset="0"/>
              <a:buChar char="•"/>
            </a:pPr>
            <a:r>
              <a:rPr lang="sv-SE" noProof="0">
                <a:latin typeface="Calibri"/>
                <a:cs typeface="Calibri"/>
              </a:rPr>
              <a:t>Profylax: medicinsk riskgrupp, bör övervägas till samtliga på ett boende med pågående smittspridning, kan övervägas till nära kontakter.</a:t>
            </a:r>
          </a:p>
          <a:p>
            <a:pPr marL="171450" indent="-171450">
              <a:buFont typeface="Arial" panose="020B0604020202020204" pitchFamily="34" charset="0"/>
              <a:buChar char="•"/>
            </a:pPr>
            <a:r>
              <a:rPr lang="sv-SE" noProof="0">
                <a:latin typeface="Calibri"/>
                <a:cs typeface="Calibri"/>
              </a:rPr>
              <a:t>Behandling: riskgrupper, tidig behandling av nära kontakt till riskgrupp, överväga till personer på särskilt boende </a:t>
            </a:r>
          </a:p>
        </p:txBody>
      </p:sp>
      <p:sp>
        <p:nvSpPr>
          <p:cNvPr id="4" name="Platshållare för bildnummer 3"/>
          <p:cNvSpPr>
            <a:spLocks noGrp="1"/>
          </p:cNvSpPr>
          <p:nvPr>
            <p:ph type="sldNum" sz="quarter" idx="5"/>
          </p:nvPr>
        </p:nvSpPr>
        <p:spPr/>
        <p:txBody>
          <a:bodyPr/>
          <a:lstStyle/>
          <a:p>
            <a:fld id="{D0B863A3-F6DA-432C-A68C-0B1EB56ED58E}" type="slidenum">
              <a:rPr lang="sv-SE" smtClean="0"/>
              <a:t>38</a:t>
            </a:fld>
            <a:endParaRPr lang="sv-SE"/>
          </a:p>
        </p:txBody>
      </p:sp>
    </p:spTree>
    <p:extLst>
      <p:ext uri="{BB962C8B-B14F-4D97-AF65-F5344CB8AC3E}">
        <p14:creationId xmlns:p14="http://schemas.microsoft.com/office/powerpoint/2010/main" val="16504954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latin typeface="Calibri"/>
                <a:cs typeface="Calibri"/>
              </a:rPr>
              <a:t>Magnus</a:t>
            </a:r>
          </a:p>
        </p:txBody>
      </p:sp>
      <p:sp>
        <p:nvSpPr>
          <p:cNvPr id="4" name="Platshållare för bildnummer 3"/>
          <p:cNvSpPr>
            <a:spLocks noGrp="1"/>
          </p:cNvSpPr>
          <p:nvPr>
            <p:ph type="sldNum" sz="quarter" idx="5"/>
          </p:nvPr>
        </p:nvSpPr>
        <p:spPr/>
        <p:txBody>
          <a:bodyPr/>
          <a:lstStyle/>
          <a:p>
            <a:fld id="{D0B863A3-F6DA-432C-A68C-0B1EB56ED58E}" type="slidenum">
              <a:rPr lang="sv-SE" smtClean="0"/>
              <a:t>39</a:t>
            </a:fld>
            <a:endParaRPr lang="sv-SE"/>
          </a:p>
        </p:txBody>
      </p:sp>
    </p:spTree>
    <p:extLst>
      <p:ext uri="{BB962C8B-B14F-4D97-AF65-F5344CB8AC3E}">
        <p14:creationId xmlns:p14="http://schemas.microsoft.com/office/powerpoint/2010/main" val="1249224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Arial" panose="020B0604020202020204"/>
              </a:rPr>
              <a:t>Magnus</a:t>
            </a:r>
          </a:p>
          <a:p>
            <a:pPr marL="285750" indent="-285750">
              <a:buFont typeface="Arial"/>
              <a:buChar char="•"/>
            </a:pPr>
            <a:r>
              <a:rPr lang="en-US"/>
              <a:t>Tre </a:t>
            </a:r>
            <a:r>
              <a:rPr lang="en-US" err="1"/>
              <a:t>substanser</a:t>
            </a:r>
            <a:r>
              <a:rPr lang="en-US"/>
              <a:t> med </a:t>
            </a:r>
            <a:r>
              <a:rPr lang="en-US" err="1"/>
              <a:t>likvärdig</a:t>
            </a:r>
            <a:r>
              <a:rPr lang="en-US"/>
              <a:t> </a:t>
            </a:r>
            <a:r>
              <a:rPr lang="en-US" err="1"/>
              <a:t>effekt</a:t>
            </a:r>
            <a:r>
              <a:rPr lang="en-US"/>
              <a:t> </a:t>
            </a:r>
            <a:r>
              <a:rPr lang="en-US" err="1"/>
              <a:t>är</a:t>
            </a:r>
            <a:r>
              <a:rPr lang="en-US"/>
              <a:t> </a:t>
            </a:r>
            <a:r>
              <a:rPr lang="en-US" err="1"/>
              <a:t>godkända</a:t>
            </a:r>
            <a:r>
              <a:rPr lang="en-US"/>
              <a:t> för </a:t>
            </a:r>
            <a:r>
              <a:rPr lang="en-US" err="1"/>
              <a:t>behandling</a:t>
            </a:r>
            <a:r>
              <a:rPr lang="en-US"/>
              <a:t> av </a:t>
            </a:r>
            <a:r>
              <a:rPr lang="en-US" err="1"/>
              <a:t>influensa</a:t>
            </a:r>
            <a:r>
              <a:rPr lang="en-US"/>
              <a:t>:</a:t>
            </a:r>
            <a:br>
              <a:rPr lang="en-US">
                <a:cs typeface="+mn-lt"/>
              </a:rPr>
            </a:br>
            <a:r>
              <a:rPr lang="en-US"/>
              <a:t>oseltamivir </a:t>
            </a:r>
            <a:r>
              <a:rPr lang="en-US" err="1"/>
              <a:t>och</a:t>
            </a:r>
            <a:r>
              <a:rPr lang="en-US"/>
              <a:t> zanamivir (</a:t>
            </a:r>
            <a:r>
              <a:rPr lang="en-US" err="1"/>
              <a:t>båda</a:t>
            </a:r>
            <a:r>
              <a:rPr lang="en-US"/>
              <a:t> </a:t>
            </a:r>
            <a:r>
              <a:rPr lang="en-US" err="1"/>
              <a:t>neuraminidashämmare</a:t>
            </a:r>
            <a:r>
              <a:rPr lang="en-US"/>
              <a:t>) </a:t>
            </a:r>
            <a:r>
              <a:rPr lang="en-US" err="1"/>
              <a:t>samt</a:t>
            </a:r>
            <a:r>
              <a:rPr lang="en-US"/>
              <a:t> sedan 2021 </a:t>
            </a:r>
            <a:r>
              <a:rPr lang="en-US" err="1"/>
              <a:t>baloxavir</a:t>
            </a:r>
            <a:r>
              <a:rPr lang="en-US"/>
              <a:t> (cap-</a:t>
            </a:r>
            <a:r>
              <a:rPr lang="en-US" err="1"/>
              <a:t>endonukleashämmare</a:t>
            </a:r>
            <a:r>
              <a:rPr lang="en-US"/>
              <a:t>). XOFLUSA </a:t>
            </a:r>
            <a:r>
              <a:rPr lang="en-US" err="1"/>
              <a:t>ingår</a:t>
            </a:r>
            <a:r>
              <a:rPr lang="en-US"/>
              <a:t> </a:t>
            </a:r>
            <a:r>
              <a:rPr lang="en-US" err="1"/>
              <a:t>ej</a:t>
            </a:r>
            <a:r>
              <a:rPr lang="en-US"/>
              <a:t> I </a:t>
            </a:r>
            <a:r>
              <a:rPr lang="en-US" err="1"/>
              <a:t>förmånssystemet</a:t>
            </a:r>
            <a:r>
              <a:rPr lang="en-US"/>
              <a:t> (</a:t>
            </a:r>
            <a:r>
              <a:rPr lang="en-US" err="1"/>
              <a:t>dvs</a:t>
            </a:r>
            <a:r>
              <a:rPr lang="en-US"/>
              <a:t> om man </a:t>
            </a:r>
            <a:r>
              <a:rPr lang="en-US" err="1"/>
              <a:t>skriver</a:t>
            </a:r>
            <a:r>
              <a:rPr lang="en-US"/>
              <a:t> </a:t>
            </a:r>
            <a:r>
              <a:rPr lang="en-US" err="1"/>
              <a:t>recept</a:t>
            </a:r>
            <a:r>
              <a:rPr lang="en-US"/>
              <a:t> </a:t>
            </a:r>
            <a:r>
              <a:rPr lang="en-US" err="1"/>
              <a:t>får</a:t>
            </a:r>
            <a:r>
              <a:rPr lang="en-US"/>
              <a:t> </a:t>
            </a:r>
            <a:r>
              <a:rPr lang="en-US" err="1"/>
              <a:t>patienten</a:t>
            </a:r>
            <a:r>
              <a:rPr lang="en-US"/>
              <a:t> </a:t>
            </a:r>
            <a:r>
              <a:rPr lang="en-US" err="1"/>
              <a:t>betala</a:t>
            </a:r>
            <a:r>
              <a:rPr lang="en-US"/>
              <a:t> 1277 kr. En </a:t>
            </a:r>
            <a:r>
              <a:rPr lang="en-US" err="1"/>
              <a:t>behandling</a:t>
            </a:r>
            <a:r>
              <a:rPr lang="en-US"/>
              <a:t> (5 </a:t>
            </a:r>
            <a:r>
              <a:rPr lang="en-US" err="1"/>
              <a:t>dagar</a:t>
            </a:r>
            <a:r>
              <a:rPr lang="en-US"/>
              <a:t>) Tamiflu </a:t>
            </a:r>
            <a:r>
              <a:rPr lang="en-US" err="1"/>
              <a:t>kostar</a:t>
            </a:r>
            <a:r>
              <a:rPr lang="en-US"/>
              <a:t> 210 (</a:t>
            </a:r>
            <a:r>
              <a:rPr lang="en-US" err="1"/>
              <a:t>och</a:t>
            </a:r>
            <a:r>
              <a:rPr lang="en-US"/>
              <a:t> </a:t>
            </a:r>
            <a:r>
              <a:rPr lang="en-US" err="1"/>
              <a:t>ingår</a:t>
            </a:r>
            <a:r>
              <a:rPr lang="en-US"/>
              <a:t> I förmånen. </a:t>
            </a:r>
            <a:endParaRPr lang="en-US">
              <a:cs typeface="Arial"/>
            </a:endParaRPr>
          </a:p>
          <a:p>
            <a:pPr marL="285750" indent="-285750">
              <a:buFont typeface="Arial"/>
              <a:buChar char="•"/>
            </a:pPr>
            <a:r>
              <a:rPr lang="en-US"/>
              <a:t>En </a:t>
            </a:r>
            <a:r>
              <a:rPr lang="en-US" err="1"/>
              <a:t>sammanfattande</a:t>
            </a:r>
            <a:r>
              <a:rPr lang="en-US"/>
              <a:t> </a:t>
            </a:r>
            <a:r>
              <a:rPr lang="en-US" err="1"/>
              <a:t>bedömning</a:t>
            </a:r>
            <a:r>
              <a:rPr lang="en-US"/>
              <a:t> </a:t>
            </a:r>
            <a:r>
              <a:rPr lang="en-US" err="1"/>
              <a:t>är</a:t>
            </a:r>
            <a:r>
              <a:rPr lang="en-US"/>
              <a:t> </a:t>
            </a:r>
            <a:r>
              <a:rPr lang="en-US" err="1"/>
              <a:t>att</a:t>
            </a:r>
            <a:r>
              <a:rPr lang="en-US"/>
              <a:t> </a:t>
            </a:r>
            <a:r>
              <a:rPr lang="en-US" err="1"/>
              <a:t>sjukdomsförloppet</a:t>
            </a:r>
            <a:r>
              <a:rPr lang="en-US"/>
              <a:t> </a:t>
            </a:r>
            <a:r>
              <a:rPr lang="en-US" err="1"/>
              <a:t>minskar</a:t>
            </a:r>
            <a:r>
              <a:rPr lang="en-US"/>
              <a:t> med </a:t>
            </a:r>
            <a:r>
              <a:rPr lang="en-US" err="1"/>
              <a:t>cirka</a:t>
            </a:r>
            <a:r>
              <a:rPr lang="en-US"/>
              <a:t> </a:t>
            </a:r>
            <a:r>
              <a:rPr lang="en-US" err="1"/>
              <a:t>ett</a:t>
            </a:r>
            <a:r>
              <a:rPr lang="en-US"/>
              <a:t> </a:t>
            </a:r>
            <a:r>
              <a:rPr lang="en-US" err="1"/>
              <a:t>dygn</a:t>
            </a:r>
            <a:r>
              <a:rPr lang="en-US"/>
              <a:t> hos </a:t>
            </a:r>
            <a:r>
              <a:rPr lang="en-US" err="1"/>
              <a:t>i</a:t>
            </a:r>
            <a:r>
              <a:rPr lang="en-US"/>
              <a:t> </a:t>
            </a:r>
            <a:r>
              <a:rPr lang="en-US" err="1"/>
              <a:t>övrigt</a:t>
            </a:r>
            <a:r>
              <a:rPr lang="en-US"/>
              <a:t> </a:t>
            </a:r>
            <a:r>
              <a:rPr lang="en-US" err="1"/>
              <a:t>friska</a:t>
            </a:r>
            <a:r>
              <a:rPr lang="en-US"/>
              <a:t> </a:t>
            </a:r>
            <a:r>
              <a:rPr lang="en-US" err="1"/>
              <a:t>personer</a:t>
            </a:r>
            <a:r>
              <a:rPr lang="en-US"/>
              <a:t> om </a:t>
            </a:r>
            <a:r>
              <a:rPr lang="en-US" err="1"/>
              <a:t>behandling</a:t>
            </a:r>
            <a:r>
              <a:rPr lang="en-US"/>
              <a:t> </a:t>
            </a:r>
            <a:r>
              <a:rPr lang="en-US" err="1"/>
              <a:t>inleds</a:t>
            </a:r>
            <a:r>
              <a:rPr lang="en-US"/>
              <a:t> vid </a:t>
            </a:r>
            <a:r>
              <a:rPr lang="en-US" err="1"/>
              <a:t>sjukdomsduration</a:t>
            </a:r>
            <a:r>
              <a:rPr lang="en-US"/>
              <a:t> </a:t>
            </a:r>
            <a:r>
              <a:rPr lang="en-US" err="1"/>
              <a:t>kortare</a:t>
            </a:r>
            <a:r>
              <a:rPr lang="en-US"/>
              <a:t> </a:t>
            </a:r>
            <a:r>
              <a:rPr lang="en-US" err="1"/>
              <a:t>än</a:t>
            </a:r>
            <a:r>
              <a:rPr lang="en-US"/>
              <a:t> 48 </a:t>
            </a:r>
            <a:r>
              <a:rPr lang="en-US" err="1"/>
              <a:t>timmar</a:t>
            </a:r>
            <a:r>
              <a:rPr lang="en-US"/>
              <a:t>. Vid </a:t>
            </a:r>
            <a:r>
              <a:rPr lang="en-US" err="1"/>
              <a:t>ännu</a:t>
            </a:r>
            <a:r>
              <a:rPr lang="en-US"/>
              <a:t> </a:t>
            </a:r>
            <a:r>
              <a:rPr lang="en-US" err="1"/>
              <a:t>tidigare</a:t>
            </a:r>
            <a:r>
              <a:rPr lang="en-US"/>
              <a:t> </a:t>
            </a:r>
            <a:r>
              <a:rPr lang="en-US" err="1"/>
              <a:t>insatt</a:t>
            </a:r>
            <a:r>
              <a:rPr lang="en-US"/>
              <a:t> </a:t>
            </a:r>
            <a:r>
              <a:rPr lang="en-US" err="1"/>
              <a:t>behandling</a:t>
            </a:r>
            <a:r>
              <a:rPr lang="en-US"/>
              <a:t> </a:t>
            </a:r>
            <a:r>
              <a:rPr lang="en-US" err="1"/>
              <a:t>minskar</a:t>
            </a:r>
            <a:r>
              <a:rPr lang="en-US"/>
              <a:t> den </a:t>
            </a:r>
            <a:r>
              <a:rPr lang="en-US" err="1"/>
              <a:t>totala</a:t>
            </a:r>
            <a:r>
              <a:rPr lang="en-US"/>
              <a:t> </a:t>
            </a:r>
            <a:r>
              <a:rPr lang="en-US" err="1"/>
              <a:t>sjukdomsdurationen</a:t>
            </a:r>
            <a:r>
              <a:rPr lang="en-US"/>
              <a:t> </a:t>
            </a:r>
            <a:r>
              <a:rPr lang="en-US" err="1"/>
              <a:t>ytterligare</a:t>
            </a:r>
            <a:r>
              <a:rPr lang="en-US"/>
              <a:t>, </a:t>
            </a:r>
            <a:r>
              <a:rPr lang="en-US" err="1"/>
              <a:t>upp</a:t>
            </a:r>
            <a:r>
              <a:rPr lang="en-US"/>
              <a:t> till 3–3,5 </a:t>
            </a:r>
            <a:r>
              <a:rPr lang="en-US" err="1"/>
              <a:t>dygns</a:t>
            </a:r>
            <a:r>
              <a:rPr lang="en-US"/>
              <a:t> </a:t>
            </a:r>
            <a:r>
              <a:rPr lang="en-US" err="1"/>
              <a:t>kortare</a:t>
            </a:r>
            <a:r>
              <a:rPr lang="en-US"/>
              <a:t> </a:t>
            </a:r>
            <a:r>
              <a:rPr lang="en-US" err="1"/>
              <a:t>sjukdomsperiod</a:t>
            </a:r>
            <a:r>
              <a:rPr lang="en-US"/>
              <a:t>.</a:t>
            </a:r>
            <a:endParaRPr lang="en-US">
              <a:latin typeface="Arial"/>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40</a:t>
            </a:fld>
            <a:endParaRPr lang="sv-SE"/>
          </a:p>
        </p:txBody>
      </p:sp>
    </p:spTree>
    <p:extLst>
      <p:ext uri="{BB962C8B-B14F-4D97-AF65-F5344CB8AC3E}">
        <p14:creationId xmlns:p14="http://schemas.microsoft.com/office/powerpoint/2010/main" val="16713744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0B863A3-F6DA-432C-A68C-0B1EB56ED58E}" type="slidenum">
              <a:rPr lang="sv-SE" smtClean="0"/>
              <a:t>41</a:t>
            </a:fld>
            <a:endParaRPr lang="sv-SE"/>
          </a:p>
        </p:txBody>
      </p:sp>
    </p:spTree>
    <p:extLst>
      <p:ext uri="{BB962C8B-B14F-4D97-AF65-F5344CB8AC3E}">
        <p14:creationId xmlns:p14="http://schemas.microsoft.com/office/powerpoint/2010/main" val="7494895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Arial"/>
              </a:rPr>
              <a:t>Maria</a:t>
            </a:r>
            <a:endParaRPr lang="sv-SE"/>
          </a:p>
          <a:p>
            <a:r>
              <a:rPr lang="sv-SE"/>
              <a:t>Officiell kampanj startar  8 november</a:t>
            </a:r>
            <a:r>
              <a:rPr lang="sv-SE" baseline="0"/>
              <a:t> men vaccination i samband med andra besök på mottagningar och i kommunala </a:t>
            </a:r>
            <a:r>
              <a:rPr lang="sv-SE" baseline="0" err="1"/>
              <a:t>hälso-</a:t>
            </a:r>
            <a:r>
              <a:rPr lang="sv-SE" baseline="0"/>
              <a:t> och sjukvården börjar så snart vaccinet finns tillgängligt.</a:t>
            </a:r>
            <a:endParaRPr lang="sv-SE">
              <a:cs typeface="Arial"/>
            </a:endParaRPr>
          </a:p>
          <a:p>
            <a:endParaRPr lang="sv-SE"/>
          </a:p>
          <a:p>
            <a:r>
              <a:rPr lang="sv-SE"/>
              <a:t>Det nasala</a:t>
            </a:r>
            <a:r>
              <a:rPr lang="sv-SE" baseline="0"/>
              <a:t> vaccinet ges på Barnkliniken.</a:t>
            </a:r>
          </a:p>
          <a:p>
            <a:endParaRPr lang="sv-SE" baseline="0">
              <a:cs typeface="Arial"/>
            </a:endParaRPr>
          </a:p>
        </p:txBody>
      </p:sp>
      <p:sp>
        <p:nvSpPr>
          <p:cNvPr id="4" name="Platshållare för bildnummer 3"/>
          <p:cNvSpPr>
            <a:spLocks noGrp="1"/>
          </p:cNvSpPr>
          <p:nvPr>
            <p:ph type="sldNum" sz="quarter" idx="10"/>
          </p:nvPr>
        </p:nvSpPr>
        <p:spPr/>
        <p:txBody>
          <a:bodyPr/>
          <a:lstStyle/>
          <a:p>
            <a:fld id="{D0B863A3-F6DA-432C-A68C-0B1EB56ED58E}" type="slidenum">
              <a:rPr lang="sv-SE" smtClean="0"/>
              <a:t>42</a:t>
            </a:fld>
            <a:endParaRPr lang="sv-SE"/>
          </a:p>
        </p:txBody>
      </p:sp>
    </p:spTree>
    <p:extLst>
      <p:ext uri="{BB962C8B-B14F-4D97-AF65-F5344CB8AC3E}">
        <p14:creationId xmlns:p14="http://schemas.microsoft.com/office/powerpoint/2010/main" val="1436778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a:cs typeface="Arial"/>
              </a:rPr>
              <a:t>Maria</a:t>
            </a:r>
            <a:endParaRPr lang="sv-SE"/>
          </a:p>
          <a:p>
            <a:pPr marL="171450" indent="-171450">
              <a:buFont typeface="Arial" panose="020B0604020202020204" pitchFamily="34" charset="0"/>
              <a:buChar char="•"/>
            </a:pPr>
            <a:r>
              <a:rPr lang="sv-SE"/>
              <a:t>A och B ger typiska influensasjukdom. C orsakar ofta mycket milda symtom, övervakas </a:t>
            </a:r>
            <a:r>
              <a:rPr lang="sv-SE" err="1"/>
              <a:t>ej.D</a:t>
            </a:r>
            <a:r>
              <a:rPr lang="sv-SE" baseline="0"/>
              <a:t> ej påvisat hos människa, men hos andra däggdjur</a:t>
            </a:r>
            <a:endParaRPr lang="sv-SE" baseline="0">
              <a:cs typeface="Arial"/>
            </a:endParaRPr>
          </a:p>
          <a:p>
            <a:pPr marL="171450" indent="-171450">
              <a:buFont typeface="Arial" panose="020B0604020202020204" pitchFamily="34" charset="0"/>
              <a:buChar char="•"/>
            </a:pPr>
            <a:r>
              <a:rPr lang="sv-SE">
                <a:cs typeface="Arial"/>
              </a:rPr>
              <a:t>HA: </a:t>
            </a:r>
            <a:r>
              <a:rPr lang="sv-SE" err="1">
                <a:cs typeface="Arial"/>
              </a:rPr>
              <a:t>glukoprotein</a:t>
            </a:r>
            <a:r>
              <a:rPr lang="sv-SE">
                <a:cs typeface="Arial"/>
              </a:rPr>
              <a:t> på virusets yta som binder till receptor på luftvägscellen och alltså är viktig för virusets förmåga att infektera cellen</a:t>
            </a:r>
          </a:p>
          <a:p>
            <a:pPr marL="171450" indent="-171450">
              <a:buFont typeface="Arial" panose="020B0604020202020204" pitchFamily="34" charset="0"/>
              <a:buChar char="•"/>
            </a:pPr>
            <a:r>
              <a:rPr lang="sv-SE" err="1">
                <a:cs typeface="Arial"/>
              </a:rPr>
              <a:t>N:enzym</a:t>
            </a:r>
            <a:r>
              <a:rPr lang="sv-SE">
                <a:cs typeface="Arial"/>
              </a:rPr>
              <a:t> som klyver </a:t>
            </a:r>
            <a:r>
              <a:rPr lang="sv-SE" err="1">
                <a:cs typeface="Arial"/>
              </a:rPr>
              <a:t>sialic</a:t>
            </a:r>
            <a:r>
              <a:rPr lang="sv-SE">
                <a:cs typeface="Arial"/>
              </a:rPr>
              <a:t> </a:t>
            </a:r>
            <a:r>
              <a:rPr lang="sv-SE" err="1">
                <a:cs typeface="Arial"/>
              </a:rPr>
              <a:t>acid</a:t>
            </a:r>
            <a:r>
              <a:rPr lang="sv-SE">
                <a:cs typeface="Arial"/>
              </a:rPr>
              <a:t> molekylen och möjliggör för viruset att infektera celler.</a:t>
            </a:r>
          </a:p>
          <a:p>
            <a:pPr marL="171450" indent="-171450">
              <a:buFont typeface="Arial" panose="020B0604020202020204" pitchFamily="34" charset="0"/>
              <a:buChar char="•"/>
            </a:pPr>
            <a:r>
              <a:rPr lang="sv-SE">
                <a:cs typeface="Arial"/>
              </a:rPr>
              <a:t>Används som antigen i vaccin</a:t>
            </a:r>
          </a:p>
          <a:p>
            <a:pPr marL="171450" indent="-171450">
              <a:buFont typeface="Arial" panose="020B0604020202020204" pitchFamily="34" charset="0"/>
              <a:buChar char="•"/>
            </a:pPr>
            <a:r>
              <a:rPr lang="sv-SE" err="1"/>
              <a:t>Neuraminidashämmare</a:t>
            </a:r>
            <a:r>
              <a:rPr lang="sv-SE"/>
              <a:t> (</a:t>
            </a:r>
            <a:r>
              <a:rPr lang="sv-SE" err="1"/>
              <a:t>Tamiflu</a:t>
            </a:r>
            <a:r>
              <a:rPr lang="sv-SE"/>
              <a:t> och </a:t>
            </a:r>
            <a:r>
              <a:rPr lang="sv-SE" err="1"/>
              <a:t>Relenza</a:t>
            </a:r>
            <a:r>
              <a:rPr lang="sv-SE"/>
              <a:t>) hämmar frisläppning av virus från värdcellen</a:t>
            </a:r>
            <a:endParaRPr lang="sv-SE">
              <a:cs typeface="Arial"/>
            </a:endParaRPr>
          </a:p>
        </p:txBody>
      </p:sp>
      <p:sp>
        <p:nvSpPr>
          <p:cNvPr id="4" name="Platshållare för bildnummer 3"/>
          <p:cNvSpPr>
            <a:spLocks noGrp="1"/>
          </p:cNvSpPr>
          <p:nvPr>
            <p:ph type="sldNum" sz="quarter" idx="10"/>
          </p:nvPr>
        </p:nvSpPr>
        <p:spPr/>
        <p:txBody>
          <a:bodyPr/>
          <a:lstStyle/>
          <a:p>
            <a:fld id="{D0B863A3-F6DA-432C-A68C-0B1EB56ED58E}" type="slidenum">
              <a:rPr lang="sv-SE" smtClean="0"/>
              <a:t>5</a:t>
            </a:fld>
            <a:endParaRPr lang="sv-SE"/>
          </a:p>
        </p:txBody>
      </p:sp>
    </p:spTree>
    <p:extLst>
      <p:ext uri="{BB962C8B-B14F-4D97-AF65-F5344CB8AC3E}">
        <p14:creationId xmlns:p14="http://schemas.microsoft.com/office/powerpoint/2010/main" val="14710137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latin typeface="Calibri"/>
                <a:cs typeface="Calibri"/>
              </a:rPr>
              <a:t>Anna</a:t>
            </a:r>
          </a:p>
        </p:txBody>
      </p:sp>
      <p:sp>
        <p:nvSpPr>
          <p:cNvPr id="4" name="Platshållare för bildnummer 3"/>
          <p:cNvSpPr>
            <a:spLocks noGrp="1"/>
          </p:cNvSpPr>
          <p:nvPr>
            <p:ph type="sldNum" sz="quarter" idx="5"/>
          </p:nvPr>
        </p:nvSpPr>
        <p:spPr/>
        <p:txBody>
          <a:bodyPr/>
          <a:lstStyle/>
          <a:p>
            <a:fld id="{D0B863A3-F6DA-432C-A68C-0B1EB56ED58E}" type="slidenum">
              <a:rPr lang="sv-SE" smtClean="0"/>
              <a:t>43</a:t>
            </a:fld>
            <a:endParaRPr lang="sv-SE"/>
          </a:p>
        </p:txBody>
      </p:sp>
    </p:spTree>
    <p:extLst>
      <p:ext uri="{BB962C8B-B14F-4D97-AF65-F5344CB8AC3E}">
        <p14:creationId xmlns:p14="http://schemas.microsoft.com/office/powerpoint/2010/main" val="5213041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latin typeface="Calibri"/>
                <a:cs typeface="Calibri"/>
              </a:rPr>
              <a:t>Magnus</a:t>
            </a:r>
          </a:p>
          <a:p>
            <a:r>
              <a:rPr lang="en-US">
                <a:latin typeface="Calibri"/>
                <a:cs typeface="Calibri"/>
              </a:rPr>
              <a:t>Korrekt </a:t>
            </a:r>
            <a:r>
              <a:rPr lang="en-US" err="1">
                <a:latin typeface="Calibri"/>
                <a:cs typeface="Calibri"/>
              </a:rPr>
              <a:t>dokumentation</a:t>
            </a:r>
            <a:r>
              <a:rPr lang="en-US">
                <a:latin typeface="Calibri"/>
                <a:cs typeface="Calibri"/>
              </a:rPr>
              <a:t> I </a:t>
            </a:r>
            <a:r>
              <a:rPr lang="en-US" err="1">
                <a:latin typeface="Calibri"/>
                <a:cs typeface="Calibri"/>
              </a:rPr>
              <a:t>MittVaccin</a:t>
            </a:r>
            <a:r>
              <a:rPr lang="en-US">
                <a:latin typeface="Calibri"/>
                <a:cs typeface="Calibri"/>
              </a:rPr>
              <a:t> </a:t>
            </a:r>
            <a:r>
              <a:rPr lang="en-US" err="1">
                <a:latin typeface="Calibri"/>
                <a:cs typeface="Calibri"/>
              </a:rPr>
              <a:t>jätteviktig</a:t>
            </a:r>
            <a:r>
              <a:rPr lang="en-US">
                <a:latin typeface="Calibri"/>
                <a:cs typeface="Calibri"/>
              </a:rPr>
              <a:t>! </a:t>
            </a:r>
            <a:r>
              <a:rPr lang="en-US" err="1">
                <a:latin typeface="Calibri"/>
                <a:cs typeface="Calibri"/>
              </a:rPr>
              <a:t>Gör</a:t>
            </a:r>
            <a:r>
              <a:rPr lang="en-US">
                <a:latin typeface="Calibri"/>
                <a:cs typeface="Calibri"/>
              </a:rPr>
              <a:t> </a:t>
            </a:r>
            <a:r>
              <a:rPr lang="en-US" err="1">
                <a:latin typeface="Calibri"/>
                <a:cs typeface="Calibri"/>
              </a:rPr>
              <a:t>att</a:t>
            </a:r>
            <a:r>
              <a:rPr lang="en-US">
                <a:latin typeface="Calibri"/>
                <a:cs typeface="Calibri"/>
              </a:rPr>
              <a:t> vi slipper </a:t>
            </a:r>
            <a:r>
              <a:rPr lang="en-US" err="1">
                <a:latin typeface="Calibri"/>
                <a:cs typeface="Calibri"/>
              </a:rPr>
              <a:t>pinnstatistik</a:t>
            </a:r>
            <a:r>
              <a:rPr lang="en-US">
                <a:latin typeface="Calibri"/>
                <a:cs typeface="Calibri"/>
              </a:rPr>
              <a:t>!</a:t>
            </a:r>
          </a:p>
        </p:txBody>
      </p:sp>
      <p:sp>
        <p:nvSpPr>
          <p:cNvPr id="4" name="Platshållare för bildnummer 3"/>
          <p:cNvSpPr>
            <a:spLocks noGrp="1"/>
          </p:cNvSpPr>
          <p:nvPr>
            <p:ph type="sldNum" sz="quarter" idx="5"/>
          </p:nvPr>
        </p:nvSpPr>
        <p:spPr/>
        <p:txBody>
          <a:bodyPr/>
          <a:lstStyle/>
          <a:p>
            <a:fld id="{D0B863A3-F6DA-432C-A68C-0B1EB56ED58E}" type="slidenum">
              <a:rPr lang="sv-SE" smtClean="0"/>
              <a:t>44</a:t>
            </a:fld>
            <a:endParaRPr lang="sv-SE"/>
          </a:p>
        </p:txBody>
      </p:sp>
    </p:spTree>
    <p:extLst>
      <p:ext uri="{BB962C8B-B14F-4D97-AF65-F5344CB8AC3E}">
        <p14:creationId xmlns:p14="http://schemas.microsoft.com/office/powerpoint/2010/main" val="35859708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Arial"/>
              </a:rPr>
              <a:t>Magnus</a:t>
            </a:r>
          </a:p>
          <a:p>
            <a:endParaRPr lang="sv-SE" baseline="0"/>
          </a:p>
          <a:p>
            <a:endParaRPr lang="sv-SE" baseline="0"/>
          </a:p>
        </p:txBody>
      </p:sp>
      <p:sp>
        <p:nvSpPr>
          <p:cNvPr id="4" name="Platshållare för bildnummer 3"/>
          <p:cNvSpPr>
            <a:spLocks noGrp="1"/>
          </p:cNvSpPr>
          <p:nvPr>
            <p:ph type="sldNum" sz="quarter" idx="10"/>
          </p:nvPr>
        </p:nvSpPr>
        <p:spPr/>
        <p:txBody>
          <a:bodyPr/>
          <a:lstStyle/>
          <a:p>
            <a:fld id="{D0B863A3-F6DA-432C-A68C-0B1EB56ED58E}" type="slidenum">
              <a:rPr lang="sv-SE" smtClean="0"/>
              <a:t>45</a:t>
            </a:fld>
            <a:endParaRPr lang="sv-SE"/>
          </a:p>
        </p:txBody>
      </p:sp>
    </p:spTree>
    <p:extLst>
      <p:ext uri="{BB962C8B-B14F-4D97-AF65-F5344CB8AC3E}">
        <p14:creationId xmlns:p14="http://schemas.microsoft.com/office/powerpoint/2010/main" val="38149000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noProof="0">
                <a:latin typeface="Calibri"/>
                <a:cs typeface="Calibri"/>
              </a:rPr>
              <a:t>Enligt Anneli Malmberg vaccinationssamordnare</a:t>
            </a:r>
          </a:p>
        </p:txBody>
      </p:sp>
      <p:sp>
        <p:nvSpPr>
          <p:cNvPr id="4" name="Slide Number Placeholder 3"/>
          <p:cNvSpPr>
            <a:spLocks noGrp="1"/>
          </p:cNvSpPr>
          <p:nvPr>
            <p:ph type="sldNum" sz="quarter" idx="5"/>
          </p:nvPr>
        </p:nvSpPr>
        <p:spPr/>
        <p:txBody>
          <a:bodyPr/>
          <a:lstStyle/>
          <a:p>
            <a:fld id="{D0B863A3-F6DA-432C-A68C-0B1EB56ED58E}" type="slidenum">
              <a:rPr lang="sv-SE" smtClean="0"/>
              <a:t>46</a:t>
            </a:fld>
            <a:endParaRPr lang="sv-SE"/>
          </a:p>
        </p:txBody>
      </p:sp>
    </p:spTree>
    <p:extLst>
      <p:ext uri="{BB962C8B-B14F-4D97-AF65-F5344CB8AC3E}">
        <p14:creationId xmlns:p14="http://schemas.microsoft.com/office/powerpoint/2010/main" val="548506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Arial"/>
              </a:rPr>
              <a:t>Magnus</a:t>
            </a:r>
          </a:p>
          <a:p>
            <a:r>
              <a:rPr lang="sv-SE">
                <a:cs typeface="Arial"/>
              </a:rPr>
              <a:t>Ordination i Mitt Vaccin kan göras av </a:t>
            </a:r>
            <a:r>
              <a:rPr lang="sv-SE" err="1">
                <a:cs typeface="Arial"/>
              </a:rPr>
              <a:t>ssk</a:t>
            </a:r>
            <a:r>
              <a:rPr lang="sv-SE">
                <a:cs typeface="Arial"/>
              </a:rPr>
              <a:t> med ordinationsrätt. </a:t>
            </a:r>
            <a:r>
              <a:rPr lang="sv-SE"/>
              <a:t>Vem som ordinerar är olika i olika kommuner. När</a:t>
            </a:r>
            <a:r>
              <a:rPr lang="sv-SE">
                <a:cs typeface="Arial"/>
              </a:rPr>
              <a:t> ordination av </a:t>
            </a:r>
            <a:r>
              <a:rPr lang="sv-SE" b="1">
                <a:cs typeface="Arial"/>
              </a:rPr>
              <a:t>vaccin ska göras till person utanför riskgrupp krävs läkarordination</a:t>
            </a:r>
            <a:r>
              <a:rPr lang="sv-SE">
                <a:cs typeface="Arial"/>
              </a:rPr>
              <a:t>, dvs någon läkare (alla?) på vårdcentralen måste börja jobba i </a:t>
            </a:r>
            <a:r>
              <a:rPr lang="sv-SE" err="1">
                <a:cs typeface="Arial"/>
              </a:rPr>
              <a:t>MittVaccin</a:t>
            </a:r>
            <a:r>
              <a:rPr lang="sv-SE">
                <a:cs typeface="Arial"/>
              </a:rPr>
              <a:t>. Varje </a:t>
            </a:r>
            <a:r>
              <a:rPr lang="sv-SE" err="1">
                <a:cs typeface="Arial"/>
              </a:rPr>
              <a:t>ordinatör</a:t>
            </a:r>
            <a:r>
              <a:rPr lang="sv-SE">
                <a:cs typeface="Arial"/>
              </a:rPr>
              <a:t> måste läggas upp i systemet, görs på vårdcentralen (via </a:t>
            </a:r>
            <a:r>
              <a:rPr lang="sv-SE" err="1">
                <a:cs typeface="Arial"/>
              </a:rPr>
              <a:t>MittVaccin</a:t>
            </a:r>
            <a:r>
              <a:rPr lang="sv-SE">
                <a:cs typeface="Arial"/>
              </a:rPr>
              <a:t>-supporten)</a:t>
            </a:r>
            <a:endParaRPr lang="sv-SE"/>
          </a:p>
          <a:p>
            <a:r>
              <a:rPr lang="sv-SE"/>
              <a:t>Ytterligare anvisningar kan komma från respektive</a:t>
            </a:r>
            <a:r>
              <a:rPr lang="sv-SE" baseline="0"/>
              <a:t> kommunal vårdgivare.</a:t>
            </a:r>
            <a:r>
              <a:rPr lang="sv-SE"/>
              <a:t> </a:t>
            </a:r>
            <a:endParaRPr lang="sv-SE">
              <a:cs typeface="Arial"/>
            </a:endParaRPr>
          </a:p>
        </p:txBody>
      </p:sp>
      <p:sp>
        <p:nvSpPr>
          <p:cNvPr id="4" name="Platshållare för bildnummer 3"/>
          <p:cNvSpPr>
            <a:spLocks noGrp="1"/>
          </p:cNvSpPr>
          <p:nvPr>
            <p:ph type="sldNum" sz="quarter" idx="10"/>
          </p:nvPr>
        </p:nvSpPr>
        <p:spPr/>
        <p:txBody>
          <a:bodyPr/>
          <a:lstStyle/>
          <a:p>
            <a:fld id="{D0B863A3-F6DA-432C-A68C-0B1EB56ED58E}" type="slidenum">
              <a:rPr lang="sv-SE" smtClean="0"/>
              <a:t>47</a:t>
            </a:fld>
            <a:endParaRPr lang="sv-SE"/>
          </a:p>
        </p:txBody>
      </p:sp>
    </p:spTree>
    <p:extLst>
      <p:ext uri="{BB962C8B-B14F-4D97-AF65-F5344CB8AC3E}">
        <p14:creationId xmlns:p14="http://schemas.microsoft.com/office/powerpoint/2010/main" val="17212259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Arial"/>
              </a:rPr>
              <a:t>Magnus</a:t>
            </a:r>
          </a:p>
        </p:txBody>
      </p:sp>
      <p:sp>
        <p:nvSpPr>
          <p:cNvPr id="4" name="Platshållare för bildnummer 3"/>
          <p:cNvSpPr>
            <a:spLocks noGrp="1"/>
          </p:cNvSpPr>
          <p:nvPr>
            <p:ph type="sldNum" sz="quarter" idx="10"/>
          </p:nvPr>
        </p:nvSpPr>
        <p:spPr/>
        <p:txBody>
          <a:bodyPr/>
          <a:lstStyle/>
          <a:p>
            <a:fld id="{D0B863A3-F6DA-432C-A68C-0B1EB56ED58E}" type="slidenum">
              <a:rPr lang="sv-SE" smtClean="0"/>
              <a:t>49</a:t>
            </a:fld>
            <a:endParaRPr lang="sv-SE"/>
          </a:p>
        </p:txBody>
      </p:sp>
    </p:spTree>
    <p:extLst>
      <p:ext uri="{BB962C8B-B14F-4D97-AF65-F5344CB8AC3E}">
        <p14:creationId xmlns:p14="http://schemas.microsoft.com/office/powerpoint/2010/main" val="994078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latin typeface="Calibri"/>
                <a:cs typeface="Calibri"/>
              </a:rPr>
              <a:t>Magnus</a:t>
            </a:r>
          </a:p>
          <a:p>
            <a:r>
              <a:rPr lang="sv-SE" noProof="0"/>
              <a:t>Behörighet</a:t>
            </a:r>
            <a:r>
              <a:rPr lang="en-US"/>
              <a:t> </a:t>
            </a:r>
            <a:r>
              <a:rPr lang="sv-SE" noProof="0"/>
              <a:t>att</a:t>
            </a:r>
            <a:r>
              <a:rPr lang="en-US"/>
              <a:t> ordinera </a:t>
            </a:r>
            <a:r>
              <a:rPr lang="sv-SE" noProof="0"/>
              <a:t>läkemedel</a:t>
            </a:r>
            <a:r>
              <a:rPr lang="en-US"/>
              <a:t> för vaccination </a:t>
            </a:r>
            <a:endParaRPr lang="sv-SE"/>
          </a:p>
          <a:p>
            <a:r>
              <a:rPr lang="sv-SE" noProof="0"/>
              <a:t>Senaste</a:t>
            </a:r>
            <a:r>
              <a:rPr lang="en-US"/>
              <a:t> </a:t>
            </a:r>
            <a:r>
              <a:rPr lang="sv-SE" noProof="0"/>
              <a:t>versionen</a:t>
            </a:r>
            <a:r>
              <a:rPr lang="en-US"/>
              <a:t> av HSLF-FS 2018:43 </a:t>
            </a:r>
            <a:r>
              <a:rPr lang="sv-SE" noProof="0"/>
              <a:t>om behörighet för sjuksköterskor att förskriva och ordinera läkemedel</a:t>
            </a:r>
            <a:r>
              <a:rPr lang="en-US"/>
              <a:t>;</a:t>
            </a:r>
            <a:endParaRPr lang="sv-SE">
              <a:cs typeface="Arial"/>
            </a:endParaRPr>
          </a:p>
          <a:p>
            <a:r>
              <a:rPr lang="sv-SE" b="1" noProof="0"/>
              <a:t>9 §</a:t>
            </a:r>
            <a:r>
              <a:rPr lang="sv-SE" noProof="0"/>
              <a:t> En sjuksköterska som har genomgått antingen specialistutbildning till distriktssköterska eller specialistutbildning inom hälso- och sjukvård för barn och ungdomar är behörig att ordinera läkemedel för vaccination i enlighet med vaccinationsprogrammen i följande föreskrifter och rekommendationer:</a:t>
            </a:r>
            <a:endParaRPr lang="sv-SE" noProof="0">
              <a:cs typeface="Arial"/>
            </a:endParaRPr>
          </a:p>
          <a:p>
            <a:pPr marL="171450" indent="-171450">
              <a:buFont typeface="Arial"/>
              <a:buChar char="•"/>
            </a:pPr>
            <a:r>
              <a:rPr lang="sv-SE" noProof="0"/>
              <a:t>Folkhälsomyndighetens föreskrifter (HSLF-FS 2016:51) om vaccination av barn i enlighet med det allmänna vaccinationsprogrammet för barn</a:t>
            </a:r>
            <a:endParaRPr lang="sv-SE" noProof="0">
              <a:cs typeface="Arial"/>
            </a:endParaRPr>
          </a:p>
          <a:p>
            <a:pPr marL="171450" indent="-171450">
              <a:buFont typeface="Arial"/>
              <a:buChar char="•"/>
            </a:pPr>
            <a:r>
              <a:rPr lang="sv-SE" noProof="0"/>
              <a:t>Folkhälsomyndighetens rekommendationer för preventiva insatser mot tuberkulos</a:t>
            </a:r>
            <a:endParaRPr lang="sv-SE" noProof="0">
              <a:cs typeface="Arial"/>
            </a:endParaRPr>
          </a:p>
          <a:p>
            <a:pPr marL="171450" indent="-171450">
              <a:buFont typeface="Arial"/>
              <a:buChar char="•"/>
            </a:pPr>
            <a:r>
              <a:rPr lang="sv-SE" noProof="0"/>
              <a:t>Folkhälsomyndighetens rekommendationer om influensavaccination till riskgrupper</a:t>
            </a:r>
            <a:endParaRPr lang="sv-SE" noProof="0">
              <a:cs typeface="Arial"/>
            </a:endParaRPr>
          </a:p>
          <a:p>
            <a:pPr marL="171450" indent="-171450">
              <a:buFont typeface="Arial"/>
              <a:buChar char="•"/>
            </a:pPr>
            <a:r>
              <a:rPr lang="sv-SE" noProof="0"/>
              <a:t>Folkhälsomyndighetens rekommendationer om pneumokockvaccination till riskgrupper</a:t>
            </a:r>
            <a:endParaRPr lang="sv-SE" noProof="0">
              <a:cs typeface="Arial"/>
            </a:endParaRPr>
          </a:p>
          <a:p>
            <a:pPr marL="171450" indent="-171450">
              <a:buFont typeface="Arial"/>
              <a:buChar char="•"/>
            </a:pPr>
            <a:r>
              <a:rPr lang="sv-SE" noProof="0"/>
              <a:t>Folkhälsomyndighetens rekommendationer om vaccination mot hepatit B</a:t>
            </a:r>
            <a:endParaRPr lang="sv-SE" noProof="0">
              <a:cs typeface="Arial"/>
            </a:endParaRPr>
          </a:p>
          <a:p>
            <a:pPr marL="171450" indent="-171450">
              <a:buFont typeface="Arial"/>
              <a:buChar char="•"/>
            </a:pPr>
            <a:r>
              <a:rPr lang="sv-SE" noProof="0"/>
              <a:t>Socialstyrelsens rekommendationer för profylax till vuxna mot difteri och stelkramp.</a:t>
            </a:r>
            <a:endParaRPr lang="sv-SE" noProof="0">
              <a:cs typeface="Arial"/>
            </a:endParaRPr>
          </a:p>
          <a:p>
            <a:r>
              <a:rPr lang="sv-SE" noProof="0"/>
              <a:t>En sjuksköterska som har genomgått en utbildning som är likvärdig med specialistutbildningen till distriktssköterska eller specialistutbildningen inom hälso- och sjukvård för barn och ungdomar är behörig att till barn och vuxna ordinera läkemedel för vaccination enligt första stycket 1–6.</a:t>
            </a:r>
            <a:endParaRPr lang="sv-SE" noProof="0">
              <a:cs typeface="Arial"/>
            </a:endParaRPr>
          </a:p>
          <a:p>
            <a:r>
              <a:rPr lang="sv-SE" noProof="0"/>
              <a:t>En sjuksköterska som har genomgått någon annan utbildning än de som anges i första eller andra styckena och som innefattar kunskapsområdet är behörig att till vuxna ordinera läkemedel för vaccination enligt första stycket 2–6.</a:t>
            </a:r>
            <a:endParaRPr lang="sv-SE" noProof="0">
              <a:cs typeface="Arial"/>
            </a:endParaRPr>
          </a:p>
          <a:p>
            <a:r>
              <a:rPr lang="sv-SE" b="1" i="1" noProof="0"/>
              <a:t>Bedömning av utbildningar</a:t>
            </a:r>
            <a:endParaRPr lang="sv-SE" noProof="0"/>
          </a:p>
          <a:p>
            <a:r>
              <a:rPr lang="sv-SE" b="1" noProof="0"/>
              <a:t>10 §</a:t>
            </a:r>
            <a:r>
              <a:rPr lang="sv-SE" noProof="0"/>
              <a:t> Verksamhetschefen ska ansvara för att det görs en bedömning av om utbildningarna enligt 9 § andra och tredje styckena motsvarar specialistutbildningarna som anges i första stycket samma paragraf. Bedömningen ska dokumenteras.</a:t>
            </a:r>
            <a:endParaRPr lang="sv-SE" noProof="0">
              <a:cs typeface="Arial"/>
            </a:endParaRPr>
          </a:p>
          <a:p>
            <a:endParaRPr lang="sv-SE" noProof="0">
              <a:latin typeface="Calibri"/>
              <a:cs typeface="Calibri"/>
            </a:endParaRPr>
          </a:p>
          <a:p>
            <a:endParaRPr lang="sv-SE" noProof="0">
              <a:latin typeface="Calibri"/>
              <a:cs typeface="Calibri"/>
            </a:endParaRPr>
          </a:p>
          <a:p>
            <a:r>
              <a:rPr lang="sv-SE" noProof="0">
                <a:latin typeface="Calibri"/>
                <a:cs typeface="Calibri"/>
              </a:rPr>
              <a:t>Enligt föreskrift</a:t>
            </a:r>
          </a:p>
        </p:txBody>
      </p:sp>
      <p:sp>
        <p:nvSpPr>
          <p:cNvPr id="4" name="Platshållare för bildnummer 3"/>
          <p:cNvSpPr>
            <a:spLocks noGrp="1"/>
          </p:cNvSpPr>
          <p:nvPr>
            <p:ph type="sldNum" sz="quarter" idx="5"/>
          </p:nvPr>
        </p:nvSpPr>
        <p:spPr/>
        <p:txBody>
          <a:bodyPr/>
          <a:lstStyle/>
          <a:p>
            <a:fld id="{D0B863A3-F6DA-432C-A68C-0B1EB56ED58E}" type="slidenum">
              <a:rPr lang="sv-SE" smtClean="0"/>
              <a:t>50</a:t>
            </a:fld>
            <a:endParaRPr lang="sv-SE"/>
          </a:p>
        </p:txBody>
      </p:sp>
    </p:spTree>
    <p:extLst>
      <p:ext uri="{BB962C8B-B14F-4D97-AF65-F5344CB8AC3E}">
        <p14:creationId xmlns:p14="http://schemas.microsoft.com/office/powerpoint/2010/main" val="33039562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Magnus</a:t>
            </a:r>
          </a:p>
          <a:p>
            <a:r>
              <a:rPr lang="sv-SE" noProof="0">
                <a:latin typeface="Calibri"/>
                <a:cs typeface="Calibri"/>
              </a:rPr>
              <a:t>Socialstyrelsens föreskrift 2018:43 tar under §9 upp 7 punkter.</a:t>
            </a:r>
          </a:p>
        </p:txBody>
      </p:sp>
      <p:sp>
        <p:nvSpPr>
          <p:cNvPr id="4" name="Slide Number Placeholder 3"/>
          <p:cNvSpPr>
            <a:spLocks noGrp="1"/>
          </p:cNvSpPr>
          <p:nvPr>
            <p:ph type="sldNum" sz="quarter" idx="5"/>
          </p:nvPr>
        </p:nvSpPr>
        <p:spPr/>
        <p:txBody>
          <a:bodyPr/>
          <a:lstStyle/>
          <a:p>
            <a:fld id="{D0B863A3-F6DA-432C-A68C-0B1EB56ED58E}" type="slidenum">
              <a:rPr lang="sv-SE" smtClean="0"/>
              <a:t>51</a:t>
            </a:fld>
            <a:endParaRPr lang="sv-SE"/>
          </a:p>
        </p:txBody>
      </p:sp>
    </p:spTree>
    <p:extLst>
      <p:ext uri="{BB962C8B-B14F-4D97-AF65-F5344CB8AC3E}">
        <p14:creationId xmlns:p14="http://schemas.microsoft.com/office/powerpoint/2010/main" val="9126086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a:cs typeface="Arial"/>
              </a:rPr>
              <a:t>Magnus</a:t>
            </a:r>
          </a:p>
          <a:p>
            <a:pPr marL="171450" indent="-171450">
              <a:buFont typeface="Arial" panose="020B0604020202020204" pitchFamily="34" charset="0"/>
              <a:buChar char="•"/>
            </a:pPr>
            <a:r>
              <a:rPr lang="sv-SE"/>
              <a:t>Blodtrycksfall</a:t>
            </a:r>
            <a:r>
              <a:rPr lang="sv-SE" baseline="0"/>
              <a:t> och svimning är en vanlig biverkan av alla injektioner.</a:t>
            </a:r>
            <a:endParaRPr lang="sv-SE">
              <a:cs typeface="Arial" panose="020B0604020202020204"/>
            </a:endParaRPr>
          </a:p>
          <a:p>
            <a:pPr marL="171450" indent="-171450">
              <a:buFont typeface="Arial" panose="020B0604020202020204" pitchFamily="34" charset="0"/>
              <a:buChar char="•"/>
            </a:pPr>
            <a:r>
              <a:rPr lang="sv-SE" baseline="0"/>
              <a:t>Allvarlig allergisk reaktion (</a:t>
            </a:r>
            <a:r>
              <a:rPr lang="sv-SE" baseline="0" err="1"/>
              <a:t>anafylaxi</a:t>
            </a:r>
            <a:r>
              <a:rPr lang="sv-SE" baseline="0"/>
              <a:t> och anafylaktisk chock) är mycket ovanligt. I en stor undersökning från USA noterades en frekvens på 1 till max 10 reaktioner per en miljon vaccinerade. Man såg också att det var lika sannolikt att reaktionerna skulle inträffa inom den första stunden efter vaccinationen som efter flera timmar.</a:t>
            </a:r>
            <a:endParaRPr lang="sv-SE" baseline="0">
              <a:cs typeface="Arial"/>
            </a:endParaRPr>
          </a:p>
          <a:p>
            <a:pPr marL="171450" indent="-171450">
              <a:buFont typeface="Arial" panose="020B0604020202020204" pitchFamily="34" charset="0"/>
              <a:buChar char="•"/>
            </a:pPr>
            <a:r>
              <a:rPr lang="sv-SE" baseline="0"/>
              <a:t>Alla verksamheter som utför vaccination ska enligt föreskrift från Socialstyrelsen (SOSFS 1999:26) ha</a:t>
            </a:r>
            <a:endParaRPr lang="sv-SE" baseline="0">
              <a:cs typeface="Arial"/>
            </a:endParaRPr>
          </a:p>
          <a:p>
            <a:pPr marL="628650" lvl="1" indent="-171450">
              <a:buFont typeface="Arial" panose="020B0604020202020204" pitchFamily="34" charset="0"/>
              <a:buChar char="•"/>
            </a:pPr>
            <a:r>
              <a:rPr lang="sv-SE"/>
              <a:t>Kompetens att hantera överkänslighetsreaktioner (bedöma och utföra HLR)</a:t>
            </a:r>
            <a:endParaRPr lang="sv-SE">
              <a:cs typeface="Arial"/>
            </a:endParaRPr>
          </a:p>
          <a:p>
            <a:pPr marL="628650" lvl="1" indent="-171450">
              <a:buFont typeface="Arial" panose="020B0604020202020204" pitchFamily="34" charset="0"/>
              <a:buChar char="•"/>
            </a:pPr>
            <a:r>
              <a:rPr lang="sv-SE"/>
              <a:t>Tillgång</a:t>
            </a:r>
            <a:r>
              <a:rPr lang="sv-SE" baseline="0"/>
              <a:t> till läkemedel för att behandla en allvarlig överkänslighetsreaktion i väntan på ambulans, dvs </a:t>
            </a:r>
            <a:r>
              <a:rPr lang="sv-SE" baseline="0" err="1"/>
              <a:t>akutask</a:t>
            </a:r>
            <a:r>
              <a:rPr lang="sv-SE" baseline="0"/>
              <a:t> med adrenalin och antihistamin i första hand</a:t>
            </a:r>
            <a:endParaRPr lang="sv-SE" baseline="0">
              <a:cs typeface="Arial"/>
            </a:endParaRPr>
          </a:p>
          <a:p>
            <a:pPr marL="628650" lvl="1" indent="-171450">
              <a:buFont typeface="Arial" panose="020B0604020202020204" pitchFamily="34" charset="0"/>
              <a:buChar char="•"/>
            </a:pPr>
            <a:r>
              <a:rPr lang="sv-SE" baseline="0"/>
              <a:t>Utfärdade generella direktiv om läkemedelsbehandling till sjuksköterskan så att hon kan ge dessa läkemedel vid behov</a:t>
            </a:r>
            <a:endParaRPr lang="sv-SE" baseline="0">
              <a:cs typeface="Arial"/>
            </a:endParaRPr>
          </a:p>
          <a:p>
            <a:pPr marL="171450" lvl="0" indent="-171450">
              <a:buFont typeface="Arial" panose="020B0604020202020204" pitchFamily="34" charset="0"/>
              <a:buChar char="•"/>
            </a:pPr>
            <a:r>
              <a:rPr lang="sv-SE" baseline="0"/>
              <a:t>Läkare behöver enligt föreskrifterna inte finnas tillgänglig i lokalen för att ge vaccination (det krävs endast vid vaccination av patienter med ökad risk för överkänslighetsreaktion). Vårdgivare kan dock utfärda egna rekommendationer om detta.</a:t>
            </a:r>
            <a:endParaRPr lang="sv-SE" baseline="0">
              <a:cs typeface="Arial"/>
            </a:endParaRPr>
          </a:p>
        </p:txBody>
      </p:sp>
      <p:sp>
        <p:nvSpPr>
          <p:cNvPr id="4" name="Platshållare för bildnummer 3"/>
          <p:cNvSpPr>
            <a:spLocks noGrp="1"/>
          </p:cNvSpPr>
          <p:nvPr>
            <p:ph type="sldNum" sz="quarter" idx="10"/>
          </p:nvPr>
        </p:nvSpPr>
        <p:spPr/>
        <p:txBody>
          <a:bodyPr/>
          <a:lstStyle/>
          <a:p>
            <a:fld id="{D0B863A3-F6DA-432C-A68C-0B1EB56ED58E}" type="slidenum">
              <a:rPr lang="sv-SE" smtClean="0"/>
              <a:t>52</a:t>
            </a:fld>
            <a:endParaRPr lang="sv-SE"/>
          </a:p>
        </p:txBody>
      </p:sp>
    </p:spTree>
    <p:extLst>
      <p:ext uri="{BB962C8B-B14F-4D97-AF65-F5344CB8AC3E}">
        <p14:creationId xmlns:p14="http://schemas.microsoft.com/office/powerpoint/2010/main" val="23625066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latin typeface="Calibri"/>
                <a:cs typeface="Calibri"/>
              </a:rPr>
              <a:t>Magnus</a:t>
            </a:r>
          </a:p>
          <a:p>
            <a:r>
              <a:rPr lang="sv-SE" noProof="0">
                <a:latin typeface="Calibri"/>
                <a:cs typeface="Calibri"/>
              </a:rPr>
              <a:t>Rutiner ska finnas på samtliga enheter.</a:t>
            </a:r>
          </a:p>
        </p:txBody>
      </p:sp>
      <p:sp>
        <p:nvSpPr>
          <p:cNvPr id="4" name="Platshållare för bildnummer 3"/>
          <p:cNvSpPr>
            <a:spLocks noGrp="1"/>
          </p:cNvSpPr>
          <p:nvPr>
            <p:ph type="sldNum" sz="quarter" idx="5"/>
          </p:nvPr>
        </p:nvSpPr>
        <p:spPr/>
        <p:txBody>
          <a:bodyPr/>
          <a:lstStyle/>
          <a:p>
            <a:fld id="{D0B863A3-F6DA-432C-A68C-0B1EB56ED58E}" type="slidenum">
              <a:rPr lang="sv-SE" smtClean="0"/>
              <a:t>53</a:t>
            </a:fld>
            <a:endParaRPr lang="sv-SE"/>
          </a:p>
        </p:txBody>
      </p:sp>
    </p:spTree>
    <p:extLst>
      <p:ext uri="{BB962C8B-B14F-4D97-AF65-F5344CB8AC3E}">
        <p14:creationId xmlns:p14="http://schemas.microsoft.com/office/powerpoint/2010/main" val="1828155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Arial"/>
              </a:rPr>
              <a:t>Maria</a:t>
            </a:r>
            <a:endParaRPr lang="sv-SE"/>
          </a:p>
          <a:p>
            <a:r>
              <a:rPr lang="sv-SE"/>
              <a:t>Influensa</a:t>
            </a:r>
            <a:r>
              <a:rPr lang="sv-SE" baseline="0"/>
              <a:t> är en v</a:t>
            </a:r>
            <a:r>
              <a:rPr lang="sv-SE"/>
              <a:t>intersmitta</a:t>
            </a:r>
            <a:r>
              <a:rPr lang="sv-SE" baseline="0"/>
              <a:t> i Sverige. </a:t>
            </a:r>
            <a:r>
              <a:rPr lang="sv-SE"/>
              <a:t>Kall luft är mindre fuktig och viruspartiklarna kan då ”sväva längre”, detta gör att influensa sprids </a:t>
            </a:r>
            <a:r>
              <a:rPr lang="sv-SE" err="1"/>
              <a:t>ffa</a:t>
            </a:r>
            <a:r>
              <a:rPr lang="sv-SE"/>
              <a:t> vintertid. Dessutom är vi mer inomhus. </a:t>
            </a:r>
          </a:p>
        </p:txBody>
      </p:sp>
      <p:sp>
        <p:nvSpPr>
          <p:cNvPr id="4" name="Platshållare för bildnummer 3"/>
          <p:cNvSpPr>
            <a:spLocks noGrp="1"/>
          </p:cNvSpPr>
          <p:nvPr>
            <p:ph type="sldNum" sz="quarter" idx="10"/>
          </p:nvPr>
        </p:nvSpPr>
        <p:spPr/>
        <p:txBody>
          <a:bodyPr/>
          <a:lstStyle/>
          <a:p>
            <a:fld id="{D0B863A3-F6DA-432C-A68C-0B1EB56ED58E}" type="slidenum">
              <a:rPr lang="sv-SE" smtClean="0"/>
              <a:t>6</a:t>
            </a:fld>
            <a:endParaRPr lang="sv-SE"/>
          </a:p>
        </p:txBody>
      </p:sp>
    </p:spTree>
    <p:extLst>
      <p:ext uri="{BB962C8B-B14F-4D97-AF65-F5344CB8AC3E}">
        <p14:creationId xmlns:p14="http://schemas.microsoft.com/office/powerpoint/2010/main" val="38772319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latin typeface="Calibri"/>
                <a:cs typeface="Calibri"/>
              </a:rPr>
              <a:t>Magnus: </a:t>
            </a:r>
            <a:r>
              <a:rPr lang="en-US" err="1">
                <a:latin typeface="Calibri"/>
                <a:cs typeface="Calibri"/>
              </a:rPr>
              <a:t>Fluad</a:t>
            </a:r>
            <a:r>
              <a:rPr lang="en-US">
                <a:latin typeface="Calibri"/>
                <a:cs typeface="Calibri"/>
              </a:rPr>
              <a:t> </a:t>
            </a:r>
            <a:r>
              <a:rPr lang="en-US" err="1">
                <a:latin typeface="Calibri"/>
                <a:cs typeface="Calibri"/>
              </a:rPr>
              <a:t>och</a:t>
            </a:r>
            <a:r>
              <a:rPr lang="en-US">
                <a:latin typeface="Calibri"/>
                <a:cs typeface="Calibri"/>
              </a:rPr>
              <a:t> </a:t>
            </a:r>
            <a:r>
              <a:rPr lang="en-US" err="1">
                <a:latin typeface="Calibri"/>
                <a:cs typeface="Calibri"/>
              </a:rPr>
              <a:t>covidvaccin</a:t>
            </a:r>
            <a:r>
              <a:rPr lang="en-US">
                <a:latin typeface="Calibri"/>
                <a:cs typeface="Calibri"/>
              </a:rPr>
              <a:t> </a:t>
            </a:r>
            <a:r>
              <a:rPr lang="en-US" err="1">
                <a:latin typeface="Calibri"/>
                <a:cs typeface="Calibri"/>
              </a:rPr>
              <a:t>får</a:t>
            </a:r>
            <a:r>
              <a:rPr lang="en-US">
                <a:latin typeface="Calibri"/>
                <a:cs typeface="Calibri"/>
              </a:rPr>
              <a:t> </a:t>
            </a:r>
            <a:r>
              <a:rPr lang="en-US" err="1">
                <a:latin typeface="Calibri"/>
                <a:cs typeface="Calibri"/>
              </a:rPr>
              <a:t>ej</a:t>
            </a:r>
            <a:r>
              <a:rPr lang="en-US">
                <a:latin typeface="Calibri"/>
                <a:cs typeface="Calibri"/>
              </a:rPr>
              <a:t> </a:t>
            </a:r>
            <a:r>
              <a:rPr lang="en-US" err="1">
                <a:latin typeface="Calibri"/>
                <a:cs typeface="Calibri"/>
              </a:rPr>
              <a:t>ges</a:t>
            </a:r>
            <a:r>
              <a:rPr lang="en-US">
                <a:latin typeface="Calibri"/>
                <a:cs typeface="Calibri"/>
              </a:rPr>
              <a:t> </a:t>
            </a:r>
            <a:r>
              <a:rPr lang="en-US" err="1">
                <a:latin typeface="Calibri"/>
                <a:cs typeface="Calibri"/>
              </a:rPr>
              <a:t>subkutant</a:t>
            </a:r>
            <a:r>
              <a:rPr lang="en-US">
                <a:latin typeface="Calibri"/>
                <a:cs typeface="Calibri"/>
              </a:rPr>
              <a:t>. </a:t>
            </a:r>
          </a:p>
          <a:p>
            <a:r>
              <a:rPr lang="en-US" err="1">
                <a:latin typeface="Calibri"/>
                <a:cs typeface="Calibri"/>
              </a:rPr>
              <a:t>Tryck</a:t>
            </a:r>
            <a:r>
              <a:rPr lang="en-US">
                <a:latin typeface="Calibri"/>
                <a:cs typeface="Calibri"/>
              </a:rPr>
              <a:t> </a:t>
            </a:r>
            <a:r>
              <a:rPr lang="en-US" err="1">
                <a:latin typeface="Calibri"/>
                <a:cs typeface="Calibri"/>
              </a:rPr>
              <a:t>några</a:t>
            </a:r>
            <a:r>
              <a:rPr lang="en-US">
                <a:latin typeface="Calibri"/>
                <a:cs typeface="Calibri"/>
              </a:rPr>
              <a:t> </a:t>
            </a:r>
            <a:r>
              <a:rPr lang="en-US" err="1">
                <a:latin typeface="Calibri"/>
                <a:cs typeface="Calibri"/>
              </a:rPr>
              <a:t>minuter</a:t>
            </a:r>
            <a:r>
              <a:rPr lang="en-US">
                <a:latin typeface="Calibri"/>
                <a:cs typeface="Calibri"/>
              </a:rPr>
              <a:t> mot </a:t>
            </a:r>
            <a:r>
              <a:rPr lang="en-US" err="1">
                <a:latin typeface="Calibri"/>
                <a:cs typeface="Calibri"/>
              </a:rPr>
              <a:t>insticksstället</a:t>
            </a:r>
            <a:r>
              <a:rPr lang="en-US">
                <a:latin typeface="Calibri"/>
                <a:cs typeface="Calibri"/>
              </a:rPr>
              <a:t> för </a:t>
            </a:r>
            <a:r>
              <a:rPr lang="en-US" err="1">
                <a:latin typeface="Calibri"/>
                <a:cs typeface="Calibri"/>
              </a:rPr>
              <a:t>att</a:t>
            </a:r>
            <a:r>
              <a:rPr lang="en-US">
                <a:latin typeface="Calibri"/>
                <a:cs typeface="Calibri"/>
              </a:rPr>
              <a:t> </a:t>
            </a:r>
            <a:r>
              <a:rPr lang="en-US" err="1">
                <a:latin typeface="Calibri"/>
                <a:cs typeface="Calibri"/>
              </a:rPr>
              <a:t>motverka</a:t>
            </a:r>
            <a:r>
              <a:rPr lang="en-US">
                <a:latin typeface="Calibri"/>
                <a:cs typeface="Calibri"/>
              </a:rPr>
              <a:t> </a:t>
            </a:r>
            <a:r>
              <a:rPr lang="en-US" err="1">
                <a:latin typeface="Calibri"/>
                <a:cs typeface="Calibri"/>
              </a:rPr>
              <a:t>blödning</a:t>
            </a:r>
            <a:r>
              <a:rPr lang="en-US">
                <a:latin typeface="Calibri"/>
                <a:cs typeface="Calibri"/>
              </a:rPr>
              <a:t> (</a:t>
            </a:r>
            <a:r>
              <a:rPr lang="en-US" err="1">
                <a:latin typeface="Calibri"/>
                <a:cs typeface="Calibri"/>
              </a:rPr>
              <a:t>sista</a:t>
            </a:r>
            <a:r>
              <a:rPr lang="en-US">
                <a:latin typeface="Calibri"/>
                <a:cs typeface="Calibri"/>
              </a:rPr>
              <a:t> </a:t>
            </a:r>
            <a:r>
              <a:rPr lang="en-US" err="1">
                <a:latin typeface="Calibri"/>
                <a:cs typeface="Calibri"/>
              </a:rPr>
              <a:t>punkten</a:t>
            </a:r>
            <a:r>
              <a:rPr lang="en-US">
                <a:latin typeface="Calibri"/>
                <a:cs typeface="Calibri"/>
              </a:rPr>
              <a:t>)</a:t>
            </a:r>
          </a:p>
        </p:txBody>
      </p:sp>
      <p:sp>
        <p:nvSpPr>
          <p:cNvPr id="4" name="Platshållare för bildnummer 3"/>
          <p:cNvSpPr>
            <a:spLocks noGrp="1"/>
          </p:cNvSpPr>
          <p:nvPr>
            <p:ph type="sldNum" sz="quarter" idx="5"/>
          </p:nvPr>
        </p:nvSpPr>
        <p:spPr/>
        <p:txBody>
          <a:bodyPr/>
          <a:lstStyle/>
          <a:p>
            <a:fld id="{D0B863A3-F6DA-432C-A68C-0B1EB56ED58E}" type="slidenum">
              <a:rPr lang="sv-SE" smtClean="0"/>
              <a:t>54</a:t>
            </a:fld>
            <a:endParaRPr lang="sv-SE"/>
          </a:p>
        </p:txBody>
      </p:sp>
    </p:spTree>
    <p:extLst>
      <p:ext uri="{BB962C8B-B14F-4D97-AF65-F5344CB8AC3E}">
        <p14:creationId xmlns:p14="http://schemas.microsoft.com/office/powerpoint/2010/main" val="8769844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latin typeface="Calibri"/>
                <a:cs typeface="Calibri"/>
              </a:rPr>
              <a:t>Magnus</a:t>
            </a:r>
          </a:p>
          <a:p>
            <a:r>
              <a:rPr lang="sv-SE" noProof="0">
                <a:latin typeface="Calibri"/>
                <a:cs typeface="Calibri"/>
              </a:rPr>
              <a:t>Läkemedelsverkets e-tjänst</a:t>
            </a:r>
          </a:p>
        </p:txBody>
      </p:sp>
      <p:sp>
        <p:nvSpPr>
          <p:cNvPr id="4" name="Platshållare för bildnummer 3"/>
          <p:cNvSpPr>
            <a:spLocks noGrp="1"/>
          </p:cNvSpPr>
          <p:nvPr>
            <p:ph type="sldNum" sz="quarter" idx="5"/>
          </p:nvPr>
        </p:nvSpPr>
        <p:spPr/>
        <p:txBody>
          <a:bodyPr/>
          <a:lstStyle/>
          <a:p>
            <a:fld id="{D0B863A3-F6DA-432C-A68C-0B1EB56ED58E}" type="slidenum">
              <a:rPr lang="sv-SE" smtClean="0"/>
              <a:t>55</a:t>
            </a:fld>
            <a:endParaRPr lang="sv-SE"/>
          </a:p>
        </p:txBody>
      </p:sp>
    </p:spTree>
    <p:extLst>
      <p:ext uri="{BB962C8B-B14F-4D97-AF65-F5344CB8AC3E}">
        <p14:creationId xmlns:p14="http://schemas.microsoft.com/office/powerpoint/2010/main" val="20927638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latin typeface="Calibri"/>
                <a:cs typeface="Calibri"/>
              </a:rPr>
              <a:t>Maria </a:t>
            </a:r>
            <a:r>
              <a:rPr lang="en-US" err="1">
                <a:latin typeface="Calibri"/>
                <a:cs typeface="Calibri"/>
              </a:rPr>
              <a:t>E</a:t>
            </a:r>
            <a:r>
              <a:rPr lang="en-US" err="1"/>
              <a:t>ftersom</a:t>
            </a:r>
            <a:r>
              <a:rPr lang="en-US"/>
              <a:t> </a:t>
            </a:r>
            <a:r>
              <a:rPr lang="en-US" err="1"/>
              <a:t>en</a:t>
            </a:r>
            <a:r>
              <a:rPr lang="en-US"/>
              <a:t> </a:t>
            </a:r>
            <a:r>
              <a:rPr lang="en-US" err="1"/>
              <a:t>stor</a:t>
            </a:r>
            <a:r>
              <a:rPr lang="en-US"/>
              <a:t> </a:t>
            </a:r>
            <a:r>
              <a:rPr lang="en-US" err="1"/>
              <a:t>andel</a:t>
            </a:r>
            <a:r>
              <a:rPr lang="en-US"/>
              <a:t> av </a:t>
            </a:r>
            <a:r>
              <a:rPr lang="en-US" err="1"/>
              <a:t>befolkningen</a:t>
            </a:r>
            <a:r>
              <a:rPr lang="en-US"/>
              <a:t> nu </a:t>
            </a:r>
            <a:r>
              <a:rPr lang="en-US" err="1"/>
              <a:t>antas</a:t>
            </a:r>
            <a:r>
              <a:rPr lang="en-US"/>
              <a:t> ha </a:t>
            </a:r>
            <a:r>
              <a:rPr lang="en-US" err="1"/>
              <a:t>exponerats</a:t>
            </a:r>
            <a:r>
              <a:rPr lang="en-US"/>
              <a:t> för </a:t>
            </a:r>
            <a:r>
              <a:rPr lang="en-US" err="1"/>
              <a:t>viruset</a:t>
            </a:r>
            <a:r>
              <a:rPr lang="en-US"/>
              <a:t> </a:t>
            </a:r>
            <a:r>
              <a:rPr lang="en-US" err="1"/>
              <a:t>har</a:t>
            </a:r>
            <a:r>
              <a:rPr lang="en-US"/>
              <a:t> </a:t>
            </a:r>
            <a:r>
              <a:rPr lang="en-US" err="1"/>
              <a:t>indikationen</a:t>
            </a:r>
            <a:r>
              <a:rPr lang="en-US"/>
              <a:t> för Comirnaty </a:t>
            </a:r>
            <a:r>
              <a:rPr lang="en-US" err="1"/>
              <a:t>uppdaterats</a:t>
            </a:r>
            <a:r>
              <a:rPr lang="en-US"/>
              <a:t>. </a:t>
            </a:r>
            <a:r>
              <a:rPr lang="en-US" err="1"/>
              <a:t>Primärvaccinationsserien</a:t>
            </a:r>
            <a:r>
              <a:rPr lang="en-US"/>
              <a:t> </a:t>
            </a:r>
            <a:r>
              <a:rPr lang="en-US" err="1"/>
              <a:t>har</a:t>
            </a:r>
            <a:r>
              <a:rPr lang="en-US"/>
              <a:t> </a:t>
            </a:r>
            <a:r>
              <a:rPr lang="en-US" err="1"/>
              <a:t>ersatts</a:t>
            </a:r>
            <a:r>
              <a:rPr lang="en-US"/>
              <a:t> av </a:t>
            </a:r>
            <a:r>
              <a:rPr lang="en-US" err="1"/>
              <a:t>en</a:t>
            </a:r>
            <a:r>
              <a:rPr lang="en-US"/>
              <a:t> dos </a:t>
            </a:r>
            <a:r>
              <a:rPr lang="en-US" err="1"/>
              <a:t>vaccin</a:t>
            </a:r>
            <a:r>
              <a:rPr lang="en-US"/>
              <a:t>, </a:t>
            </a:r>
            <a:r>
              <a:rPr lang="en-US" err="1"/>
              <a:t>vilket</a:t>
            </a:r>
            <a:r>
              <a:rPr lang="en-US"/>
              <a:t> </a:t>
            </a:r>
            <a:r>
              <a:rPr lang="en-US" err="1"/>
              <a:t>bedöms</a:t>
            </a:r>
            <a:r>
              <a:rPr lang="en-US"/>
              <a:t> </a:t>
            </a:r>
            <a:r>
              <a:rPr lang="en-US" err="1"/>
              <a:t>ge</a:t>
            </a:r>
            <a:r>
              <a:rPr lang="en-US"/>
              <a:t> </a:t>
            </a:r>
            <a:r>
              <a:rPr lang="en-US" err="1"/>
              <a:t>ett</a:t>
            </a:r>
            <a:r>
              <a:rPr lang="en-US"/>
              <a:t> </a:t>
            </a:r>
            <a:r>
              <a:rPr lang="en-US" err="1"/>
              <a:t>gott</a:t>
            </a:r>
            <a:r>
              <a:rPr lang="en-US"/>
              <a:t> </a:t>
            </a:r>
            <a:r>
              <a:rPr lang="en-US" err="1"/>
              <a:t>svar</a:t>
            </a:r>
            <a:r>
              <a:rPr lang="en-US"/>
              <a:t> hos de </a:t>
            </a:r>
            <a:r>
              <a:rPr lang="en-US" err="1"/>
              <a:t>allra</a:t>
            </a:r>
            <a:r>
              <a:rPr lang="en-US"/>
              <a:t> </a:t>
            </a:r>
            <a:r>
              <a:rPr lang="en-US" err="1"/>
              <a:t>flesta</a:t>
            </a:r>
            <a:r>
              <a:rPr lang="en-US"/>
              <a:t>. Det </a:t>
            </a:r>
            <a:r>
              <a:rPr lang="en-US" err="1"/>
              <a:t>finns</a:t>
            </a:r>
            <a:r>
              <a:rPr lang="en-US"/>
              <a:t> dock </a:t>
            </a:r>
            <a:r>
              <a:rPr lang="en-US" err="1"/>
              <a:t>situationer</a:t>
            </a:r>
            <a:r>
              <a:rPr lang="en-US"/>
              <a:t> </a:t>
            </a:r>
            <a:r>
              <a:rPr lang="en-US" err="1"/>
              <a:t>då</a:t>
            </a:r>
            <a:r>
              <a:rPr lang="en-US"/>
              <a:t> </a:t>
            </a:r>
            <a:r>
              <a:rPr lang="en-US" err="1"/>
              <a:t>mer</a:t>
            </a:r>
            <a:r>
              <a:rPr lang="en-US"/>
              <a:t> </a:t>
            </a:r>
            <a:r>
              <a:rPr lang="en-US" err="1"/>
              <a:t>vaccin</a:t>
            </a:r>
            <a:r>
              <a:rPr lang="en-US"/>
              <a:t> </a:t>
            </a:r>
            <a:r>
              <a:rPr lang="en-US" err="1"/>
              <a:t>krävs</a:t>
            </a:r>
            <a:r>
              <a:rPr lang="en-US"/>
              <a:t>, till </a:t>
            </a:r>
            <a:r>
              <a:rPr lang="en-US" err="1"/>
              <a:t>exempel</a:t>
            </a:r>
            <a:r>
              <a:rPr lang="en-US"/>
              <a:t> vid </a:t>
            </a:r>
            <a:r>
              <a:rPr lang="en-US" err="1"/>
              <a:t>förväntat</a:t>
            </a:r>
            <a:r>
              <a:rPr lang="en-US"/>
              <a:t> </a:t>
            </a:r>
            <a:r>
              <a:rPr lang="en-US" err="1"/>
              <a:t>svagt</a:t>
            </a:r>
            <a:r>
              <a:rPr lang="en-US"/>
              <a:t> </a:t>
            </a:r>
            <a:r>
              <a:rPr lang="en-US" err="1"/>
              <a:t>svar</a:t>
            </a:r>
            <a:r>
              <a:rPr lang="en-US"/>
              <a:t> </a:t>
            </a:r>
            <a:r>
              <a:rPr lang="en-US" err="1"/>
              <a:t>på</a:t>
            </a:r>
            <a:r>
              <a:rPr lang="en-US"/>
              <a:t> vaccination till </a:t>
            </a:r>
            <a:r>
              <a:rPr lang="en-US" err="1"/>
              <a:t>följd</a:t>
            </a:r>
            <a:r>
              <a:rPr lang="en-US"/>
              <a:t> av </a:t>
            </a:r>
            <a:r>
              <a:rPr lang="en-US" err="1"/>
              <a:t>immunbrist</a:t>
            </a:r>
            <a:r>
              <a:rPr lang="en-US"/>
              <a:t>. Dessa </a:t>
            </a:r>
            <a:r>
              <a:rPr lang="en-US" err="1"/>
              <a:t>patienter</a:t>
            </a:r>
            <a:r>
              <a:rPr lang="en-US"/>
              <a:t> </a:t>
            </a:r>
            <a:r>
              <a:rPr lang="en-US" err="1"/>
              <a:t>kräver</a:t>
            </a:r>
            <a:r>
              <a:rPr lang="en-US"/>
              <a:t> </a:t>
            </a:r>
            <a:r>
              <a:rPr lang="en-US" err="1"/>
              <a:t>som</a:t>
            </a:r>
            <a:r>
              <a:rPr lang="en-US"/>
              <a:t> </a:t>
            </a:r>
            <a:r>
              <a:rPr lang="en-US" err="1"/>
              <a:t>tidigare</a:t>
            </a:r>
            <a:r>
              <a:rPr lang="en-US"/>
              <a:t> </a:t>
            </a:r>
            <a:r>
              <a:rPr lang="en-US" err="1"/>
              <a:t>ett</a:t>
            </a:r>
            <a:r>
              <a:rPr lang="en-US"/>
              <a:t> </a:t>
            </a:r>
            <a:r>
              <a:rPr lang="en-US" err="1"/>
              <a:t>särskilt</a:t>
            </a:r>
            <a:r>
              <a:rPr lang="en-US"/>
              <a:t> </a:t>
            </a:r>
            <a:r>
              <a:rPr lang="en-US" err="1"/>
              <a:t>förfarande</a:t>
            </a:r>
            <a:r>
              <a:rPr lang="en-US"/>
              <a:t>.</a:t>
            </a:r>
            <a:endParaRPr lang="en-US">
              <a:latin typeface="Calibri"/>
              <a:cs typeface="Calibri"/>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57</a:t>
            </a:fld>
            <a:endParaRPr lang="sv-SE"/>
          </a:p>
        </p:txBody>
      </p:sp>
    </p:spTree>
    <p:extLst>
      <p:ext uri="{BB962C8B-B14F-4D97-AF65-F5344CB8AC3E}">
        <p14:creationId xmlns:p14="http://schemas.microsoft.com/office/powerpoint/2010/main" val="42226058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19100" y="1239838"/>
            <a:ext cx="5954713" cy="3351212"/>
          </a:xfrm>
        </p:spPr>
      </p:sp>
      <p:sp>
        <p:nvSpPr>
          <p:cNvPr id="3" name="Platshållare för anteckningar 2"/>
          <p:cNvSpPr>
            <a:spLocks noGrp="1"/>
          </p:cNvSpPr>
          <p:nvPr>
            <p:ph type="body" idx="1"/>
          </p:nvPr>
        </p:nvSpPr>
        <p:spPr/>
        <p:txBody>
          <a:bodyPr/>
          <a:lstStyle/>
          <a:p>
            <a:r>
              <a:rPr lang="sv-SE">
                <a:cs typeface="Arial"/>
              </a:rPr>
              <a:t>Maria</a:t>
            </a:r>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58</a:t>
            </a:fld>
            <a:endParaRPr lang="sv-SE"/>
          </a:p>
        </p:txBody>
      </p:sp>
    </p:spTree>
    <p:extLst>
      <p:ext uri="{BB962C8B-B14F-4D97-AF65-F5344CB8AC3E}">
        <p14:creationId xmlns:p14="http://schemas.microsoft.com/office/powerpoint/2010/main" val="17827091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19100" y="1239838"/>
            <a:ext cx="5954713" cy="3351212"/>
          </a:xfrm>
        </p:spPr>
      </p:sp>
      <p:sp>
        <p:nvSpPr>
          <p:cNvPr id="3" name="Platshållare för anteckningar 2"/>
          <p:cNvSpPr>
            <a:spLocks noGrp="1"/>
          </p:cNvSpPr>
          <p:nvPr>
            <p:ph type="body" idx="1"/>
          </p:nvPr>
        </p:nvSpPr>
        <p:spPr/>
        <p:txBody>
          <a:bodyPr/>
          <a:lstStyle/>
          <a:p>
            <a:r>
              <a:rPr lang="sv-SE">
                <a:cs typeface="Arial"/>
              </a:rPr>
              <a:t>Maria</a:t>
            </a:r>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59</a:t>
            </a:fld>
            <a:endParaRPr lang="sv-SE"/>
          </a:p>
        </p:txBody>
      </p:sp>
    </p:spTree>
    <p:extLst>
      <p:ext uri="{BB962C8B-B14F-4D97-AF65-F5344CB8AC3E}">
        <p14:creationId xmlns:p14="http://schemas.microsoft.com/office/powerpoint/2010/main" val="35918153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latin typeface="Calibri"/>
                <a:cs typeface="Calibri"/>
              </a:rPr>
              <a:t>Maria-</a:t>
            </a:r>
            <a:r>
              <a:rPr lang="en-US"/>
              <a:t>Vi </a:t>
            </a:r>
            <a:r>
              <a:rPr lang="en-US" err="1"/>
              <a:t>avråder</a:t>
            </a:r>
            <a:r>
              <a:rPr lang="en-US"/>
              <a:t> dock </a:t>
            </a:r>
            <a:r>
              <a:rPr lang="en-US" err="1"/>
              <a:t>fortsatt</a:t>
            </a:r>
            <a:r>
              <a:rPr lang="en-US"/>
              <a:t> </a:t>
            </a:r>
            <a:r>
              <a:rPr lang="en-US" err="1"/>
              <a:t>från</a:t>
            </a:r>
            <a:r>
              <a:rPr lang="en-US"/>
              <a:t> </a:t>
            </a:r>
            <a:r>
              <a:rPr lang="en-US" err="1"/>
              <a:t>att</a:t>
            </a:r>
            <a:r>
              <a:rPr lang="en-US"/>
              <a:t> </a:t>
            </a:r>
            <a:r>
              <a:rPr lang="en-US" err="1"/>
              <a:t>kombinera</a:t>
            </a:r>
            <a:r>
              <a:rPr lang="en-US"/>
              <a:t> </a:t>
            </a:r>
            <a:r>
              <a:rPr lang="en-US" err="1"/>
              <a:t>adjuvanterat</a:t>
            </a:r>
            <a:r>
              <a:rPr lang="en-US"/>
              <a:t> </a:t>
            </a:r>
            <a:r>
              <a:rPr lang="en-US" err="1"/>
              <a:t>influensavaccin</a:t>
            </a:r>
            <a:r>
              <a:rPr lang="en-US"/>
              <a:t> med Nuvaxovid</a:t>
            </a:r>
            <a:endParaRPr lang="en-US">
              <a:latin typeface="Calibri"/>
              <a:cs typeface="Calibri"/>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60</a:t>
            </a:fld>
            <a:endParaRPr lang="sv-SE"/>
          </a:p>
        </p:txBody>
      </p:sp>
    </p:spTree>
    <p:extLst>
      <p:ext uri="{BB962C8B-B14F-4D97-AF65-F5344CB8AC3E}">
        <p14:creationId xmlns:p14="http://schemas.microsoft.com/office/powerpoint/2010/main" val="16065442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latin typeface="Calibri"/>
                <a:cs typeface="Calibri"/>
              </a:rPr>
              <a:t>Maria: </a:t>
            </a:r>
            <a:r>
              <a:rPr lang="en-US" err="1">
                <a:latin typeface="Calibri"/>
                <a:cs typeface="Calibri"/>
              </a:rPr>
              <a:t>Klarar</a:t>
            </a:r>
            <a:r>
              <a:rPr lang="en-US">
                <a:latin typeface="Calibri"/>
                <a:cs typeface="Calibri"/>
              </a:rPr>
              <a:t> den </a:t>
            </a:r>
            <a:r>
              <a:rPr lang="en-US" err="1">
                <a:latin typeface="Calibri"/>
                <a:cs typeface="Calibri"/>
              </a:rPr>
              <a:t>här</a:t>
            </a:r>
            <a:r>
              <a:rPr lang="en-US">
                <a:latin typeface="Calibri"/>
                <a:cs typeface="Calibri"/>
              </a:rPr>
              <a:t> </a:t>
            </a:r>
            <a:r>
              <a:rPr lang="en-US" err="1">
                <a:latin typeface="Calibri"/>
                <a:cs typeface="Calibri"/>
              </a:rPr>
              <a:t>personen</a:t>
            </a:r>
            <a:r>
              <a:rPr lang="en-US">
                <a:latin typeface="Calibri"/>
                <a:cs typeface="Calibri"/>
              </a:rPr>
              <a:t> av </a:t>
            </a:r>
            <a:r>
              <a:rPr lang="en-US" err="1">
                <a:latin typeface="Calibri"/>
                <a:cs typeface="Calibri"/>
              </a:rPr>
              <a:t>en</a:t>
            </a:r>
            <a:r>
              <a:rPr lang="en-US">
                <a:latin typeface="Calibri"/>
                <a:cs typeface="Calibri"/>
              </a:rPr>
              <a:t> </a:t>
            </a:r>
            <a:r>
              <a:rPr lang="en-US" err="1">
                <a:latin typeface="Calibri"/>
                <a:cs typeface="Calibri"/>
              </a:rPr>
              <a:t>ordentlig</a:t>
            </a:r>
            <a:r>
              <a:rPr lang="en-US">
                <a:latin typeface="Calibri"/>
                <a:cs typeface="Calibri"/>
              </a:rPr>
              <a:t> </a:t>
            </a:r>
            <a:r>
              <a:rPr lang="en-US" err="1">
                <a:latin typeface="Calibri"/>
                <a:cs typeface="Calibri"/>
              </a:rPr>
              <a:t>feberreaktion</a:t>
            </a:r>
            <a:r>
              <a:rPr lang="en-US">
                <a:latin typeface="Calibri"/>
                <a:cs typeface="Calibri"/>
              </a:rPr>
              <a:t>? </a:t>
            </a:r>
            <a:r>
              <a:rPr lang="en-US" err="1">
                <a:latin typeface="Calibri"/>
                <a:cs typeface="Calibri"/>
              </a:rPr>
              <a:t>Fallrisk</a:t>
            </a:r>
            <a:r>
              <a:rPr lang="en-US">
                <a:latin typeface="Calibri"/>
                <a:cs typeface="Calibri"/>
              </a:rPr>
              <a:t>? </a:t>
            </a:r>
            <a:r>
              <a:rPr lang="en-US" err="1">
                <a:latin typeface="Calibri"/>
                <a:cs typeface="Calibri"/>
              </a:rPr>
              <a:t>Ogynnsamt</a:t>
            </a:r>
            <a:r>
              <a:rPr lang="en-US">
                <a:latin typeface="Calibri"/>
                <a:cs typeface="Calibri"/>
              </a:rPr>
              <a:t> </a:t>
            </a:r>
            <a:r>
              <a:rPr lang="en-US" err="1">
                <a:latin typeface="Calibri"/>
                <a:cs typeface="Calibri"/>
              </a:rPr>
              <a:t>pga</a:t>
            </a:r>
            <a:r>
              <a:rPr lang="en-US">
                <a:latin typeface="Calibri"/>
                <a:cs typeface="Calibri"/>
              </a:rPr>
              <a:t> </a:t>
            </a:r>
            <a:r>
              <a:rPr lang="en-US" err="1">
                <a:latin typeface="Calibri"/>
                <a:cs typeface="Calibri"/>
              </a:rPr>
              <a:t>graviditet</a:t>
            </a:r>
            <a:r>
              <a:rPr lang="en-US">
                <a:latin typeface="Calibri"/>
                <a:cs typeface="Calibri"/>
              </a:rPr>
              <a:t>?</a:t>
            </a:r>
            <a:endParaRPr lang="en-US">
              <a:latin typeface="Arial"/>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61</a:t>
            </a:fld>
            <a:endParaRPr lang="sv-SE"/>
          </a:p>
        </p:txBody>
      </p:sp>
    </p:spTree>
    <p:extLst>
      <p:ext uri="{BB962C8B-B14F-4D97-AF65-F5344CB8AC3E}">
        <p14:creationId xmlns:p14="http://schemas.microsoft.com/office/powerpoint/2010/main" val="29897867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Arial"/>
              </a:rPr>
              <a:t>Maria</a:t>
            </a:r>
            <a:endParaRPr lang="sv-SE"/>
          </a:p>
        </p:txBody>
      </p:sp>
      <p:sp>
        <p:nvSpPr>
          <p:cNvPr id="4" name="Platshållare för bildnummer 3"/>
          <p:cNvSpPr>
            <a:spLocks noGrp="1"/>
          </p:cNvSpPr>
          <p:nvPr>
            <p:ph type="sldNum" sz="quarter" idx="10"/>
          </p:nvPr>
        </p:nvSpPr>
        <p:spPr/>
        <p:txBody>
          <a:bodyPr/>
          <a:lstStyle/>
          <a:p>
            <a:fld id="{D0B863A3-F6DA-432C-A68C-0B1EB56ED58E}" type="slidenum">
              <a:rPr lang="sv-SE" smtClean="0"/>
              <a:t>62</a:t>
            </a:fld>
            <a:endParaRPr lang="sv-SE"/>
          </a:p>
        </p:txBody>
      </p:sp>
    </p:spTree>
    <p:extLst>
      <p:ext uri="{BB962C8B-B14F-4D97-AF65-F5344CB8AC3E}">
        <p14:creationId xmlns:p14="http://schemas.microsoft.com/office/powerpoint/2010/main" val="36032081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Maria</a:t>
            </a:r>
          </a:p>
          <a:p>
            <a:r>
              <a:rPr lang="sv-SE"/>
              <a:t>Pneumokocker:</a:t>
            </a:r>
            <a:r>
              <a:rPr lang="sv-SE" baseline="0"/>
              <a:t> </a:t>
            </a:r>
            <a:r>
              <a:rPr lang="sv-SE"/>
              <a:t>vanligaste bakteriella</a:t>
            </a:r>
            <a:r>
              <a:rPr lang="sv-SE" baseline="0"/>
              <a:t> </a:t>
            </a:r>
            <a:r>
              <a:rPr lang="sv-SE"/>
              <a:t>orsaken </a:t>
            </a:r>
            <a:r>
              <a:rPr lang="sv-SE" baseline="0"/>
              <a:t>till lunginflammation. Orsakar också sepsis, meningit, otit, sinuit.</a:t>
            </a:r>
            <a:endParaRPr lang="sv-SE"/>
          </a:p>
          <a:p>
            <a:r>
              <a:rPr lang="sv-SE" err="1"/>
              <a:t>Pneumovax</a:t>
            </a:r>
            <a:r>
              <a:rPr lang="sv-SE"/>
              <a:t> 23 </a:t>
            </a:r>
            <a:r>
              <a:rPr lang="sv-SE" err="1"/>
              <a:t>serotyper</a:t>
            </a:r>
            <a:r>
              <a:rPr lang="sv-SE"/>
              <a:t>. </a:t>
            </a:r>
            <a:r>
              <a:rPr lang="sv-SE" err="1"/>
              <a:t>Polysacharidvaccin</a:t>
            </a:r>
            <a:r>
              <a:rPr lang="sv-SE"/>
              <a:t>.</a:t>
            </a:r>
            <a:endParaRPr lang="sv-SE">
              <a:cs typeface="Arial"/>
            </a:endParaRPr>
          </a:p>
          <a:p>
            <a:r>
              <a:rPr lang="sv-SE" err="1"/>
              <a:t>Prevenar</a:t>
            </a:r>
            <a:r>
              <a:rPr lang="sv-SE" baseline="0"/>
              <a:t> 13 </a:t>
            </a:r>
            <a:r>
              <a:rPr lang="sv-SE" baseline="0" err="1"/>
              <a:t>serotyper</a:t>
            </a:r>
            <a:r>
              <a:rPr lang="sv-SE" baseline="0"/>
              <a:t> . </a:t>
            </a:r>
            <a:r>
              <a:rPr lang="sv-SE" baseline="0" err="1"/>
              <a:t>Konjugatvaccin</a:t>
            </a:r>
            <a:r>
              <a:rPr lang="sv-SE" baseline="0"/>
              <a:t>.</a:t>
            </a:r>
            <a:endParaRPr lang="sv-SE" baseline="0">
              <a:cs typeface="Arial"/>
            </a:endParaRPr>
          </a:p>
          <a:p>
            <a:endParaRPr lang="sv-SE" baseline="0"/>
          </a:p>
          <a:p>
            <a:r>
              <a:rPr lang="sv-SE" baseline="0"/>
              <a:t>Skillnaden är antalet </a:t>
            </a:r>
            <a:r>
              <a:rPr lang="sv-SE" baseline="0" err="1"/>
              <a:t>serotyper</a:t>
            </a:r>
            <a:r>
              <a:rPr lang="sv-SE" baseline="0"/>
              <a:t> samt typ av vaccin. Barn vaccineras sedan 2009 med </a:t>
            </a:r>
            <a:r>
              <a:rPr lang="sv-SE" baseline="0" err="1"/>
              <a:t>Prevenar</a:t>
            </a:r>
            <a:r>
              <a:rPr lang="sv-SE" baseline="0"/>
              <a:t>. Leder till att dessa </a:t>
            </a:r>
            <a:r>
              <a:rPr lang="sv-SE" baseline="0" err="1"/>
              <a:t>serotyper</a:t>
            </a:r>
            <a:r>
              <a:rPr lang="sv-SE" baseline="0"/>
              <a:t> cirkulerar mindre. Detta talar för att </a:t>
            </a:r>
            <a:r>
              <a:rPr lang="sv-SE" baseline="0" err="1"/>
              <a:t>Pneumovax</a:t>
            </a:r>
            <a:r>
              <a:rPr lang="sv-SE" baseline="0"/>
              <a:t> fortsatt har sin plats till de allra flesta.</a:t>
            </a:r>
            <a:endParaRPr lang="sv-SE" baseline="0">
              <a:cs typeface="Arial"/>
            </a:endParaRPr>
          </a:p>
          <a:p>
            <a:r>
              <a:rPr lang="sv-SE" baseline="0"/>
              <a:t>Personer med kraftigt ökad risk för pneumokockinfektion rekommenderas kombinationsvaccinet</a:t>
            </a:r>
            <a:r>
              <a:rPr lang="sv-SE"/>
              <a:t> </a:t>
            </a:r>
            <a:endParaRPr lang="sv-SE" baseline="0">
              <a:cs typeface="Arial"/>
            </a:endParaRPr>
          </a:p>
          <a:p>
            <a:endParaRPr lang="sv-SE">
              <a:cs typeface="Arial" panose="020B0604020202020204"/>
            </a:endParaRPr>
          </a:p>
          <a:p>
            <a:r>
              <a:rPr lang="sv-SE">
                <a:cs typeface="Arial" panose="020B0604020202020204"/>
              </a:rPr>
              <a:t>Covid-19: har inte visat någon ökad risk för bakteriella infektion. </a:t>
            </a:r>
          </a:p>
        </p:txBody>
      </p:sp>
      <p:sp>
        <p:nvSpPr>
          <p:cNvPr id="4" name="Platshållare för bildnummer 3"/>
          <p:cNvSpPr>
            <a:spLocks noGrp="1"/>
          </p:cNvSpPr>
          <p:nvPr>
            <p:ph type="sldNum" sz="quarter" idx="10"/>
          </p:nvPr>
        </p:nvSpPr>
        <p:spPr/>
        <p:txBody>
          <a:bodyPr/>
          <a:lstStyle/>
          <a:p>
            <a:fld id="{D0B863A3-F6DA-432C-A68C-0B1EB56ED58E}" type="slidenum">
              <a:rPr lang="sv-SE" smtClean="0"/>
              <a:t>63</a:t>
            </a:fld>
            <a:endParaRPr lang="sv-SE"/>
          </a:p>
        </p:txBody>
      </p:sp>
    </p:spTree>
    <p:extLst>
      <p:ext uri="{BB962C8B-B14F-4D97-AF65-F5344CB8AC3E}">
        <p14:creationId xmlns:p14="http://schemas.microsoft.com/office/powerpoint/2010/main" val="40579741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latin typeface="Calibri"/>
                <a:cs typeface="Calibri"/>
              </a:rPr>
              <a:t>Maria Revaccination </a:t>
            </a:r>
            <a:r>
              <a:rPr lang="en-US" err="1">
                <a:latin typeface="Calibri"/>
                <a:cs typeface="Calibri"/>
              </a:rPr>
              <a:t>när</a:t>
            </a:r>
            <a:r>
              <a:rPr lang="en-US">
                <a:latin typeface="Calibri"/>
                <a:cs typeface="Calibri"/>
              </a:rPr>
              <a:t> </a:t>
            </a:r>
            <a:r>
              <a:rPr lang="en-US" err="1">
                <a:latin typeface="Calibri"/>
                <a:cs typeface="Calibri"/>
              </a:rPr>
              <a:t>minst</a:t>
            </a:r>
            <a:r>
              <a:rPr lang="en-US">
                <a:latin typeface="Calibri"/>
                <a:cs typeface="Calibri"/>
              </a:rPr>
              <a:t> 5 </a:t>
            </a:r>
            <a:r>
              <a:rPr lang="en-US" err="1">
                <a:latin typeface="Calibri"/>
                <a:cs typeface="Calibri"/>
              </a:rPr>
              <a:t>år</a:t>
            </a:r>
            <a:r>
              <a:rPr lang="en-US">
                <a:latin typeface="Calibri"/>
                <a:cs typeface="Calibri"/>
              </a:rPr>
              <a:t> </a:t>
            </a:r>
            <a:r>
              <a:rPr lang="en-US" err="1">
                <a:latin typeface="Calibri"/>
                <a:cs typeface="Calibri"/>
              </a:rPr>
              <a:t>gått</a:t>
            </a:r>
            <a:r>
              <a:rPr lang="en-US">
                <a:latin typeface="Calibri"/>
                <a:cs typeface="Calibri"/>
              </a:rPr>
              <a:t>. </a:t>
            </a:r>
            <a:r>
              <a:rPr lang="en-US" err="1">
                <a:latin typeface="Calibri"/>
                <a:cs typeface="Calibri"/>
              </a:rPr>
              <a:t>Tidigare</a:t>
            </a:r>
            <a:r>
              <a:rPr lang="en-US">
                <a:latin typeface="Calibri"/>
                <a:cs typeface="Calibri"/>
              </a:rPr>
              <a:t> </a:t>
            </a:r>
            <a:r>
              <a:rPr lang="en-US" err="1">
                <a:latin typeface="Calibri"/>
                <a:cs typeface="Calibri"/>
              </a:rPr>
              <a:t>har</a:t>
            </a:r>
            <a:r>
              <a:rPr lang="en-US">
                <a:latin typeface="Calibri"/>
                <a:cs typeface="Calibri"/>
              </a:rPr>
              <a:t> </a:t>
            </a:r>
            <a:r>
              <a:rPr lang="en-US" err="1">
                <a:latin typeface="Calibri"/>
                <a:cs typeface="Calibri"/>
              </a:rPr>
              <a:t>detta</a:t>
            </a:r>
            <a:r>
              <a:rPr lang="en-US">
                <a:latin typeface="Calibri"/>
                <a:cs typeface="Calibri"/>
              </a:rPr>
              <a:t> bara </a:t>
            </a:r>
            <a:r>
              <a:rPr lang="en-US" err="1">
                <a:latin typeface="Calibri"/>
                <a:cs typeface="Calibri"/>
              </a:rPr>
              <a:t>gällt</a:t>
            </a:r>
            <a:r>
              <a:rPr lang="en-US">
                <a:latin typeface="Calibri"/>
                <a:cs typeface="Calibri"/>
              </a:rPr>
              <a:t> </a:t>
            </a:r>
            <a:r>
              <a:rPr lang="en-US" err="1">
                <a:latin typeface="Calibri"/>
                <a:cs typeface="Calibri"/>
              </a:rPr>
              <a:t>vissa</a:t>
            </a:r>
            <a:r>
              <a:rPr lang="en-US">
                <a:latin typeface="Calibri"/>
                <a:cs typeface="Calibri"/>
              </a:rPr>
              <a:t> </a:t>
            </a:r>
            <a:r>
              <a:rPr lang="en-US" err="1">
                <a:latin typeface="Calibri"/>
                <a:cs typeface="Calibri"/>
              </a:rPr>
              <a:t>grupper</a:t>
            </a:r>
            <a:r>
              <a:rPr lang="en-US">
                <a:latin typeface="Calibri"/>
                <a:cs typeface="Calibri"/>
              </a:rPr>
              <a:t> bl a </a:t>
            </a:r>
            <a:r>
              <a:rPr lang="en-US" err="1">
                <a:latin typeface="Calibri"/>
                <a:cs typeface="Calibri"/>
              </a:rPr>
              <a:t>pga</a:t>
            </a:r>
            <a:r>
              <a:rPr lang="en-US">
                <a:latin typeface="Calibri"/>
                <a:cs typeface="Calibri"/>
              </a:rPr>
              <a:t> </a:t>
            </a:r>
            <a:r>
              <a:rPr lang="en-US" err="1">
                <a:latin typeface="Calibri"/>
                <a:cs typeface="Calibri"/>
              </a:rPr>
              <a:t>rädsla</a:t>
            </a:r>
            <a:r>
              <a:rPr lang="en-US">
                <a:latin typeface="Calibri"/>
                <a:cs typeface="Calibri"/>
              </a:rPr>
              <a:t> för </a:t>
            </a:r>
            <a:r>
              <a:rPr lang="en-US" err="1">
                <a:latin typeface="Calibri"/>
                <a:cs typeface="Calibri"/>
              </a:rPr>
              <a:t>hyporespons</a:t>
            </a:r>
            <a:r>
              <a:rPr lang="en-US">
                <a:latin typeface="Calibri"/>
                <a:cs typeface="Calibri"/>
              </a:rPr>
              <a:t>, men nu </a:t>
            </a:r>
            <a:r>
              <a:rPr lang="en-US" err="1">
                <a:latin typeface="Calibri"/>
                <a:cs typeface="Calibri"/>
              </a:rPr>
              <a:t>bedömer</a:t>
            </a:r>
            <a:r>
              <a:rPr lang="en-US">
                <a:latin typeface="Calibri"/>
                <a:cs typeface="Calibri"/>
              </a:rPr>
              <a:t> man </a:t>
            </a:r>
            <a:r>
              <a:rPr lang="en-US" err="1">
                <a:latin typeface="Calibri"/>
                <a:cs typeface="Calibri"/>
              </a:rPr>
              <a:t>att</a:t>
            </a:r>
            <a:r>
              <a:rPr lang="en-US">
                <a:latin typeface="Calibri"/>
                <a:cs typeface="Calibri"/>
              </a:rPr>
              <a:t> </a:t>
            </a:r>
            <a:r>
              <a:rPr lang="en-US" err="1">
                <a:latin typeface="Calibri"/>
                <a:cs typeface="Calibri"/>
              </a:rPr>
              <a:t>så</a:t>
            </a:r>
            <a:r>
              <a:rPr lang="en-US">
                <a:latin typeface="Calibri"/>
                <a:cs typeface="Calibri"/>
              </a:rPr>
              <a:t> </a:t>
            </a:r>
            <a:r>
              <a:rPr lang="en-US" err="1">
                <a:latin typeface="Calibri"/>
                <a:cs typeface="Calibri"/>
              </a:rPr>
              <a:t>länge</a:t>
            </a:r>
            <a:r>
              <a:rPr lang="en-US">
                <a:latin typeface="Calibri"/>
                <a:cs typeface="Calibri"/>
              </a:rPr>
              <a:t> det </a:t>
            </a:r>
            <a:r>
              <a:rPr lang="en-US" err="1">
                <a:latin typeface="Calibri"/>
                <a:cs typeface="Calibri"/>
              </a:rPr>
              <a:t>gått</a:t>
            </a:r>
            <a:r>
              <a:rPr lang="en-US">
                <a:latin typeface="Calibri"/>
                <a:cs typeface="Calibri"/>
              </a:rPr>
              <a:t> </a:t>
            </a:r>
            <a:r>
              <a:rPr lang="en-US" err="1">
                <a:latin typeface="Calibri"/>
                <a:cs typeface="Calibri"/>
              </a:rPr>
              <a:t>minst</a:t>
            </a:r>
            <a:r>
              <a:rPr lang="en-US">
                <a:latin typeface="Calibri"/>
                <a:cs typeface="Calibri"/>
              </a:rPr>
              <a:t> 5 </a:t>
            </a:r>
            <a:r>
              <a:rPr lang="en-US" err="1">
                <a:latin typeface="Calibri"/>
                <a:cs typeface="Calibri"/>
              </a:rPr>
              <a:t>år</a:t>
            </a:r>
            <a:r>
              <a:rPr lang="en-US">
                <a:latin typeface="Calibri"/>
                <a:cs typeface="Calibri"/>
              </a:rPr>
              <a:t> </a:t>
            </a:r>
            <a:r>
              <a:rPr lang="en-US" err="1">
                <a:latin typeface="Calibri"/>
                <a:cs typeface="Calibri"/>
              </a:rPr>
              <a:t>så</a:t>
            </a:r>
            <a:r>
              <a:rPr lang="en-US">
                <a:latin typeface="Calibri"/>
                <a:cs typeface="Calibri"/>
              </a:rPr>
              <a:t> </a:t>
            </a:r>
            <a:r>
              <a:rPr lang="en-US" err="1">
                <a:latin typeface="Calibri"/>
                <a:cs typeface="Calibri"/>
              </a:rPr>
              <a:t>överväger</a:t>
            </a:r>
            <a:r>
              <a:rPr lang="en-US">
                <a:latin typeface="Calibri"/>
                <a:cs typeface="Calibri"/>
              </a:rPr>
              <a:t> </a:t>
            </a:r>
            <a:r>
              <a:rPr lang="en-US" err="1">
                <a:latin typeface="Calibri"/>
                <a:cs typeface="Calibri"/>
              </a:rPr>
              <a:t>fördelarna</a:t>
            </a:r>
            <a:r>
              <a:rPr lang="en-US">
                <a:latin typeface="Calibri"/>
                <a:cs typeface="Calibri"/>
              </a:rPr>
              <a:t>.</a:t>
            </a:r>
          </a:p>
          <a:p>
            <a:r>
              <a:rPr lang="en-US" err="1">
                <a:latin typeface="Calibri"/>
                <a:cs typeface="Calibri"/>
              </a:rPr>
              <a:t>Terapirekommendationerna</a:t>
            </a:r>
            <a:endParaRPr lang="en-US">
              <a:latin typeface="Calibri"/>
              <a:cs typeface="Calibri"/>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64</a:t>
            </a:fld>
            <a:endParaRPr lang="sv-SE"/>
          </a:p>
        </p:txBody>
      </p:sp>
    </p:spTree>
    <p:extLst>
      <p:ext uri="{BB962C8B-B14F-4D97-AF65-F5344CB8AC3E}">
        <p14:creationId xmlns:p14="http://schemas.microsoft.com/office/powerpoint/2010/main" val="105933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b="1">
                <a:cs typeface="Arial"/>
              </a:rPr>
              <a:t>Magnus</a:t>
            </a:r>
          </a:p>
          <a:p>
            <a:r>
              <a:rPr lang="sv-SE" altLang="sv-SE" b="1"/>
              <a:t>Minska riskerna för allvarlig influensa och komplikationer </a:t>
            </a:r>
            <a:r>
              <a:rPr lang="sv-SE" altLang="sv-SE" b="0"/>
              <a:t>innebär</a:t>
            </a:r>
            <a:endParaRPr lang="sv-SE">
              <a:cs typeface="Arial"/>
            </a:endParaRPr>
          </a:p>
          <a:p>
            <a:pPr marL="628650" lvl="1" indent="-171450">
              <a:spcBef>
                <a:spcPct val="40000"/>
              </a:spcBef>
              <a:buFont typeface="Arial" panose="020B0604020202020204" pitchFamily="34" charset="0"/>
              <a:buChar char="•"/>
            </a:pPr>
            <a:r>
              <a:rPr lang="sv-SE" altLang="sv-SE" b="1"/>
              <a:t>Personligt skydd - </a:t>
            </a:r>
            <a:r>
              <a:rPr lang="sv-SE" altLang="sv-SE"/>
              <a:t>Skydd mot insjuknande, komplikationer, sjukhusvård och död.  </a:t>
            </a:r>
            <a:endParaRPr lang="sv-SE" altLang="sv-SE">
              <a:cs typeface="Arial"/>
            </a:endParaRPr>
          </a:p>
          <a:p>
            <a:pPr marL="628650" lvl="1" indent="-171450">
              <a:spcBef>
                <a:spcPct val="40000"/>
              </a:spcBef>
              <a:buFont typeface="Arial" panose="020B0604020202020204" pitchFamily="34" charset="0"/>
              <a:buChar char="•"/>
            </a:pPr>
            <a:r>
              <a:rPr lang="sv-SE" altLang="sv-SE" b="1"/>
              <a:t>Skydda andra:</a:t>
            </a:r>
            <a:endParaRPr lang="sv-SE" altLang="sv-SE" b="1">
              <a:cs typeface="Arial"/>
            </a:endParaRPr>
          </a:p>
          <a:p>
            <a:pPr marL="1085850" lvl="2" indent="-171450">
              <a:spcBef>
                <a:spcPct val="0"/>
              </a:spcBef>
              <a:buFont typeface="Arial" panose="020B0604020202020204" pitchFamily="34" charset="0"/>
              <a:buChar char="•"/>
            </a:pPr>
            <a:r>
              <a:rPr lang="sv-SE" altLang="sv-SE"/>
              <a:t>Minskad smittspridning </a:t>
            </a:r>
            <a:endParaRPr lang="sv-SE" altLang="sv-SE">
              <a:cs typeface="Arial"/>
            </a:endParaRPr>
          </a:p>
          <a:p>
            <a:pPr marL="1085850" lvl="2" indent="-171450">
              <a:spcBef>
                <a:spcPct val="0"/>
              </a:spcBef>
              <a:buFont typeface="Arial" panose="020B0604020202020204" pitchFamily="34" charset="0"/>
              <a:buChar char="•"/>
            </a:pPr>
            <a:r>
              <a:rPr lang="sv-SE" altLang="sv-SE"/>
              <a:t>Indirekt skydd för ovaccinerade och sårbara personer</a:t>
            </a:r>
            <a:endParaRPr lang="sv-SE" altLang="sv-SE">
              <a:cs typeface="Arial"/>
            </a:endParaRPr>
          </a:p>
          <a:p>
            <a:pPr marL="0" lvl="0" indent="0">
              <a:spcBef>
                <a:spcPct val="0"/>
              </a:spcBef>
              <a:buFont typeface="Arial" panose="020B0604020202020204" pitchFamily="34" charset="0"/>
              <a:buNone/>
            </a:pPr>
            <a:endParaRPr lang="sv-SE" altLang="sv-SE" b="1">
              <a:solidFill>
                <a:srgbClr val="FF0000"/>
              </a:solidFill>
            </a:endParaRPr>
          </a:p>
          <a:p>
            <a:pPr>
              <a:spcBef>
                <a:spcPct val="0"/>
              </a:spcBef>
            </a:pPr>
            <a:r>
              <a:rPr lang="sv-SE" altLang="sv-SE" b="1">
                <a:solidFill>
                  <a:srgbClr val="FF0000"/>
                </a:solidFill>
              </a:rPr>
              <a:t>Särskilt</a:t>
            </a:r>
            <a:r>
              <a:rPr lang="sv-SE" altLang="sv-SE" b="1" baseline="0">
                <a:solidFill>
                  <a:srgbClr val="FF0000"/>
                </a:solidFill>
              </a:rPr>
              <a:t> ska vi tänka på d</a:t>
            </a:r>
            <a:r>
              <a:rPr lang="sv-SE" altLang="sv-SE" b="1">
                <a:solidFill>
                  <a:srgbClr val="FF0000"/>
                </a:solidFill>
              </a:rPr>
              <a:t>et nyfödda barnet,</a:t>
            </a:r>
            <a:r>
              <a:rPr lang="sv-SE" altLang="sv-SE" b="1" baseline="0">
                <a:solidFill>
                  <a:srgbClr val="FF0000"/>
                </a:solidFill>
              </a:rPr>
              <a:t> som </a:t>
            </a:r>
            <a:r>
              <a:rPr lang="sv-SE" altLang="sv-SE" b="1">
                <a:solidFill>
                  <a:srgbClr val="FF0000"/>
                </a:solidFill>
              </a:rPr>
              <a:t>skyddas bäst genom att den gravida kvinnan vaccineras före förlossning. </a:t>
            </a:r>
            <a:endParaRPr lang="sv-SE" altLang="sv-SE" b="1">
              <a:solidFill>
                <a:srgbClr val="FF0000"/>
              </a:solidFill>
              <a:cs typeface="Arial"/>
            </a:endParaRPr>
          </a:p>
          <a:p>
            <a:pPr marL="171450" indent="-171450">
              <a:buFont typeface="Arial" panose="020B0604020202020204" pitchFamily="34" charset="0"/>
              <a:buChar char="•"/>
            </a:pPr>
            <a:endParaRPr lang="sv-SE"/>
          </a:p>
          <a:p>
            <a:pPr marL="171450" indent="-171450">
              <a:buFont typeface="Arial" panose="020B0604020202020204" pitchFamily="34" charset="0"/>
              <a:buChar char="•"/>
            </a:pPr>
            <a:r>
              <a:rPr lang="sv-SE" b="1"/>
              <a:t>Förbättra vaccinationstäckning</a:t>
            </a:r>
            <a:endParaRPr lang="sv-SE" b="1">
              <a:cs typeface="Arial"/>
            </a:endParaRPr>
          </a:p>
          <a:p>
            <a:pPr marL="628650" lvl="1" indent="-171450">
              <a:buFont typeface="Arial" panose="020B0604020202020204" pitchFamily="34" charset="0"/>
              <a:buChar char="•"/>
            </a:pPr>
            <a:r>
              <a:rPr lang="sv-SE"/>
              <a:t>Målet</a:t>
            </a:r>
            <a:r>
              <a:rPr lang="sv-SE" baseline="0"/>
              <a:t> är 75 % vaccinationstäckning i de prioriterade grupperna, gärna högre</a:t>
            </a:r>
            <a:endParaRPr lang="sv-SE">
              <a:cs typeface="Arial"/>
            </a:endParaRPr>
          </a:p>
        </p:txBody>
      </p:sp>
      <p:sp>
        <p:nvSpPr>
          <p:cNvPr id="4" name="Platshållare för bildnummer 3"/>
          <p:cNvSpPr>
            <a:spLocks noGrp="1"/>
          </p:cNvSpPr>
          <p:nvPr>
            <p:ph type="sldNum" sz="quarter" idx="10"/>
          </p:nvPr>
        </p:nvSpPr>
        <p:spPr/>
        <p:txBody>
          <a:bodyPr/>
          <a:lstStyle/>
          <a:p>
            <a:fld id="{D0B863A3-F6DA-432C-A68C-0B1EB56ED58E}" type="slidenum">
              <a:rPr lang="sv-SE" smtClean="0"/>
              <a:t>7</a:t>
            </a:fld>
            <a:endParaRPr lang="sv-SE"/>
          </a:p>
        </p:txBody>
      </p:sp>
    </p:spTree>
    <p:extLst>
      <p:ext uri="{BB962C8B-B14F-4D97-AF65-F5344CB8AC3E}">
        <p14:creationId xmlns:p14="http://schemas.microsoft.com/office/powerpoint/2010/main" val="14183782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Arial"/>
              </a:rPr>
              <a:t>Maria</a:t>
            </a:r>
            <a:endParaRPr lang="sv-SE"/>
          </a:p>
        </p:txBody>
      </p:sp>
      <p:sp>
        <p:nvSpPr>
          <p:cNvPr id="4" name="Platshållare för bildnummer 3"/>
          <p:cNvSpPr>
            <a:spLocks noGrp="1"/>
          </p:cNvSpPr>
          <p:nvPr>
            <p:ph type="sldNum" sz="quarter" idx="10"/>
          </p:nvPr>
        </p:nvSpPr>
        <p:spPr/>
        <p:txBody>
          <a:bodyPr/>
          <a:lstStyle/>
          <a:p>
            <a:fld id="{D0B863A3-F6DA-432C-A68C-0B1EB56ED58E}" type="slidenum">
              <a:rPr lang="sv-SE" smtClean="0"/>
              <a:t>66</a:t>
            </a:fld>
            <a:endParaRPr lang="sv-SE"/>
          </a:p>
        </p:txBody>
      </p:sp>
    </p:spTree>
    <p:extLst>
      <p:ext uri="{BB962C8B-B14F-4D97-AF65-F5344CB8AC3E}">
        <p14:creationId xmlns:p14="http://schemas.microsoft.com/office/powerpoint/2010/main" val="17834761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latin typeface="Calibri"/>
                <a:cs typeface="Calibri"/>
              </a:rPr>
              <a:t>Maria</a:t>
            </a:r>
          </a:p>
        </p:txBody>
      </p:sp>
      <p:sp>
        <p:nvSpPr>
          <p:cNvPr id="4" name="Platshållare för bildnummer 3"/>
          <p:cNvSpPr>
            <a:spLocks noGrp="1"/>
          </p:cNvSpPr>
          <p:nvPr>
            <p:ph type="sldNum" sz="quarter" idx="5"/>
          </p:nvPr>
        </p:nvSpPr>
        <p:spPr/>
        <p:txBody>
          <a:bodyPr/>
          <a:lstStyle/>
          <a:p>
            <a:fld id="{D0B863A3-F6DA-432C-A68C-0B1EB56ED58E}" type="slidenum">
              <a:rPr lang="sv-SE" smtClean="0"/>
              <a:t>67</a:t>
            </a:fld>
            <a:endParaRPr lang="sv-SE"/>
          </a:p>
        </p:txBody>
      </p:sp>
    </p:spTree>
    <p:extLst>
      <p:ext uri="{BB962C8B-B14F-4D97-AF65-F5344CB8AC3E}">
        <p14:creationId xmlns:p14="http://schemas.microsoft.com/office/powerpoint/2010/main" val="38988109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latin typeface="Calibri"/>
                <a:cs typeface="Calibri"/>
              </a:rPr>
              <a:t>Maria</a:t>
            </a:r>
          </a:p>
        </p:txBody>
      </p:sp>
      <p:sp>
        <p:nvSpPr>
          <p:cNvPr id="4" name="Platshållare för bildnummer 3"/>
          <p:cNvSpPr>
            <a:spLocks noGrp="1"/>
          </p:cNvSpPr>
          <p:nvPr>
            <p:ph type="sldNum" sz="quarter" idx="5"/>
          </p:nvPr>
        </p:nvSpPr>
        <p:spPr/>
        <p:txBody>
          <a:bodyPr/>
          <a:lstStyle/>
          <a:p>
            <a:fld id="{D0B863A3-F6DA-432C-A68C-0B1EB56ED58E}" type="slidenum">
              <a:rPr lang="sv-SE" smtClean="0"/>
              <a:t>68</a:t>
            </a:fld>
            <a:endParaRPr lang="sv-SE"/>
          </a:p>
        </p:txBody>
      </p:sp>
    </p:spTree>
    <p:extLst>
      <p:ext uri="{BB962C8B-B14F-4D97-AF65-F5344CB8AC3E}">
        <p14:creationId xmlns:p14="http://schemas.microsoft.com/office/powerpoint/2010/main" val="720775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0B863A3-F6DA-432C-A68C-0B1EB56ED58E}" type="slidenum">
              <a:rPr lang="sv-SE" smtClean="0"/>
              <a:t>69</a:t>
            </a:fld>
            <a:endParaRPr lang="sv-SE"/>
          </a:p>
        </p:txBody>
      </p:sp>
    </p:spTree>
    <p:extLst>
      <p:ext uri="{BB962C8B-B14F-4D97-AF65-F5344CB8AC3E}">
        <p14:creationId xmlns:p14="http://schemas.microsoft.com/office/powerpoint/2010/main" val="11761246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Arial"/>
              </a:rPr>
              <a:t> Anna</a:t>
            </a:r>
            <a:endParaRPr lang="sv-SE"/>
          </a:p>
        </p:txBody>
      </p:sp>
      <p:sp>
        <p:nvSpPr>
          <p:cNvPr id="4" name="Platshållare för bildnummer 3"/>
          <p:cNvSpPr>
            <a:spLocks noGrp="1"/>
          </p:cNvSpPr>
          <p:nvPr>
            <p:ph type="sldNum" sz="quarter" idx="10"/>
          </p:nvPr>
        </p:nvSpPr>
        <p:spPr/>
        <p:txBody>
          <a:bodyPr/>
          <a:lstStyle/>
          <a:p>
            <a:fld id="{D0B863A3-F6DA-432C-A68C-0B1EB56ED58E}" type="slidenum">
              <a:rPr lang="sv-SE" smtClean="0"/>
              <a:t>70</a:t>
            </a:fld>
            <a:endParaRPr lang="sv-SE"/>
          </a:p>
        </p:txBody>
      </p:sp>
    </p:spTree>
    <p:extLst>
      <p:ext uri="{BB962C8B-B14F-4D97-AF65-F5344CB8AC3E}">
        <p14:creationId xmlns:p14="http://schemas.microsoft.com/office/powerpoint/2010/main" val="33978184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Arial"/>
              </a:rPr>
              <a:t>Maria</a:t>
            </a:r>
            <a:endParaRPr lang="sv-SE"/>
          </a:p>
        </p:txBody>
      </p:sp>
      <p:sp>
        <p:nvSpPr>
          <p:cNvPr id="4" name="Platshållare för bildnummer 3"/>
          <p:cNvSpPr>
            <a:spLocks noGrp="1"/>
          </p:cNvSpPr>
          <p:nvPr>
            <p:ph type="sldNum" sz="quarter" idx="10"/>
          </p:nvPr>
        </p:nvSpPr>
        <p:spPr/>
        <p:txBody>
          <a:bodyPr/>
          <a:lstStyle/>
          <a:p>
            <a:fld id="{D0B863A3-F6DA-432C-A68C-0B1EB56ED58E}" type="slidenum">
              <a:rPr lang="sv-SE" smtClean="0"/>
              <a:t>71</a:t>
            </a:fld>
            <a:endParaRPr lang="sv-SE"/>
          </a:p>
        </p:txBody>
      </p:sp>
    </p:spTree>
    <p:extLst>
      <p:ext uri="{BB962C8B-B14F-4D97-AF65-F5344CB8AC3E}">
        <p14:creationId xmlns:p14="http://schemas.microsoft.com/office/powerpoint/2010/main" val="36788342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Arial"/>
              </a:rPr>
              <a:t>Magnus</a:t>
            </a:r>
            <a:endParaRPr lang="sv-SE"/>
          </a:p>
        </p:txBody>
      </p:sp>
      <p:sp>
        <p:nvSpPr>
          <p:cNvPr id="4" name="Platshållare för bildnummer 3"/>
          <p:cNvSpPr>
            <a:spLocks noGrp="1"/>
          </p:cNvSpPr>
          <p:nvPr>
            <p:ph type="sldNum" sz="quarter" idx="10"/>
          </p:nvPr>
        </p:nvSpPr>
        <p:spPr/>
        <p:txBody>
          <a:bodyPr/>
          <a:lstStyle/>
          <a:p>
            <a:fld id="{D0B863A3-F6DA-432C-A68C-0B1EB56ED58E}" type="slidenum">
              <a:rPr lang="sv-SE" smtClean="0"/>
              <a:t>72</a:t>
            </a:fld>
            <a:endParaRPr lang="sv-SE"/>
          </a:p>
        </p:txBody>
      </p:sp>
    </p:spTree>
    <p:extLst>
      <p:ext uri="{BB962C8B-B14F-4D97-AF65-F5344CB8AC3E}">
        <p14:creationId xmlns:p14="http://schemas.microsoft.com/office/powerpoint/2010/main" val="38903354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Magnus</a:t>
            </a:r>
          </a:p>
          <a:p>
            <a:r>
              <a:rPr lang="sv-SE" baseline="0"/>
              <a:t>Det vi pratat om idag gäller just nu, men informationen kan komma att ändras med kort varsel.</a:t>
            </a:r>
            <a:endParaRPr lang="sv-SE">
              <a:cs typeface="Arial"/>
            </a:endParaRPr>
          </a:p>
          <a:p>
            <a:r>
              <a:rPr lang="sv-SE" baseline="0"/>
              <a:t>Därför ber vi er alla att bevaka sidan ”</a:t>
            </a:r>
            <a:r>
              <a:rPr lang="sv-SE" b="1" baseline="0"/>
              <a:t>Influensavaccination </a:t>
            </a:r>
            <a:r>
              <a:rPr lang="sv-SE" b="1"/>
              <a:t>2022/2023</a:t>
            </a:r>
            <a:r>
              <a:rPr lang="sv-SE" baseline="0"/>
              <a:t>” på Vårdgivarwebben, där uppdaterad information alltid kommer att finnas. Den ligger under Smittskydd men du kan också söka på vårdgivarwebben.</a:t>
            </a:r>
            <a:endParaRPr lang="sv-SE">
              <a:cs typeface="Arial"/>
            </a:endParaRPr>
          </a:p>
        </p:txBody>
      </p:sp>
      <p:sp>
        <p:nvSpPr>
          <p:cNvPr id="4" name="Platshållare för bildnummer 3"/>
          <p:cNvSpPr>
            <a:spLocks noGrp="1"/>
          </p:cNvSpPr>
          <p:nvPr>
            <p:ph type="sldNum" sz="quarter" idx="10"/>
          </p:nvPr>
        </p:nvSpPr>
        <p:spPr/>
        <p:txBody>
          <a:bodyPr/>
          <a:lstStyle/>
          <a:p>
            <a:fld id="{D0B863A3-F6DA-432C-A68C-0B1EB56ED58E}" type="slidenum">
              <a:rPr lang="sv-SE" smtClean="0"/>
              <a:t>73</a:t>
            </a:fld>
            <a:endParaRPr lang="sv-SE"/>
          </a:p>
        </p:txBody>
      </p:sp>
    </p:spTree>
    <p:extLst>
      <p:ext uri="{BB962C8B-B14F-4D97-AF65-F5344CB8AC3E}">
        <p14:creationId xmlns:p14="http://schemas.microsoft.com/office/powerpoint/2010/main" val="295181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Arial"/>
              </a:rPr>
              <a:t>Maria</a:t>
            </a:r>
            <a:endParaRPr lang="sv-SE"/>
          </a:p>
          <a:p>
            <a:r>
              <a:rPr lang="sv-SE"/>
              <a:t>De</a:t>
            </a:r>
            <a:r>
              <a:rPr lang="sv-SE" baseline="0"/>
              <a:t> som avlider gör det oftast av komplikationer till allvarlig influensa, som lunginflammation.</a:t>
            </a:r>
          </a:p>
          <a:p>
            <a:r>
              <a:rPr lang="sv-SE">
                <a:cs typeface="Arial" panose="020B0604020202020204"/>
              </a:rPr>
              <a:t>Jag la in bilden. Ta bort om den känns malplacerad. // Magnus</a:t>
            </a:r>
          </a:p>
        </p:txBody>
      </p:sp>
      <p:sp>
        <p:nvSpPr>
          <p:cNvPr id="4" name="Platshållare för bildnummer 3"/>
          <p:cNvSpPr>
            <a:spLocks noGrp="1"/>
          </p:cNvSpPr>
          <p:nvPr>
            <p:ph type="sldNum" sz="quarter" idx="10"/>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3944267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Arial"/>
              </a:rPr>
              <a:t>Maria</a:t>
            </a:r>
            <a:endParaRPr lang="sv-SE"/>
          </a:p>
        </p:txBody>
      </p:sp>
      <p:sp>
        <p:nvSpPr>
          <p:cNvPr id="4" name="Platshållare för bildnummer 3"/>
          <p:cNvSpPr>
            <a:spLocks noGrp="1"/>
          </p:cNvSpPr>
          <p:nvPr>
            <p:ph type="sldNum" sz="quarter" idx="10"/>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3542349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Arial" panose="020B0604020202020204"/>
              </a:rPr>
              <a:t>Maria</a:t>
            </a:r>
          </a:p>
          <a:p>
            <a:pPr marL="171450" indent="-171450">
              <a:buFont typeface="Arial,Sans-Serif"/>
              <a:buChar char="•"/>
            </a:pPr>
            <a:r>
              <a:rPr lang="sv-SE"/>
              <a:t>Under säsongen 2022–2023 analyserades cirka 325 000 prover för influensa, vilket är fler än någon tidigare säsong förutom 2021–2022. Under pandemin av covid-19 infördes kombinerade molekylära tester för SARS-CoV-2, influensa och RS-virus, och det har lett till en ökning av utförda influensaanalyser och en förändrad demografi när det gäller både provtagna individer och laboratoriebekräftade fall.</a:t>
            </a:r>
            <a:endParaRPr lang="sv-SE">
              <a:cs typeface="Arial"/>
            </a:endParaRPr>
          </a:p>
          <a:p>
            <a:r>
              <a:rPr lang="en-US" err="1"/>
              <a:t>Säsongen</a:t>
            </a:r>
            <a:r>
              <a:rPr lang="en-US"/>
              <a:t> 2022–2023 var </a:t>
            </a:r>
            <a:r>
              <a:rPr lang="en-US" b="1" err="1"/>
              <a:t>blandad</a:t>
            </a:r>
            <a:r>
              <a:rPr lang="en-US" b="1"/>
              <a:t> med </a:t>
            </a:r>
            <a:r>
              <a:rPr lang="en-US" b="1" err="1"/>
              <a:t>spridning</a:t>
            </a:r>
            <a:r>
              <a:rPr lang="en-US" b="1"/>
              <a:t> av </a:t>
            </a:r>
            <a:r>
              <a:rPr lang="en-US" b="1" err="1"/>
              <a:t>influensa</a:t>
            </a:r>
            <a:r>
              <a:rPr lang="en-US" b="1"/>
              <a:t> A(H1N1)pdm09, </a:t>
            </a:r>
            <a:r>
              <a:rPr lang="en-US" b="1" err="1"/>
              <a:t>influensa</a:t>
            </a:r>
            <a:r>
              <a:rPr lang="en-US" b="1"/>
              <a:t> A(H3N2) </a:t>
            </a:r>
            <a:r>
              <a:rPr lang="en-US" b="1" err="1"/>
              <a:t>och</a:t>
            </a:r>
            <a:r>
              <a:rPr lang="en-US" b="1"/>
              <a:t> </a:t>
            </a:r>
            <a:r>
              <a:rPr lang="en-US" b="1" err="1"/>
              <a:t>influensa</a:t>
            </a:r>
            <a:r>
              <a:rPr lang="en-US" b="1"/>
              <a:t> B/Victoria. </a:t>
            </a:r>
            <a:endParaRPr lang="en-US"/>
          </a:p>
          <a:p>
            <a:r>
              <a:rPr lang="en-US"/>
              <a:t>Den </a:t>
            </a:r>
            <a:r>
              <a:rPr lang="en-US" b="1" err="1"/>
              <a:t>startade</a:t>
            </a:r>
            <a:r>
              <a:rPr lang="en-US" b="1"/>
              <a:t> </a:t>
            </a:r>
            <a:r>
              <a:rPr lang="en-US" b="1" err="1"/>
              <a:t>vecka</a:t>
            </a:r>
            <a:r>
              <a:rPr lang="en-US" b="1"/>
              <a:t> 48</a:t>
            </a:r>
            <a:r>
              <a:rPr lang="en-US"/>
              <a:t> </a:t>
            </a:r>
            <a:r>
              <a:rPr lang="en-US" err="1"/>
              <a:t>då</a:t>
            </a:r>
            <a:r>
              <a:rPr lang="en-US"/>
              <a:t> </a:t>
            </a:r>
            <a:r>
              <a:rPr lang="en-US" err="1"/>
              <a:t>antalet</a:t>
            </a:r>
            <a:r>
              <a:rPr lang="en-US"/>
              <a:t> </a:t>
            </a:r>
            <a:r>
              <a:rPr lang="en-US" err="1"/>
              <a:t>laboratoriebekräftade</a:t>
            </a:r>
            <a:r>
              <a:rPr lang="en-US"/>
              <a:t> </a:t>
            </a:r>
            <a:r>
              <a:rPr lang="en-US" err="1"/>
              <a:t>influensa</a:t>
            </a:r>
            <a:r>
              <a:rPr lang="en-US"/>
              <a:t> A-fall </a:t>
            </a:r>
            <a:r>
              <a:rPr lang="en-US" err="1"/>
              <a:t>började</a:t>
            </a:r>
            <a:r>
              <a:rPr lang="en-US"/>
              <a:t> </a:t>
            </a:r>
            <a:r>
              <a:rPr lang="en-US" err="1"/>
              <a:t>öka</a:t>
            </a:r>
            <a:r>
              <a:rPr lang="en-US"/>
              <a:t>. </a:t>
            </a:r>
            <a:r>
              <a:rPr lang="en-US" b="1"/>
              <a:t>Toppen </a:t>
            </a:r>
            <a:r>
              <a:rPr lang="en-US" b="1" err="1"/>
              <a:t>nåddes</a:t>
            </a:r>
            <a:r>
              <a:rPr lang="en-US" b="1"/>
              <a:t> </a:t>
            </a:r>
            <a:r>
              <a:rPr lang="en-US" b="1" err="1"/>
              <a:t>vecka</a:t>
            </a:r>
            <a:r>
              <a:rPr lang="en-US" b="1"/>
              <a:t> 52</a:t>
            </a:r>
            <a:r>
              <a:rPr lang="en-US"/>
              <a:t>. </a:t>
            </a:r>
          </a:p>
          <a:p>
            <a:endParaRPr lang="en-US">
              <a:cs typeface="Arial"/>
            </a:endParaRPr>
          </a:p>
          <a:p>
            <a:r>
              <a:rPr lang="en-US">
                <a:cs typeface="Arial"/>
              </a:rPr>
              <a:t>I Halland 965 fall</a:t>
            </a:r>
          </a:p>
          <a:p>
            <a:endParaRPr lang="en-US"/>
          </a:p>
          <a:p>
            <a:r>
              <a:rPr lang="en-US"/>
              <a:t>Under de </a:t>
            </a:r>
            <a:r>
              <a:rPr lang="en-US" err="1"/>
              <a:t>första</a:t>
            </a:r>
            <a:r>
              <a:rPr lang="en-US"/>
              <a:t> </a:t>
            </a:r>
            <a:r>
              <a:rPr lang="en-US" err="1"/>
              <a:t>tre</a:t>
            </a:r>
            <a:r>
              <a:rPr lang="en-US"/>
              <a:t> </a:t>
            </a:r>
            <a:r>
              <a:rPr lang="en-US" err="1"/>
              <a:t>veckorna</a:t>
            </a:r>
            <a:r>
              <a:rPr lang="en-US"/>
              <a:t> av 2023 </a:t>
            </a:r>
            <a:r>
              <a:rPr lang="en-US" err="1"/>
              <a:t>minskade</a:t>
            </a:r>
            <a:r>
              <a:rPr lang="en-US"/>
              <a:t> </a:t>
            </a:r>
            <a:r>
              <a:rPr lang="en-US" err="1"/>
              <a:t>antalet</a:t>
            </a:r>
            <a:r>
              <a:rPr lang="en-US"/>
              <a:t> fall av </a:t>
            </a:r>
            <a:r>
              <a:rPr lang="en-US" err="1"/>
              <a:t>influensa</a:t>
            </a:r>
            <a:r>
              <a:rPr lang="en-US"/>
              <a:t> A </a:t>
            </a:r>
            <a:r>
              <a:rPr lang="en-US" err="1"/>
              <a:t>snabbt</a:t>
            </a:r>
            <a:r>
              <a:rPr lang="en-US"/>
              <a:t>, </a:t>
            </a:r>
            <a:r>
              <a:rPr lang="en-US" err="1"/>
              <a:t>liksom</a:t>
            </a:r>
            <a:r>
              <a:rPr lang="en-US"/>
              <a:t> </a:t>
            </a:r>
            <a:r>
              <a:rPr lang="en-US" err="1"/>
              <a:t>överdödligheten</a:t>
            </a:r>
            <a:r>
              <a:rPr lang="en-US"/>
              <a:t>. Detta </a:t>
            </a:r>
            <a:r>
              <a:rPr lang="en-US" err="1"/>
              <a:t>följdes</a:t>
            </a:r>
            <a:r>
              <a:rPr lang="en-US"/>
              <a:t> av </a:t>
            </a:r>
            <a:r>
              <a:rPr lang="en-US" err="1"/>
              <a:t>en</a:t>
            </a:r>
            <a:r>
              <a:rPr lang="en-US"/>
              <a:t> </a:t>
            </a:r>
            <a:r>
              <a:rPr lang="en-US" b="1" err="1"/>
              <a:t>ökning</a:t>
            </a:r>
            <a:r>
              <a:rPr lang="en-US" b="1"/>
              <a:t> av fall av </a:t>
            </a:r>
            <a:r>
              <a:rPr lang="en-US" b="1" err="1"/>
              <a:t>influensa</a:t>
            </a:r>
            <a:r>
              <a:rPr lang="en-US" b="1"/>
              <a:t> B/Victoria under </a:t>
            </a:r>
            <a:r>
              <a:rPr lang="en-US" b="1" err="1"/>
              <a:t>februari</a:t>
            </a:r>
            <a:r>
              <a:rPr lang="en-US" b="1"/>
              <a:t> </a:t>
            </a:r>
            <a:r>
              <a:rPr lang="en-US" b="1" err="1"/>
              <a:t>och</a:t>
            </a:r>
            <a:r>
              <a:rPr lang="en-US" b="1"/>
              <a:t> mars, </a:t>
            </a:r>
            <a:r>
              <a:rPr lang="en-US" b="1" err="1"/>
              <a:t>vilket</a:t>
            </a:r>
            <a:r>
              <a:rPr lang="en-US" b="1"/>
              <a:t> </a:t>
            </a:r>
            <a:r>
              <a:rPr lang="en-US" b="1" err="1"/>
              <a:t>främst</a:t>
            </a:r>
            <a:r>
              <a:rPr lang="en-US" b="1"/>
              <a:t> </a:t>
            </a:r>
            <a:r>
              <a:rPr lang="en-US" b="1" err="1"/>
              <a:t>drabbade</a:t>
            </a:r>
            <a:r>
              <a:rPr lang="en-US" b="1"/>
              <a:t> </a:t>
            </a:r>
            <a:r>
              <a:rPr lang="en-US" b="1" err="1"/>
              <a:t>yngre</a:t>
            </a:r>
            <a:r>
              <a:rPr lang="en-US" b="1"/>
              <a:t> </a:t>
            </a:r>
            <a:r>
              <a:rPr lang="en-US" b="1" err="1"/>
              <a:t>åldersgrupper</a:t>
            </a:r>
            <a:r>
              <a:rPr lang="en-US" b="1"/>
              <a:t>.</a:t>
            </a:r>
            <a:r>
              <a:rPr lang="en-US"/>
              <a:t> </a:t>
            </a:r>
            <a:r>
              <a:rPr lang="en-US" err="1"/>
              <a:t>Influensasäsongen</a:t>
            </a:r>
            <a:r>
              <a:rPr lang="en-US"/>
              <a:t> </a:t>
            </a:r>
            <a:r>
              <a:rPr lang="en-US" err="1"/>
              <a:t>avslutades</a:t>
            </a:r>
            <a:r>
              <a:rPr lang="en-US"/>
              <a:t> </a:t>
            </a:r>
            <a:r>
              <a:rPr lang="en-US" err="1"/>
              <a:t>vecka</a:t>
            </a:r>
            <a:r>
              <a:rPr lang="en-US"/>
              <a:t> 18.</a:t>
            </a:r>
            <a:endParaRPr lang="en-US">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10</a:t>
            </a:fld>
            <a:endParaRPr lang="sv-SE"/>
          </a:p>
        </p:txBody>
      </p:sp>
    </p:spTree>
    <p:extLst>
      <p:ext uri="{BB962C8B-B14F-4D97-AF65-F5344CB8AC3E}">
        <p14:creationId xmlns:p14="http://schemas.microsoft.com/office/powerpoint/2010/main" val="1452126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B1A7CF74-5D01-4BB8-9318-D83519EF9A15}"/>
              </a:ext>
            </a:extLst>
          </p:cNvPr>
          <p:cNvPicPr>
            <a:picLocks noChangeAspect="1"/>
          </p:cNvPicPr>
          <p:nvPr userDrawn="1"/>
        </p:nvPicPr>
        <p:blipFill>
          <a:blip r:embed="rId2"/>
          <a:srcRect/>
          <a:stretch/>
        </p:blipFill>
        <p:spPr>
          <a:xfrm>
            <a:off x="0" y="-1"/>
            <a:ext cx="12204000" cy="5305196"/>
          </a:xfrm>
          <a:prstGeom prst="rect">
            <a:avLst/>
          </a:prstGeom>
        </p:spPr>
      </p:pic>
      <p:sp>
        <p:nvSpPr>
          <p:cNvPr id="2" name="Rubrik 1"/>
          <p:cNvSpPr>
            <a:spLocks noGrp="1"/>
          </p:cNvSpPr>
          <p:nvPr>
            <p:ph type="ctrTitle"/>
          </p:nvPr>
        </p:nvSpPr>
        <p:spPr bwMode="white">
          <a:xfrm>
            <a:off x="1774825" y="1378843"/>
            <a:ext cx="8642350" cy="2160000"/>
          </a:xfrm>
        </p:spPr>
        <p:txBody>
          <a:bodyPr anchor="t" anchorCtr="0"/>
          <a:lstStyle>
            <a:lvl1pPr algn="ctr">
              <a:lnSpc>
                <a:spcPct val="100000"/>
              </a:lnSpc>
              <a:defRPr sz="3800">
                <a:solidFill>
                  <a:schemeClr val="bg1"/>
                </a:solidFill>
              </a:defRPr>
            </a:lvl1pPr>
          </a:lstStyle>
          <a:p>
            <a:r>
              <a:rPr lang="sv-SE"/>
              <a:t>Klicka här för att ändra format</a:t>
            </a:r>
          </a:p>
        </p:txBody>
      </p:sp>
      <p:sp>
        <p:nvSpPr>
          <p:cNvPr id="3" name="Underrubrik 2"/>
          <p:cNvSpPr>
            <a:spLocks noGrp="1"/>
          </p:cNvSpPr>
          <p:nvPr>
            <p:ph type="subTitle" idx="1" hasCustomPrompt="1"/>
          </p:nvPr>
        </p:nvSpPr>
        <p:spPr bwMode="white">
          <a:xfrm>
            <a:off x="1774825" y="871180"/>
            <a:ext cx="8642350" cy="360000"/>
          </a:xfrm>
        </p:spPr>
        <p:txBody>
          <a:bodyPr/>
          <a:lstStyle>
            <a:lvl1pPr marL="0" indent="0" algn="ctr">
              <a:buNone/>
              <a:defRPr sz="18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Budskap/Verksamhet/Projekt</a:t>
            </a:r>
          </a:p>
        </p:txBody>
      </p:sp>
      <p:pic>
        <p:nvPicPr>
          <p:cNvPr id="10" name="Bildobjekt 9">
            <a:extLst>
              <a:ext uri="{FF2B5EF4-FFF2-40B4-BE49-F238E27FC236}">
                <a16:creationId xmlns:a16="http://schemas.microsoft.com/office/drawing/2014/main" id="{B8E9AD04-824A-4115-A078-C02FD9CD52D0}"/>
              </a:ext>
            </a:extLst>
          </p:cNvPr>
          <p:cNvPicPr>
            <a:picLocks noChangeAspect="1"/>
          </p:cNvPicPr>
          <p:nvPr userDrawn="1"/>
        </p:nvPicPr>
        <p:blipFill>
          <a:blip r:embed="rId3"/>
          <a:srcRect/>
          <a:stretch/>
        </p:blipFill>
        <p:spPr>
          <a:xfrm>
            <a:off x="4512000" y="5722791"/>
            <a:ext cx="3168000" cy="681459"/>
          </a:xfrm>
          <a:prstGeom prst="rect">
            <a:avLst/>
          </a:prstGeom>
        </p:spPr>
      </p:pic>
    </p:spTree>
    <p:extLst>
      <p:ext uri="{BB962C8B-B14F-4D97-AF65-F5344CB8AC3E}">
        <p14:creationId xmlns:p14="http://schemas.microsoft.com/office/powerpoint/2010/main" val="317100123"/>
      </p:ext>
    </p:extLst>
  </p:cSld>
  <p:clrMapOvr>
    <a:masterClrMapping/>
  </p:clrMapOvr>
  <p:extLst>
    <p:ext uri="{DCECCB84-F9BA-43D5-87BE-67443E8EF086}">
      <p15:sldGuideLst xmlns:p15="http://schemas.microsoft.com/office/powerpoint/2012/main">
        <p15:guide id="1" pos="1118" userDrawn="1">
          <p15:clr>
            <a:srgbClr val="FBAE40"/>
          </p15:clr>
        </p15:guide>
        <p15:guide id="2" pos="6562" userDrawn="1">
          <p15:clr>
            <a:srgbClr val="FBAE40"/>
          </p15:clr>
        </p15:guide>
        <p15:guide id="3" orient="horz" pos="3861">
          <p15:clr>
            <a:srgbClr val="FBAE40"/>
          </p15:clr>
        </p15:guide>
        <p15:guide id="4" orient="horz" pos="73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 9">
            <a:extLst>
              <a:ext uri="{FF2B5EF4-FFF2-40B4-BE49-F238E27FC236}">
                <a16:creationId xmlns:a16="http://schemas.microsoft.com/office/drawing/2014/main" id="{A3940FB8-56C2-4640-90D1-40DD4B63A06F}"/>
              </a:ext>
            </a:extLst>
          </p:cNvPr>
          <p:cNvSpPr>
            <a:spLocks noGrp="1"/>
          </p:cNvSpPr>
          <p:nvPr>
            <p:ph type="pic" sz="quarter" idx="13"/>
          </p:nvPr>
        </p:nvSpPr>
        <p:spPr>
          <a:xfrm>
            <a:off x="803275" y="1665288"/>
            <a:ext cx="10585450" cy="4691062"/>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3640273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1">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58A24275-663F-44E4-96F3-FF9C308016BC}"/>
              </a:ext>
            </a:extLst>
          </p:cNvPr>
          <p:cNvSpPr>
            <a:spLocks noGrp="1"/>
          </p:cNvSpPr>
          <p:nvPr>
            <p:ph type="dt" sz="half" idx="10"/>
          </p:nvPr>
        </p:nvSpPr>
        <p:spPr/>
        <p:txBody>
          <a:bodyPr/>
          <a:lstStyle/>
          <a:p>
            <a:r>
              <a:rPr lang="sv-SE"/>
              <a:t>Region Halland  │</a:t>
            </a:r>
          </a:p>
        </p:txBody>
      </p:sp>
      <p:sp>
        <p:nvSpPr>
          <p:cNvPr id="9" name="Platshållare för sidfot 8">
            <a:extLst>
              <a:ext uri="{FF2B5EF4-FFF2-40B4-BE49-F238E27FC236}">
                <a16:creationId xmlns:a16="http://schemas.microsoft.com/office/drawing/2014/main" id="{90CA8896-D002-4895-96C3-D957ECD5A120}"/>
              </a:ext>
            </a:extLst>
          </p:cNvPr>
          <p:cNvSpPr>
            <a:spLocks noGrp="1"/>
          </p:cNvSpPr>
          <p:nvPr>
            <p:ph type="ftr" sz="quarter" idx="11"/>
          </p:nvPr>
        </p:nvSpPr>
        <p:spPr/>
        <p:txBody>
          <a:bodyPr/>
          <a:lstStyle/>
          <a:p>
            <a:r>
              <a:rPr lang="sv-SE"/>
              <a:t>Halland – Bästa livsplatsen</a:t>
            </a:r>
          </a:p>
        </p:txBody>
      </p:sp>
      <p:sp>
        <p:nvSpPr>
          <p:cNvPr id="10" name="Platshållare för bildnummer 9">
            <a:extLst>
              <a:ext uri="{FF2B5EF4-FFF2-40B4-BE49-F238E27FC236}">
                <a16:creationId xmlns:a16="http://schemas.microsoft.com/office/drawing/2014/main" id="{AE6A284B-7F89-469B-A856-0079298F2B7D}"/>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4104483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Tom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239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DE6E2B-F46F-401B-AD55-1351DAEC1E81}"/>
              </a:ext>
            </a:extLst>
          </p:cNvPr>
          <p:cNvSpPr>
            <a:spLocks noGrp="1"/>
          </p:cNvSpPr>
          <p:nvPr>
            <p:ph type="title" hasCustomPrompt="1"/>
          </p:nvPr>
        </p:nvSpPr>
        <p:spPr>
          <a:xfrm>
            <a:off x="803275" y="4060182"/>
            <a:ext cx="10585449" cy="1296000"/>
          </a:xfrm>
        </p:spPr>
        <p:txBody>
          <a:bodyPr anchor="t" anchorCtr="0"/>
          <a:lstStyle>
            <a:lvl1pPr algn="ctr">
              <a:lnSpc>
                <a:spcPct val="100000"/>
              </a:lnSpc>
              <a:defRPr sz="1500" b="0" spc="0" baseline="0"/>
            </a:lvl1pPr>
          </a:lstStyle>
          <a:p>
            <a:r>
              <a:rPr lang="sv-SE"/>
              <a:t>Föredragshållarens namn, titel │ Förvaltning │epost@regionhalland.se (Skriv in dina uppgifter och infoga det långa strecket som du hittar under fliken Infoga och knappen Symbol)</a:t>
            </a:r>
            <a:endParaRPr lang="en-US"/>
          </a:p>
        </p:txBody>
      </p:sp>
      <p:sp>
        <p:nvSpPr>
          <p:cNvPr id="3" name="Platshållare för datum 2">
            <a:extLst>
              <a:ext uri="{FF2B5EF4-FFF2-40B4-BE49-F238E27FC236}">
                <a16:creationId xmlns:a16="http://schemas.microsoft.com/office/drawing/2014/main" id="{25D375A6-E1AB-427A-B9D9-7647F9DDD878}"/>
              </a:ext>
            </a:extLst>
          </p:cNvPr>
          <p:cNvSpPr>
            <a:spLocks noGrp="1"/>
          </p:cNvSpPr>
          <p:nvPr>
            <p:ph type="dt" sz="half" idx="10"/>
          </p:nvPr>
        </p:nvSpPr>
        <p:spPr/>
        <p:txBody>
          <a:bodyPr/>
          <a:lstStyle/>
          <a:p>
            <a:r>
              <a:rPr lang="sv-SE"/>
              <a:t>Region Halland  │</a:t>
            </a:r>
          </a:p>
        </p:txBody>
      </p:sp>
      <p:sp>
        <p:nvSpPr>
          <p:cNvPr id="4" name="Platshållare för sidfot 3">
            <a:extLst>
              <a:ext uri="{FF2B5EF4-FFF2-40B4-BE49-F238E27FC236}">
                <a16:creationId xmlns:a16="http://schemas.microsoft.com/office/drawing/2014/main" id="{598FB377-D5EC-4CF3-AAD0-DA1A486FEB28}"/>
              </a:ext>
            </a:extLst>
          </p:cNvPr>
          <p:cNvSpPr>
            <a:spLocks noGrp="1"/>
          </p:cNvSpPr>
          <p:nvPr>
            <p:ph type="ftr" sz="quarter" idx="11"/>
          </p:nvPr>
        </p:nvSpPr>
        <p:spPr/>
        <p:txBody>
          <a:bodyPr/>
          <a:lstStyle/>
          <a:p>
            <a:r>
              <a:rPr lang="sv-SE"/>
              <a:t>Halland – Bästa livsplatsen</a:t>
            </a:r>
          </a:p>
        </p:txBody>
      </p:sp>
      <p:sp>
        <p:nvSpPr>
          <p:cNvPr id="5" name="Platshållare för bildnummer 4">
            <a:extLst>
              <a:ext uri="{FF2B5EF4-FFF2-40B4-BE49-F238E27FC236}">
                <a16:creationId xmlns:a16="http://schemas.microsoft.com/office/drawing/2014/main" id="{DF8B6E0C-343B-4614-BD6C-6399EB338E02}"/>
              </a:ext>
            </a:extLst>
          </p:cNvPr>
          <p:cNvSpPr>
            <a:spLocks noGrp="1"/>
          </p:cNvSpPr>
          <p:nvPr>
            <p:ph type="sldNum" sz="quarter" idx="12"/>
          </p:nvPr>
        </p:nvSpPr>
        <p:spPr/>
        <p:txBody>
          <a:bodyPr/>
          <a:lstStyle/>
          <a:p>
            <a:fld id="{E8645303-2AAE-45D1-913A-B06AE6474513}" type="slidenum">
              <a:rPr lang="sv-SE" smtClean="0"/>
              <a:pPr/>
              <a:t>‹#›</a:t>
            </a:fld>
            <a:endParaRPr lang="sv-SE"/>
          </a:p>
        </p:txBody>
      </p:sp>
      <p:pic>
        <p:nvPicPr>
          <p:cNvPr id="6" name="Bildobjekt 5">
            <a:extLst>
              <a:ext uri="{FF2B5EF4-FFF2-40B4-BE49-F238E27FC236}">
                <a16:creationId xmlns:a16="http://schemas.microsoft.com/office/drawing/2014/main" id="{CA3F7553-A89C-4290-B069-18191A72306E}"/>
              </a:ext>
            </a:extLst>
          </p:cNvPr>
          <p:cNvPicPr>
            <a:picLocks noChangeAspect="1"/>
          </p:cNvPicPr>
          <p:nvPr userDrawn="1"/>
        </p:nvPicPr>
        <p:blipFill>
          <a:blip r:embed="rId2"/>
          <a:srcRect/>
          <a:stretch/>
        </p:blipFill>
        <p:spPr>
          <a:xfrm>
            <a:off x="2685879" y="2263988"/>
            <a:ext cx="6336000" cy="1362918"/>
          </a:xfrm>
          <a:prstGeom prst="rect">
            <a:avLst/>
          </a:prstGeom>
        </p:spPr>
      </p:pic>
    </p:spTree>
    <p:extLst>
      <p:ext uri="{BB962C8B-B14F-4D97-AF65-F5344CB8AC3E}">
        <p14:creationId xmlns:p14="http://schemas.microsoft.com/office/powerpoint/2010/main" val="1720799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tartbild">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B1A7CF74-5D01-4BB8-9318-D83519EF9A15}"/>
              </a:ext>
            </a:extLst>
          </p:cNvPr>
          <p:cNvPicPr>
            <a:picLocks noChangeAspect="1"/>
          </p:cNvPicPr>
          <p:nvPr/>
        </p:nvPicPr>
        <p:blipFill>
          <a:blip r:embed="rId2"/>
          <a:srcRect/>
          <a:stretch/>
        </p:blipFill>
        <p:spPr>
          <a:xfrm>
            <a:off x="0" y="-1"/>
            <a:ext cx="12204000" cy="5305196"/>
          </a:xfrm>
          <a:prstGeom prst="rect">
            <a:avLst/>
          </a:prstGeom>
        </p:spPr>
      </p:pic>
      <p:sp>
        <p:nvSpPr>
          <p:cNvPr id="2" name="Rubrik 1"/>
          <p:cNvSpPr>
            <a:spLocks noGrp="1"/>
          </p:cNvSpPr>
          <p:nvPr>
            <p:ph type="ctrTitle"/>
          </p:nvPr>
        </p:nvSpPr>
        <p:spPr bwMode="white">
          <a:xfrm>
            <a:off x="1774825" y="1378843"/>
            <a:ext cx="8642350" cy="2160000"/>
          </a:xfrm>
        </p:spPr>
        <p:txBody>
          <a:bodyPr anchor="t" anchorCtr="0"/>
          <a:lstStyle>
            <a:lvl1pPr algn="ctr">
              <a:lnSpc>
                <a:spcPct val="100000"/>
              </a:lnSpc>
              <a:defRPr sz="3800">
                <a:solidFill>
                  <a:schemeClr val="bg1"/>
                </a:solidFill>
              </a:defRPr>
            </a:lvl1pPr>
          </a:lstStyle>
          <a:p>
            <a:r>
              <a:rPr lang="sv-SE"/>
              <a:t>Klicka här för att ändra mall för rubrikformat</a:t>
            </a:r>
          </a:p>
        </p:txBody>
      </p:sp>
      <p:sp>
        <p:nvSpPr>
          <p:cNvPr id="3" name="Underrubrik 2"/>
          <p:cNvSpPr>
            <a:spLocks noGrp="1"/>
          </p:cNvSpPr>
          <p:nvPr>
            <p:ph type="subTitle" idx="1" hasCustomPrompt="1"/>
          </p:nvPr>
        </p:nvSpPr>
        <p:spPr bwMode="white">
          <a:xfrm>
            <a:off x="1774825" y="871180"/>
            <a:ext cx="8642350" cy="360000"/>
          </a:xfrm>
        </p:spPr>
        <p:txBody>
          <a:bodyPr/>
          <a:lstStyle>
            <a:lvl1pPr marL="0" indent="0" algn="ctr">
              <a:buNone/>
              <a:defRPr sz="18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Budskap/Verksamhet/Projekt</a:t>
            </a:r>
          </a:p>
        </p:txBody>
      </p:sp>
      <p:pic>
        <p:nvPicPr>
          <p:cNvPr id="10" name="Bildobjekt 9">
            <a:extLst>
              <a:ext uri="{FF2B5EF4-FFF2-40B4-BE49-F238E27FC236}">
                <a16:creationId xmlns:a16="http://schemas.microsoft.com/office/drawing/2014/main" id="{B8E9AD04-824A-4115-A078-C02FD9CD52D0}"/>
              </a:ext>
            </a:extLst>
          </p:cNvPr>
          <p:cNvPicPr>
            <a:picLocks noChangeAspect="1"/>
          </p:cNvPicPr>
          <p:nvPr/>
        </p:nvPicPr>
        <p:blipFill>
          <a:blip r:embed="rId3"/>
          <a:srcRect/>
          <a:stretch/>
        </p:blipFill>
        <p:spPr>
          <a:xfrm>
            <a:off x="4512000" y="5722791"/>
            <a:ext cx="3168000" cy="681459"/>
          </a:xfrm>
          <a:prstGeom prst="rect">
            <a:avLst/>
          </a:prstGeom>
        </p:spPr>
      </p:pic>
    </p:spTree>
    <p:extLst>
      <p:ext uri="{BB962C8B-B14F-4D97-AF65-F5344CB8AC3E}">
        <p14:creationId xmlns:p14="http://schemas.microsoft.com/office/powerpoint/2010/main" val="230271384"/>
      </p:ext>
    </p:extLst>
  </p:cSld>
  <p:clrMapOvr>
    <a:masterClrMapping/>
  </p:clrMapOvr>
  <p:extLst>
    <p:ext uri="{DCECCB84-F9BA-43D5-87BE-67443E8EF086}">
      <p15:sldGuideLst xmlns:p15="http://schemas.microsoft.com/office/powerpoint/2012/main">
        <p15:guide id="1" pos="1118">
          <p15:clr>
            <a:srgbClr val="FBAE40"/>
          </p15:clr>
        </p15:guide>
        <p15:guide id="2" pos="6562">
          <p15:clr>
            <a:srgbClr val="FBAE40"/>
          </p15:clr>
        </p15:guide>
        <p15:guide id="3" orient="horz" pos="3861">
          <p15:clr>
            <a:srgbClr val="FBAE40"/>
          </p15:clr>
        </p15:guide>
        <p15:guide id="4" orient="horz" pos="73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Avsnittsbild">
    <p:bg>
      <p:bgPr>
        <a:solidFill>
          <a:schemeClr val="accent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0CACBE00-8AA3-4F18-92A3-D282A45A5597}"/>
              </a:ext>
            </a:extLst>
          </p:cNvPr>
          <p:cNvPicPr>
            <a:picLocks noChangeAspect="1"/>
          </p:cNvPicPr>
          <p:nvPr/>
        </p:nvPicPr>
        <p:blipFill>
          <a:blip r:embed="rId2"/>
          <a:srcRect/>
          <a:stretch/>
        </p:blipFill>
        <p:spPr>
          <a:xfrm>
            <a:off x="-1578042" y="-1410536"/>
            <a:ext cx="7920000" cy="8383813"/>
          </a:xfrm>
          <a:prstGeom prst="rect">
            <a:avLst/>
          </a:prstGeom>
        </p:spPr>
      </p:pic>
      <p:sp>
        <p:nvSpPr>
          <p:cNvPr id="2" name="Rubrik 1"/>
          <p:cNvSpPr>
            <a:spLocks noGrp="1"/>
          </p:cNvSpPr>
          <p:nvPr>
            <p:ph type="title" hasCustomPrompt="1"/>
          </p:nvPr>
        </p:nvSpPr>
        <p:spPr>
          <a:xfrm>
            <a:off x="1955800" y="2711338"/>
            <a:ext cx="8280400" cy="2160000"/>
          </a:xfrm>
        </p:spPr>
        <p:txBody>
          <a:bodyPr anchor="t" anchorCtr="0"/>
          <a:lstStyle>
            <a:lvl1pPr algn="ctr">
              <a:lnSpc>
                <a:spcPct val="100000"/>
              </a:lnSpc>
              <a:defRPr sz="3800" spc="0" baseline="0"/>
            </a:lvl1pPr>
          </a:lstStyle>
          <a:p>
            <a:r>
              <a:rPr lang="sv-SE"/>
              <a:t>Klicka här för att lägga till avsnittsrubrik</a:t>
            </a:r>
          </a:p>
        </p:txBody>
      </p:sp>
    </p:spTree>
    <p:extLst>
      <p:ext uri="{BB962C8B-B14F-4D97-AF65-F5344CB8AC3E}">
        <p14:creationId xmlns:p14="http://schemas.microsoft.com/office/powerpoint/2010/main" val="172458625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232">
          <p15:clr>
            <a:srgbClr val="FBAE40"/>
          </p15:clr>
        </p15:guide>
        <p15:guide id="2" pos="6448">
          <p15:clr>
            <a:srgbClr val="FBAE40"/>
          </p15:clr>
        </p15:guide>
        <p15:guide id="3" orient="horz" pos="2659">
          <p15:clr>
            <a:srgbClr val="FBAE40"/>
          </p15:clr>
        </p15:guide>
        <p15:guide id="4" orient="horz" pos="118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itatbild">
    <p:bg>
      <p:bgPr>
        <a:solidFill>
          <a:schemeClr val="accent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1207911" y="1183008"/>
            <a:ext cx="936000" cy="738948"/>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308100" y="2085296"/>
            <a:ext cx="9575800" cy="2235200"/>
          </a:xfrm>
        </p:spPr>
        <p:txBody>
          <a:bodyPr/>
          <a:lstStyle>
            <a:lvl1pPr marL="0" indent="0">
              <a:spcBef>
                <a:spcPts val="0"/>
              </a:spcBef>
              <a:buNone/>
              <a:defRPr sz="3600"/>
            </a:lvl1pPr>
          </a:lstStyle>
          <a:p>
            <a:pPr lvl="0"/>
            <a:r>
              <a:rPr lang="sv-SE"/>
              <a:t>Klicka här för att ändra format på bakgrundstexten</a:t>
            </a:r>
          </a:p>
        </p:txBody>
      </p:sp>
    </p:spTree>
    <p:extLst>
      <p:ext uri="{BB962C8B-B14F-4D97-AF65-F5344CB8AC3E}">
        <p14:creationId xmlns:p14="http://schemas.microsoft.com/office/powerpoint/2010/main" val="3212756706"/>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 innehåll 1">
    <p:bg>
      <p:bgRef idx="1001">
        <a:schemeClr val="bg1"/>
      </p:bgRef>
    </p:bg>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F7647F4-81EF-45D6-8BAD-673F18475109}"/>
              </a:ext>
            </a:extLst>
          </p:cNvPr>
          <p:cNvSpPr>
            <a:spLocks noGrp="1"/>
          </p:cNvSpPr>
          <p:nvPr>
            <p:ph sz="quarter" idx="13"/>
          </p:nvPr>
        </p:nvSpPr>
        <p:spPr>
          <a:xfrm>
            <a:off x="803275" y="1665288"/>
            <a:ext cx="1058545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datum 5">
            <a:extLst>
              <a:ext uri="{FF2B5EF4-FFF2-40B4-BE49-F238E27FC236}">
                <a16:creationId xmlns:a16="http://schemas.microsoft.com/office/drawing/2014/main" id="{9D37F3D7-35B5-4B45-825B-0A1C551FF00D}"/>
              </a:ext>
            </a:extLst>
          </p:cNvPr>
          <p:cNvSpPr>
            <a:spLocks noGrp="1"/>
          </p:cNvSpPr>
          <p:nvPr>
            <p:ph type="dt" sz="half" idx="14"/>
          </p:nvPr>
        </p:nvSpPr>
        <p:spPr bwMode="white"/>
        <p:txBody>
          <a:bodyPr/>
          <a:lstStyle/>
          <a:p>
            <a:r>
              <a:rPr lang="sv-SE"/>
              <a:t>Region Halland  │</a:t>
            </a:r>
          </a:p>
        </p:txBody>
      </p:sp>
      <p:sp>
        <p:nvSpPr>
          <p:cNvPr id="11" name="Platshållare för sidfot 10">
            <a:extLst>
              <a:ext uri="{FF2B5EF4-FFF2-40B4-BE49-F238E27FC236}">
                <a16:creationId xmlns:a16="http://schemas.microsoft.com/office/drawing/2014/main" id="{76BFA326-99F1-4A76-BDD4-E7F51BA5D48A}"/>
              </a:ext>
            </a:extLst>
          </p:cNvPr>
          <p:cNvSpPr>
            <a:spLocks noGrp="1"/>
          </p:cNvSpPr>
          <p:nvPr>
            <p:ph type="ftr" sz="quarter" idx="15"/>
          </p:nvPr>
        </p:nvSpPr>
        <p:spPr bwMode="white"/>
        <p:txBody>
          <a:bodyPr/>
          <a:lstStyle/>
          <a:p>
            <a:r>
              <a:rPr lang="sv-SE"/>
              <a:t>Halland – Bästa livsplatsen</a:t>
            </a:r>
          </a:p>
        </p:txBody>
      </p:sp>
      <p:sp>
        <p:nvSpPr>
          <p:cNvPr id="12" name="Platshållare för bildnummer 11">
            <a:extLst>
              <a:ext uri="{FF2B5EF4-FFF2-40B4-BE49-F238E27FC236}">
                <a16:creationId xmlns:a16="http://schemas.microsoft.com/office/drawing/2014/main" id="{67044490-FB95-4FEE-84F1-301EDC81E40D}"/>
              </a:ext>
            </a:extLst>
          </p:cNvPr>
          <p:cNvSpPr>
            <a:spLocks noGrp="1"/>
          </p:cNvSpPr>
          <p:nvPr>
            <p:ph type="sldNum" sz="quarter" idx="16"/>
          </p:nvPr>
        </p:nvSpPr>
        <p:spPr bwMode="white"/>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4146924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 innehåll 2">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803275" y="1665288"/>
            <a:ext cx="518160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6207123" y="1665288"/>
            <a:ext cx="5181601"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datum 9">
            <a:extLst>
              <a:ext uri="{FF2B5EF4-FFF2-40B4-BE49-F238E27FC236}">
                <a16:creationId xmlns:a16="http://schemas.microsoft.com/office/drawing/2014/main" id="{FC99E9B6-4316-4D55-9FC8-D01B04066995}"/>
              </a:ext>
            </a:extLst>
          </p:cNvPr>
          <p:cNvSpPr>
            <a:spLocks noGrp="1"/>
          </p:cNvSpPr>
          <p:nvPr>
            <p:ph type="dt" sz="half" idx="14"/>
          </p:nvPr>
        </p:nvSpPr>
        <p:spPr/>
        <p:txBody>
          <a:bodyPr/>
          <a:lstStyle/>
          <a:p>
            <a:fld id="{55B24513-FFD3-4FF2-9AE1-74B9D3D62B53}" type="datetimeFigureOut">
              <a:rPr lang="sv-SE" smtClean="0"/>
              <a:t>2023-10-12</a:t>
            </a:fld>
            <a:endParaRPr lang="sv-SE"/>
          </a:p>
        </p:txBody>
      </p:sp>
      <p:sp>
        <p:nvSpPr>
          <p:cNvPr id="12" name="Platshållare för sidfot 11">
            <a:extLst>
              <a:ext uri="{FF2B5EF4-FFF2-40B4-BE49-F238E27FC236}">
                <a16:creationId xmlns:a16="http://schemas.microsoft.com/office/drawing/2014/main" id="{BE053D03-F9D5-442E-995F-476B49D93039}"/>
              </a:ext>
            </a:extLst>
          </p:cNvPr>
          <p:cNvSpPr>
            <a:spLocks noGrp="1"/>
          </p:cNvSpPr>
          <p:nvPr>
            <p:ph type="ftr" sz="quarter" idx="15"/>
          </p:nvPr>
        </p:nvSpPr>
        <p:spPr/>
        <p:txBody>
          <a:bodyPr/>
          <a:lstStyle/>
          <a:p>
            <a:endParaRPr lang="sv-SE"/>
          </a:p>
        </p:txBody>
      </p:sp>
      <p:sp>
        <p:nvSpPr>
          <p:cNvPr id="13" name="Platshållare för bildnummer 12">
            <a:extLst>
              <a:ext uri="{FF2B5EF4-FFF2-40B4-BE49-F238E27FC236}">
                <a16:creationId xmlns:a16="http://schemas.microsoft.com/office/drawing/2014/main" id="{F9CDD7C4-4EF3-4271-93C1-E8915FBC0DF0}"/>
              </a:ext>
            </a:extLst>
          </p:cNvPr>
          <p:cNvSpPr>
            <a:spLocks noGrp="1"/>
          </p:cNvSpPr>
          <p:nvPr>
            <p:ph type="sldNum" sz="quarter" idx="16"/>
          </p:nvPr>
        </p:nvSpPr>
        <p:spPr/>
        <p:txBody>
          <a:bodyPr/>
          <a:lstStyle/>
          <a:p>
            <a:fld id="{FFC38B68-2041-4BCD-8643-E0F0BC86ABAB}" type="slidenum">
              <a:rPr lang="sv-SE" smtClean="0"/>
              <a:t>‹#›</a:t>
            </a:fld>
            <a:endParaRPr lang="sv-SE"/>
          </a:p>
        </p:txBody>
      </p:sp>
    </p:spTree>
    <p:extLst>
      <p:ext uri="{BB962C8B-B14F-4D97-AF65-F5344CB8AC3E}">
        <p14:creationId xmlns:p14="http://schemas.microsoft.com/office/powerpoint/2010/main" val="659271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ubrik, innehåll 3">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818522" y="1669934"/>
            <a:ext cx="5157787"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18522" y="2245934"/>
            <a:ext cx="5157787" cy="39437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hasCustomPrompt="1"/>
          </p:nvPr>
        </p:nvSpPr>
        <p:spPr>
          <a:xfrm>
            <a:off x="6193466" y="1669934"/>
            <a:ext cx="5183188"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93466" y="2245934"/>
            <a:ext cx="5183188" cy="39437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Rubrik 9"/>
          <p:cNvSpPr>
            <a:spLocks noGrp="1"/>
          </p:cNvSpPr>
          <p:nvPr>
            <p:ph type="title"/>
          </p:nvPr>
        </p:nvSpPr>
        <p:spPr/>
        <p:txBody>
          <a:bodyPr/>
          <a:lstStyle/>
          <a:p>
            <a:r>
              <a:rPr lang="sv-SE"/>
              <a:t>Klicka här för att ändra mall för rubrikformat</a:t>
            </a:r>
          </a:p>
        </p:txBody>
      </p:sp>
      <p:sp>
        <p:nvSpPr>
          <p:cNvPr id="2" name="Platshållare för datum 1">
            <a:extLst>
              <a:ext uri="{FF2B5EF4-FFF2-40B4-BE49-F238E27FC236}">
                <a16:creationId xmlns:a16="http://schemas.microsoft.com/office/drawing/2014/main" id="{750D082F-3C1F-44A5-9E64-6D4246073C2E}"/>
              </a:ext>
            </a:extLst>
          </p:cNvPr>
          <p:cNvSpPr>
            <a:spLocks noGrp="1"/>
          </p:cNvSpPr>
          <p:nvPr>
            <p:ph type="dt" sz="half" idx="10"/>
          </p:nvPr>
        </p:nvSpPr>
        <p:spPr/>
        <p:txBody>
          <a:bodyPr/>
          <a:lstStyle/>
          <a:p>
            <a:fld id="{55B24513-FFD3-4FF2-9AE1-74B9D3D62B53}" type="datetimeFigureOut">
              <a:rPr lang="sv-SE" smtClean="0"/>
              <a:t>2023-10-12</a:t>
            </a:fld>
            <a:endParaRPr lang="sv-SE"/>
          </a:p>
        </p:txBody>
      </p:sp>
      <p:sp>
        <p:nvSpPr>
          <p:cNvPr id="11" name="Platshållare för sidfot 10">
            <a:extLst>
              <a:ext uri="{FF2B5EF4-FFF2-40B4-BE49-F238E27FC236}">
                <a16:creationId xmlns:a16="http://schemas.microsoft.com/office/drawing/2014/main" id="{9E5CE21A-6727-428F-844A-758932147FD8}"/>
              </a:ext>
            </a:extLst>
          </p:cNvPr>
          <p:cNvSpPr>
            <a:spLocks noGrp="1"/>
          </p:cNvSpPr>
          <p:nvPr>
            <p:ph type="ftr" sz="quarter" idx="11"/>
          </p:nvPr>
        </p:nvSpPr>
        <p:spPr/>
        <p:txBody>
          <a:bodyPr/>
          <a:lstStyle/>
          <a:p>
            <a:endParaRPr lang="sv-SE"/>
          </a:p>
        </p:txBody>
      </p:sp>
      <p:sp>
        <p:nvSpPr>
          <p:cNvPr id="12" name="Platshållare för bildnummer 11">
            <a:extLst>
              <a:ext uri="{FF2B5EF4-FFF2-40B4-BE49-F238E27FC236}">
                <a16:creationId xmlns:a16="http://schemas.microsoft.com/office/drawing/2014/main" id="{9DD0B0D3-F2A8-43C2-8C85-8CF92FBDD80C}"/>
              </a:ext>
            </a:extLst>
          </p:cNvPr>
          <p:cNvSpPr>
            <a:spLocks noGrp="1"/>
          </p:cNvSpPr>
          <p:nvPr>
            <p:ph type="sldNum" sz="quarter" idx="12"/>
          </p:nvPr>
        </p:nvSpPr>
        <p:spPr/>
        <p:txBody>
          <a:bodyPr/>
          <a:lstStyle/>
          <a:p>
            <a:fld id="{FFC38B68-2041-4BCD-8643-E0F0BC86ABAB}" type="slidenum">
              <a:rPr lang="sv-SE" smtClean="0"/>
              <a:t>‹#›</a:t>
            </a:fld>
            <a:endParaRPr lang="sv-SE"/>
          </a:p>
        </p:txBody>
      </p:sp>
    </p:spTree>
    <p:extLst>
      <p:ext uri="{BB962C8B-B14F-4D97-AF65-F5344CB8AC3E}">
        <p14:creationId xmlns:p14="http://schemas.microsoft.com/office/powerpoint/2010/main" val="2485876049"/>
      </p:ext>
    </p:extLst>
  </p:cSld>
  <p:clrMapOvr>
    <a:masterClrMapping/>
  </p:clrMapOvr>
  <p:extLst>
    <p:ext uri="{DCECCB84-F9BA-43D5-87BE-67443E8EF086}">
      <p15:sldGuideLst xmlns:p15="http://schemas.microsoft.com/office/powerpoint/2012/main">
        <p15:guide id="1" orient="horz" pos="141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bild">
    <p:bg>
      <p:bgPr>
        <a:solidFill>
          <a:schemeClr val="accent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0CACBE00-8AA3-4F18-92A3-D282A45A5597}"/>
              </a:ext>
            </a:extLst>
          </p:cNvPr>
          <p:cNvPicPr>
            <a:picLocks noChangeAspect="1"/>
          </p:cNvPicPr>
          <p:nvPr userDrawn="1"/>
        </p:nvPicPr>
        <p:blipFill>
          <a:blip r:embed="rId2"/>
          <a:srcRect/>
          <a:stretch/>
        </p:blipFill>
        <p:spPr>
          <a:xfrm>
            <a:off x="-1578042" y="-1410536"/>
            <a:ext cx="7920000" cy="8383813"/>
          </a:xfrm>
          <a:prstGeom prst="rect">
            <a:avLst/>
          </a:prstGeom>
        </p:spPr>
      </p:pic>
      <p:sp>
        <p:nvSpPr>
          <p:cNvPr id="2" name="Rubrik 1"/>
          <p:cNvSpPr>
            <a:spLocks noGrp="1"/>
          </p:cNvSpPr>
          <p:nvPr>
            <p:ph type="title" hasCustomPrompt="1"/>
          </p:nvPr>
        </p:nvSpPr>
        <p:spPr>
          <a:xfrm>
            <a:off x="1955800" y="2711338"/>
            <a:ext cx="8280400" cy="2160000"/>
          </a:xfrm>
        </p:spPr>
        <p:txBody>
          <a:bodyPr anchor="t" anchorCtr="0"/>
          <a:lstStyle>
            <a:lvl1pPr algn="ctr">
              <a:lnSpc>
                <a:spcPct val="100000"/>
              </a:lnSpc>
              <a:defRPr sz="3800" spc="0" baseline="0"/>
            </a:lvl1pPr>
          </a:lstStyle>
          <a:p>
            <a:r>
              <a:rPr lang="sv-SE"/>
              <a:t>Klicka här för att lägga till avsnittsrubrik</a:t>
            </a:r>
          </a:p>
        </p:txBody>
      </p:sp>
    </p:spTree>
    <p:extLst>
      <p:ext uri="{BB962C8B-B14F-4D97-AF65-F5344CB8AC3E}">
        <p14:creationId xmlns:p14="http://schemas.microsoft.com/office/powerpoint/2010/main" val="23716345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232">
          <p15:clr>
            <a:srgbClr val="FBAE40"/>
          </p15:clr>
        </p15:guide>
        <p15:guide id="2" pos="6448">
          <p15:clr>
            <a:srgbClr val="FBAE40"/>
          </p15:clr>
        </p15:guide>
        <p15:guide id="3" orient="horz" pos="2659">
          <p15:clr>
            <a:srgbClr val="FBAE40"/>
          </p15:clr>
        </p15:guide>
        <p15:guide id="4" orient="horz" pos="118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Rubrik, innehåll 4">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803275" y="1665288"/>
            <a:ext cx="486000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6528468"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04B00C84-15CD-4D29-82EB-513EE7D2A4F9}"/>
              </a:ext>
            </a:extLst>
          </p:cNvPr>
          <p:cNvSpPr>
            <a:spLocks noGrp="1"/>
          </p:cNvSpPr>
          <p:nvPr>
            <p:ph type="dt" sz="half" idx="14"/>
          </p:nvPr>
        </p:nvSpPr>
        <p:spPr/>
        <p:txBody>
          <a:bodyPr/>
          <a:lstStyle/>
          <a:p>
            <a:fld id="{55B24513-FFD3-4FF2-9AE1-74B9D3D62B53}" type="datetimeFigureOut">
              <a:rPr lang="sv-SE" smtClean="0"/>
              <a:t>2023-10-12</a:t>
            </a:fld>
            <a:endParaRPr lang="sv-SE"/>
          </a:p>
        </p:txBody>
      </p:sp>
      <p:sp>
        <p:nvSpPr>
          <p:cNvPr id="12" name="Platshållare för sidfot 11">
            <a:extLst>
              <a:ext uri="{FF2B5EF4-FFF2-40B4-BE49-F238E27FC236}">
                <a16:creationId xmlns:a16="http://schemas.microsoft.com/office/drawing/2014/main" id="{7448DF46-7649-467F-B1E5-58AF5E0E9F15}"/>
              </a:ext>
            </a:extLst>
          </p:cNvPr>
          <p:cNvSpPr>
            <a:spLocks noGrp="1"/>
          </p:cNvSpPr>
          <p:nvPr>
            <p:ph type="ftr" sz="quarter" idx="15"/>
          </p:nvPr>
        </p:nvSpPr>
        <p:spPr/>
        <p:txBody>
          <a:bodyPr/>
          <a:lstStyle/>
          <a:p>
            <a:endParaRPr lang="sv-SE"/>
          </a:p>
        </p:txBody>
      </p:sp>
      <p:sp>
        <p:nvSpPr>
          <p:cNvPr id="13" name="Platshållare för bildnummer 12">
            <a:extLst>
              <a:ext uri="{FF2B5EF4-FFF2-40B4-BE49-F238E27FC236}">
                <a16:creationId xmlns:a16="http://schemas.microsoft.com/office/drawing/2014/main" id="{3DB975B3-BD96-4FE1-9A69-7C15E66D9FE4}"/>
              </a:ext>
            </a:extLst>
          </p:cNvPr>
          <p:cNvSpPr>
            <a:spLocks noGrp="1"/>
          </p:cNvSpPr>
          <p:nvPr>
            <p:ph type="sldNum" sz="quarter" idx="16"/>
          </p:nvPr>
        </p:nvSpPr>
        <p:spPr/>
        <p:txBody>
          <a:bodyPr/>
          <a:lstStyle/>
          <a:p>
            <a:fld id="{FFC38B68-2041-4BCD-8643-E0F0BC86ABAB}" type="slidenum">
              <a:rPr lang="sv-SE" smtClean="0"/>
              <a:t>‹#›</a:t>
            </a:fld>
            <a:endParaRPr lang="sv-SE"/>
          </a:p>
        </p:txBody>
      </p:sp>
    </p:spTree>
    <p:extLst>
      <p:ext uri="{BB962C8B-B14F-4D97-AF65-F5344CB8AC3E}">
        <p14:creationId xmlns:p14="http://schemas.microsoft.com/office/powerpoint/2010/main" val="1739045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Rubrik, innehåll 5">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6528468" y="1665288"/>
            <a:ext cx="4860257"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803275"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69BC6E56-4BB3-4033-961C-0FECDDD686C6}"/>
              </a:ext>
            </a:extLst>
          </p:cNvPr>
          <p:cNvSpPr>
            <a:spLocks noGrp="1"/>
          </p:cNvSpPr>
          <p:nvPr>
            <p:ph type="dt" sz="half" idx="14"/>
          </p:nvPr>
        </p:nvSpPr>
        <p:spPr/>
        <p:txBody>
          <a:bodyPr/>
          <a:lstStyle/>
          <a:p>
            <a:fld id="{55B24513-FFD3-4FF2-9AE1-74B9D3D62B53}" type="datetimeFigureOut">
              <a:rPr lang="sv-SE" smtClean="0"/>
              <a:t>2023-10-12</a:t>
            </a:fld>
            <a:endParaRPr lang="sv-SE"/>
          </a:p>
        </p:txBody>
      </p:sp>
      <p:sp>
        <p:nvSpPr>
          <p:cNvPr id="12" name="Platshållare för sidfot 11">
            <a:extLst>
              <a:ext uri="{FF2B5EF4-FFF2-40B4-BE49-F238E27FC236}">
                <a16:creationId xmlns:a16="http://schemas.microsoft.com/office/drawing/2014/main" id="{7C6EE110-A186-43E0-832C-910A9C7A5CDD}"/>
              </a:ext>
            </a:extLst>
          </p:cNvPr>
          <p:cNvSpPr>
            <a:spLocks noGrp="1"/>
          </p:cNvSpPr>
          <p:nvPr>
            <p:ph type="ftr" sz="quarter" idx="15"/>
          </p:nvPr>
        </p:nvSpPr>
        <p:spPr/>
        <p:txBody>
          <a:bodyPr/>
          <a:lstStyle/>
          <a:p>
            <a:endParaRPr lang="sv-SE"/>
          </a:p>
        </p:txBody>
      </p:sp>
      <p:sp>
        <p:nvSpPr>
          <p:cNvPr id="13" name="Platshållare för bildnummer 12">
            <a:extLst>
              <a:ext uri="{FF2B5EF4-FFF2-40B4-BE49-F238E27FC236}">
                <a16:creationId xmlns:a16="http://schemas.microsoft.com/office/drawing/2014/main" id="{C6F5F072-3570-4698-9ED3-6CB1A4E9B837}"/>
              </a:ext>
            </a:extLst>
          </p:cNvPr>
          <p:cNvSpPr>
            <a:spLocks noGrp="1"/>
          </p:cNvSpPr>
          <p:nvPr>
            <p:ph type="sldNum" sz="quarter" idx="16"/>
          </p:nvPr>
        </p:nvSpPr>
        <p:spPr/>
        <p:txBody>
          <a:bodyPr/>
          <a:lstStyle/>
          <a:p>
            <a:fld id="{FFC38B68-2041-4BCD-8643-E0F0BC86ABAB}" type="slidenum">
              <a:rPr lang="sv-SE" smtClean="0"/>
              <a:t>‹#›</a:t>
            </a:fld>
            <a:endParaRPr lang="sv-SE"/>
          </a:p>
        </p:txBody>
      </p:sp>
    </p:spTree>
    <p:extLst>
      <p:ext uri="{BB962C8B-B14F-4D97-AF65-F5344CB8AC3E}">
        <p14:creationId xmlns:p14="http://schemas.microsoft.com/office/powerpoint/2010/main" val="2670338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Hel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86F6A68A-AE0A-4175-A5B1-DDE04AE02C42}"/>
              </a:ext>
            </a:extLst>
          </p:cNvPr>
          <p:cNvSpPr>
            <a:spLocks noGrp="1"/>
          </p:cNvSpPr>
          <p:nvPr>
            <p:ph type="pic" sz="quarter" idx="10"/>
          </p:nvPr>
        </p:nvSpPr>
        <p:spPr>
          <a:xfrm>
            <a:off x="0" y="0"/>
            <a:ext cx="12192000" cy="6858000"/>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2652654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6" name="Platshållare för bild 9">
            <a:extLst>
              <a:ext uri="{FF2B5EF4-FFF2-40B4-BE49-F238E27FC236}">
                <a16:creationId xmlns:a16="http://schemas.microsoft.com/office/drawing/2014/main" id="{A3940FB8-56C2-4640-90D1-40DD4B63A06F}"/>
              </a:ext>
            </a:extLst>
          </p:cNvPr>
          <p:cNvSpPr>
            <a:spLocks noGrp="1"/>
          </p:cNvSpPr>
          <p:nvPr>
            <p:ph type="pic" sz="quarter" idx="13"/>
          </p:nvPr>
        </p:nvSpPr>
        <p:spPr>
          <a:xfrm>
            <a:off x="803275" y="1665288"/>
            <a:ext cx="10585450" cy="4691062"/>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2896939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1">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58A24275-663F-44E4-96F3-FF9C308016BC}"/>
              </a:ext>
            </a:extLst>
          </p:cNvPr>
          <p:cNvSpPr>
            <a:spLocks noGrp="1"/>
          </p:cNvSpPr>
          <p:nvPr>
            <p:ph type="dt" sz="half" idx="10"/>
          </p:nvPr>
        </p:nvSpPr>
        <p:spPr/>
        <p:txBody>
          <a:bodyPr/>
          <a:lstStyle/>
          <a:p>
            <a:fld id="{55B24513-FFD3-4FF2-9AE1-74B9D3D62B53}" type="datetimeFigureOut">
              <a:rPr lang="sv-SE" smtClean="0"/>
              <a:t>2023-10-12</a:t>
            </a:fld>
            <a:endParaRPr lang="sv-SE"/>
          </a:p>
        </p:txBody>
      </p:sp>
      <p:sp>
        <p:nvSpPr>
          <p:cNvPr id="9" name="Platshållare för sidfot 8">
            <a:extLst>
              <a:ext uri="{FF2B5EF4-FFF2-40B4-BE49-F238E27FC236}">
                <a16:creationId xmlns:a16="http://schemas.microsoft.com/office/drawing/2014/main" id="{90CA8896-D002-4895-96C3-D957ECD5A120}"/>
              </a:ext>
            </a:extLst>
          </p:cNvPr>
          <p:cNvSpPr>
            <a:spLocks noGrp="1"/>
          </p:cNvSpPr>
          <p:nvPr>
            <p:ph type="ftr" sz="quarter" idx="11"/>
          </p:nvPr>
        </p:nvSpPr>
        <p:spPr/>
        <p:txBody>
          <a:bodyPr/>
          <a:lstStyle/>
          <a:p>
            <a:endParaRPr lang="sv-SE"/>
          </a:p>
        </p:txBody>
      </p:sp>
      <p:sp>
        <p:nvSpPr>
          <p:cNvPr id="10" name="Platshållare för bildnummer 9">
            <a:extLst>
              <a:ext uri="{FF2B5EF4-FFF2-40B4-BE49-F238E27FC236}">
                <a16:creationId xmlns:a16="http://schemas.microsoft.com/office/drawing/2014/main" id="{AE6A284B-7F89-469B-A856-0079298F2B7D}"/>
              </a:ext>
            </a:extLst>
          </p:cNvPr>
          <p:cNvSpPr>
            <a:spLocks noGrp="1"/>
          </p:cNvSpPr>
          <p:nvPr>
            <p:ph type="sldNum" sz="quarter" idx="12"/>
          </p:nvPr>
        </p:nvSpPr>
        <p:spPr/>
        <p:txBody>
          <a:bodyPr/>
          <a:lstStyle/>
          <a:p>
            <a:fld id="{FFC38B68-2041-4BCD-8643-E0F0BC86ABAB}" type="slidenum">
              <a:rPr lang="sv-SE" smtClean="0"/>
              <a:t>‹#›</a:t>
            </a:fld>
            <a:endParaRPr lang="sv-SE"/>
          </a:p>
        </p:txBody>
      </p:sp>
    </p:spTree>
    <p:extLst>
      <p:ext uri="{BB962C8B-B14F-4D97-AF65-F5344CB8AC3E}">
        <p14:creationId xmlns:p14="http://schemas.microsoft.com/office/powerpoint/2010/main" val="1185400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Tom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9430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lut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DE6E2B-F46F-401B-AD55-1351DAEC1E81}"/>
              </a:ext>
            </a:extLst>
          </p:cNvPr>
          <p:cNvSpPr>
            <a:spLocks noGrp="1"/>
          </p:cNvSpPr>
          <p:nvPr>
            <p:ph type="title" hasCustomPrompt="1"/>
          </p:nvPr>
        </p:nvSpPr>
        <p:spPr>
          <a:xfrm>
            <a:off x="803275" y="4060182"/>
            <a:ext cx="10585449" cy="1296000"/>
          </a:xfrm>
        </p:spPr>
        <p:txBody>
          <a:bodyPr anchor="t" anchorCtr="0"/>
          <a:lstStyle>
            <a:lvl1pPr algn="ctr">
              <a:lnSpc>
                <a:spcPct val="100000"/>
              </a:lnSpc>
              <a:defRPr sz="1500" b="0" spc="0" baseline="0"/>
            </a:lvl1pPr>
          </a:lstStyle>
          <a:p>
            <a:r>
              <a:rPr lang="sv-SE"/>
              <a:t>Föredragshållarens namn, titel │ Förvaltning │epost@regionhalland.se (Skriv in dina uppgifter och infoga det långa strecket som du hittar under fliken Infoga och knappen Symbol)</a:t>
            </a:r>
            <a:endParaRPr lang="en-US"/>
          </a:p>
        </p:txBody>
      </p:sp>
      <p:sp>
        <p:nvSpPr>
          <p:cNvPr id="3" name="Platshållare för datum 2">
            <a:extLst>
              <a:ext uri="{FF2B5EF4-FFF2-40B4-BE49-F238E27FC236}">
                <a16:creationId xmlns:a16="http://schemas.microsoft.com/office/drawing/2014/main" id="{25D375A6-E1AB-427A-B9D9-7647F9DDD878}"/>
              </a:ext>
            </a:extLst>
          </p:cNvPr>
          <p:cNvSpPr>
            <a:spLocks noGrp="1"/>
          </p:cNvSpPr>
          <p:nvPr>
            <p:ph type="dt" sz="half" idx="10"/>
          </p:nvPr>
        </p:nvSpPr>
        <p:spPr/>
        <p:txBody>
          <a:bodyPr/>
          <a:lstStyle/>
          <a:p>
            <a:fld id="{55B24513-FFD3-4FF2-9AE1-74B9D3D62B53}" type="datetimeFigureOut">
              <a:rPr lang="sv-SE" smtClean="0"/>
              <a:t>2023-10-12</a:t>
            </a:fld>
            <a:endParaRPr lang="sv-SE"/>
          </a:p>
        </p:txBody>
      </p:sp>
      <p:sp>
        <p:nvSpPr>
          <p:cNvPr id="4" name="Platshållare för sidfot 3">
            <a:extLst>
              <a:ext uri="{FF2B5EF4-FFF2-40B4-BE49-F238E27FC236}">
                <a16:creationId xmlns:a16="http://schemas.microsoft.com/office/drawing/2014/main" id="{598FB377-D5EC-4CF3-AAD0-DA1A486FEB28}"/>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F8B6E0C-343B-4614-BD6C-6399EB338E02}"/>
              </a:ext>
            </a:extLst>
          </p:cNvPr>
          <p:cNvSpPr>
            <a:spLocks noGrp="1"/>
          </p:cNvSpPr>
          <p:nvPr>
            <p:ph type="sldNum" sz="quarter" idx="12"/>
          </p:nvPr>
        </p:nvSpPr>
        <p:spPr/>
        <p:txBody>
          <a:bodyPr/>
          <a:lstStyle/>
          <a:p>
            <a:fld id="{FFC38B68-2041-4BCD-8643-E0F0BC86ABAB}" type="slidenum">
              <a:rPr lang="sv-SE" smtClean="0"/>
              <a:t>‹#›</a:t>
            </a:fld>
            <a:endParaRPr lang="sv-SE"/>
          </a:p>
        </p:txBody>
      </p:sp>
      <p:pic>
        <p:nvPicPr>
          <p:cNvPr id="6" name="Bildobjekt 5">
            <a:extLst>
              <a:ext uri="{FF2B5EF4-FFF2-40B4-BE49-F238E27FC236}">
                <a16:creationId xmlns:a16="http://schemas.microsoft.com/office/drawing/2014/main" id="{CA3F7553-A89C-4290-B069-18191A72306E}"/>
              </a:ext>
            </a:extLst>
          </p:cNvPr>
          <p:cNvPicPr>
            <a:picLocks noChangeAspect="1"/>
          </p:cNvPicPr>
          <p:nvPr/>
        </p:nvPicPr>
        <p:blipFill>
          <a:blip r:embed="rId2"/>
          <a:srcRect/>
          <a:stretch/>
        </p:blipFill>
        <p:spPr>
          <a:xfrm>
            <a:off x="2685879" y="2263988"/>
            <a:ext cx="6336000" cy="1362918"/>
          </a:xfrm>
          <a:prstGeom prst="rect">
            <a:avLst/>
          </a:prstGeom>
        </p:spPr>
      </p:pic>
    </p:spTree>
    <p:extLst>
      <p:ext uri="{BB962C8B-B14F-4D97-AF65-F5344CB8AC3E}">
        <p14:creationId xmlns:p14="http://schemas.microsoft.com/office/powerpoint/2010/main" val="2943234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Rubrik, innehåll 1">
    <p:bg>
      <p:bgRef idx="1001">
        <a:schemeClr val="bg1"/>
      </p:bgRef>
    </p:bg>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6F7647F4-81EF-45D6-8BAD-673F18475109}"/>
              </a:ext>
            </a:extLst>
          </p:cNvPr>
          <p:cNvSpPr>
            <a:spLocks noGrp="1"/>
          </p:cNvSpPr>
          <p:nvPr>
            <p:ph sz="quarter" idx="13"/>
          </p:nvPr>
        </p:nvSpPr>
        <p:spPr>
          <a:xfrm>
            <a:off x="803275" y="1665288"/>
            <a:ext cx="10585450" cy="45354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datum 5">
            <a:extLst>
              <a:ext uri="{FF2B5EF4-FFF2-40B4-BE49-F238E27FC236}">
                <a16:creationId xmlns:a16="http://schemas.microsoft.com/office/drawing/2014/main" id="{9D37F3D7-35B5-4B45-825B-0A1C551FF00D}"/>
              </a:ext>
            </a:extLst>
          </p:cNvPr>
          <p:cNvSpPr>
            <a:spLocks noGrp="1"/>
          </p:cNvSpPr>
          <p:nvPr>
            <p:ph type="dt" sz="half" idx="14"/>
          </p:nvPr>
        </p:nvSpPr>
        <p:spPr bwMode="white"/>
        <p:txBody>
          <a:bodyPr/>
          <a:lstStyle/>
          <a:p>
            <a:r>
              <a:rPr lang="sv-SE"/>
              <a:t>Region Halland  │</a:t>
            </a:r>
          </a:p>
        </p:txBody>
      </p:sp>
      <p:sp>
        <p:nvSpPr>
          <p:cNvPr id="11" name="Platshållare för sidfot 10">
            <a:extLst>
              <a:ext uri="{FF2B5EF4-FFF2-40B4-BE49-F238E27FC236}">
                <a16:creationId xmlns:a16="http://schemas.microsoft.com/office/drawing/2014/main" id="{76BFA326-99F1-4A76-BDD4-E7F51BA5D48A}"/>
              </a:ext>
            </a:extLst>
          </p:cNvPr>
          <p:cNvSpPr>
            <a:spLocks noGrp="1"/>
          </p:cNvSpPr>
          <p:nvPr>
            <p:ph type="ftr" sz="quarter" idx="15"/>
          </p:nvPr>
        </p:nvSpPr>
        <p:spPr bwMode="white"/>
        <p:txBody>
          <a:bodyPr/>
          <a:lstStyle/>
          <a:p>
            <a:r>
              <a:rPr lang="sv-SE"/>
              <a:t>Halland – Bästa livsplatsen</a:t>
            </a:r>
          </a:p>
        </p:txBody>
      </p:sp>
      <p:sp>
        <p:nvSpPr>
          <p:cNvPr id="12" name="Platshållare för bildnummer 11">
            <a:extLst>
              <a:ext uri="{FF2B5EF4-FFF2-40B4-BE49-F238E27FC236}">
                <a16:creationId xmlns:a16="http://schemas.microsoft.com/office/drawing/2014/main" id="{67044490-FB95-4FEE-84F1-301EDC81E40D}"/>
              </a:ext>
            </a:extLst>
          </p:cNvPr>
          <p:cNvSpPr>
            <a:spLocks noGrp="1"/>
          </p:cNvSpPr>
          <p:nvPr>
            <p:ph type="sldNum" sz="quarter" idx="16"/>
          </p:nvPr>
        </p:nvSpPr>
        <p:spPr bwMode="white"/>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563085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B2CF39-25D4-4217-AF20-0D3FA973BE3A}"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2698374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 innehåll 1">
    <p:bg>
      <p:bgRef idx="1001">
        <a:schemeClr val="bg1"/>
      </p:bgRef>
    </p:bg>
    <p:spTree>
      <p:nvGrpSpPr>
        <p:cNvPr id="1" name=""/>
        <p:cNvGrpSpPr/>
        <p:nvPr/>
      </p:nvGrpSpPr>
      <p:grpSpPr>
        <a:xfrm>
          <a:off x="0" y="0"/>
          <a:ext cx="0" cy="0"/>
          <a:chOff x="0" y="0"/>
          <a:chExt cx="0" cy="0"/>
        </a:xfrm>
      </p:grpSpPr>
      <p:sp>
        <p:nvSpPr>
          <p:cNvPr id="7" name="Rubrik 6"/>
          <p:cNvSpPr>
            <a:spLocks noGrp="1"/>
          </p:cNvSpPr>
          <p:nvPr>
            <p:ph type="title"/>
          </p:nvPr>
        </p:nvSpPr>
        <p:spPr>
          <a:xfrm>
            <a:off x="809628" y="333375"/>
            <a:ext cx="10578451" cy="462041"/>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F7647F4-81EF-45D6-8BAD-673F18475109}"/>
              </a:ext>
            </a:extLst>
          </p:cNvPr>
          <p:cNvSpPr>
            <a:spLocks noGrp="1"/>
          </p:cNvSpPr>
          <p:nvPr>
            <p:ph sz="quarter" idx="13"/>
          </p:nvPr>
        </p:nvSpPr>
        <p:spPr>
          <a:xfrm>
            <a:off x="803280" y="1665289"/>
            <a:ext cx="1058545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datum 5">
            <a:extLst>
              <a:ext uri="{FF2B5EF4-FFF2-40B4-BE49-F238E27FC236}">
                <a16:creationId xmlns:a16="http://schemas.microsoft.com/office/drawing/2014/main" id="{9D37F3D7-35B5-4B45-825B-0A1C551FF00D}"/>
              </a:ext>
            </a:extLst>
          </p:cNvPr>
          <p:cNvSpPr>
            <a:spLocks noGrp="1"/>
          </p:cNvSpPr>
          <p:nvPr>
            <p:ph type="dt" sz="half" idx="14"/>
          </p:nvPr>
        </p:nvSpPr>
        <p:spPr bwMode="white"/>
        <p:txBody>
          <a:bodyPr/>
          <a:lstStyle/>
          <a:p>
            <a:r>
              <a:rPr lang="sv-SE"/>
              <a:t>Region Halland  │</a:t>
            </a:r>
          </a:p>
        </p:txBody>
      </p:sp>
      <p:sp>
        <p:nvSpPr>
          <p:cNvPr id="11" name="Platshållare för sidfot 10">
            <a:extLst>
              <a:ext uri="{FF2B5EF4-FFF2-40B4-BE49-F238E27FC236}">
                <a16:creationId xmlns:a16="http://schemas.microsoft.com/office/drawing/2014/main" id="{76BFA326-99F1-4A76-BDD4-E7F51BA5D48A}"/>
              </a:ext>
            </a:extLst>
          </p:cNvPr>
          <p:cNvSpPr>
            <a:spLocks noGrp="1"/>
          </p:cNvSpPr>
          <p:nvPr>
            <p:ph type="ftr" sz="quarter" idx="15"/>
          </p:nvPr>
        </p:nvSpPr>
        <p:spPr bwMode="white"/>
        <p:txBody>
          <a:bodyPr/>
          <a:lstStyle/>
          <a:p>
            <a:r>
              <a:rPr lang="sv-SE"/>
              <a:t>Halland – Bästa livsplatsen</a:t>
            </a:r>
          </a:p>
        </p:txBody>
      </p:sp>
      <p:sp>
        <p:nvSpPr>
          <p:cNvPr id="12" name="Platshållare för bildnummer 11">
            <a:extLst>
              <a:ext uri="{FF2B5EF4-FFF2-40B4-BE49-F238E27FC236}">
                <a16:creationId xmlns:a16="http://schemas.microsoft.com/office/drawing/2014/main" id="{67044490-FB95-4FEE-84F1-301EDC81E40D}"/>
              </a:ext>
            </a:extLst>
          </p:cNvPr>
          <p:cNvSpPr>
            <a:spLocks noGrp="1"/>
          </p:cNvSpPr>
          <p:nvPr>
            <p:ph type="sldNum" sz="quarter" idx="16"/>
          </p:nvPr>
        </p:nvSpPr>
        <p:spPr bwMode="white"/>
        <p:txBody>
          <a:bodyPr/>
          <a:lstStyle/>
          <a:p>
            <a:fld id="{E8645303-2AAE-45D1-913A-B06AE6474513}" type="slidenum">
              <a:rPr lang="sv-SE" smtClean="0"/>
              <a:pPr/>
              <a:t>‹#›</a:t>
            </a:fld>
            <a:endParaRPr lang="sv-SE"/>
          </a:p>
        </p:txBody>
      </p:sp>
      <p:sp>
        <p:nvSpPr>
          <p:cNvPr id="8" name="Platshållare för text 7">
            <a:extLst>
              <a:ext uri="{FF2B5EF4-FFF2-40B4-BE49-F238E27FC236}">
                <a16:creationId xmlns:a16="http://schemas.microsoft.com/office/drawing/2014/main" id="{7CB854F1-093C-C64B-3BBD-CCCF0A7B9AA7}"/>
              </a:ext>
            </a:extLst>
          </p:cNvPr>
          <p:cNvSpPr>
            <a:spLocks noGrp="1"/>
          </p:cNvSpPr>
          <p:nvPr>
            <p:ph type="body" sz="quarter" idx="18" hasCustomPrompt="1"/>
          </p:nvPr>
        </p:nvSpPr>
        <p:spPr>
          <a:xfrm>
            <a:off x="809627" y="837306"/>
            <a:ext cx="10578451" cy="536597"/>
          </a:xfrm>
          <a:custGeom>
            <a:avLst/>
            <a:gdLst>
              <a:gd name="connsiteX0" fmla="*/ 0 w 13127061"/>
              <a:gd name="connsiteY0" fmla="*/ 0 h 833070"/>
              <a:gd name="connsiteX1" fmla="*/ 13127061 w 13127061"/>
              <a:gd name="connsiteY1" fmla="*/ 0 h 833070"/>
              <a:gd name="connsiteX2" fmla="*/ 13127061 w 13127061"/>
              <a:gd name="connsiteY2" fmla="*/ 833070 h 833070"/>
              <a:gd name="connsiteX3" fmla="*/ 0 w 13127061"/>
              <a:gd name="connsiteY3" fmla="*/ 833070 h 833070"/>
            </a:gdLst>
            <a:ahLst/>
            <a:cxnLst>
              <a:cxn ang="0">
                <a:pos x="connsiteX0" y="connsiteY0"/>
              </a:cxn>
              <a:cxn ang="0">
                <a:pos x="connsiteX1" y="connsiteY1"/>
              </a:cxn>
              <a:cxn ang="0">
                <a:pos x="connsiteX2" y="connsiteY2"/>
              </a:cxn>
              <a:cxn ang="0">
                <a:pos x="connsiteX3" y="connsiteY3"/>
              </a:cxn>
            </a:cxnLst>
            <a:rect l="l" t="t" r="r" b="b"/>
            <a:pathLst>
              <a:path w="13127061" h="833070">
                <a:moveTo>
                  <a:pt x="0" y="0"/>
                </a:moveTo>
                <a:lnTo>
                  <a:pt x="13127061" y="0"/>
                </a:lnTo>
                <a:lnTo>
                  <a:pt x="13127061" y="833070"/>
                </a:lnTo>
                <a:lnTo>
                  <a:pt x="0" y="833070"/>
                </a:lnTo>
                <a:close/>
              </a:path>
            </a:pathLst>
          </a:custGeom>
        </p:spPr>
        <p:txBody>
          <a:bodyPr wrap="square">
            <a:noAutofit/>
          </a:bodyPr>
          <a:lstStyle>
            <a:lvl1pPr marL="0" indent="0">
              <a:buNone/>
              <a:defRPr/>
            </a:lvl1pPr>
            <a:lvl2pPr marL="126503" indent="0">
              <a:buNone/>
              <a:defRPr/>
            </a:lvl2pPr>
          </a:lstStyle>
          <a:p>
            <a:pPr lvl="0"/>
            <a:r>
              <a:rPr lang="sv-SE"/>
              <a:t>Underrubrik</a:t>
            </a:r>
          </a:p>
        </p:txBody>
      </p:sp>
    </p:spTree>
    <p:extLst>
      <p:ext uri="{BB962C8B-B14F-4D97-AF65-F5344CB8AC3E}">
        <p14:creationId xmlns:p14="http://schemas.microsoft.com/office/powerpoint/2010/main" val="2474439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itatbild">
    <p:bg>
      <p:bgPr>
        <a:solidFill>
          <a:schemeClr val="accent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207911" y="1183008"/>
            <a:ext cx="936000" cy="738948"/>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308100" y="2085296"/>
            <a:ext cx="9575800" cy="2235200"/>
          </a:xfrm>
        </p:spPr>
        <p:txBody>
          <a:bodyPr/>
          <a:lstStyle>
            <a:lvl1pPr marL="0" indent="0">
              <a:spcBef>
                <a:spcPts val="0"/>
              </a:spcBef>
              <a:buNone/>
              <a:defRPr sz="3600"/>
            </a:lvl1pPr>
          </a:lstStyle>
          <a:p>
            <a:pPr lvl="0"/>
            <a:r>
              <a:rPr lang="sv-SE"/>
              <a:t>Redigera format för bakgrundstext</a:t>
            </a:r>
          </a:p>
        </p:txBody>
      </p:sp>
    </p:spTree>
    <p:extLst>
      <p:ext uri="{BB962C8B-B14F-4D97-AF65-F5344CB8AC3E}">
        <p14:creationId xmlns:p14="http://schemas.microsoft.com/office/powerpoint/2010/main" val="3826323791"/>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ast rubrik &amp; under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7A3107-001F-EAB2-6FB5-9D0AABF52BF6}"/>
              </a:ext>
            </a:extLst>
          </p:cNvPr>
          <p:cNvSpPr>
            <a:spLocks noGrp="1"/>
          </p:cNvSpPr>
          <p:nvPr>
            <p:ph type="title"/>
          </p:nvPr>
        </p:nvSpPr>
        <p:spPr>
          <a:xfrm>
            <a:off x="450609" y="333375"/>
            <a:ext cx="7129588" cy="462041"/>
          </a:xfrm>
        </p:spPr>
        <p:txBody>
          <a:bodyPr anchor="t"/>
          <a:lstStyle/>
          <a:p>
            <a:r>
              <a:rPr lang="sv-SE"/>
              <a:t>Klicka här för att ändra mall för rubrikformat</a:t>
            </a:r>
          </a:p>
        </p:txBody>
      </p:sp>
      <p:sp>
        <p:nvSpPr>
          <p:cNvPr id="3" name="Platshållare för text 2">
            <a:extLst>
              <a:ext uri="{FF2B5EF4-FFF2-40B4-BE49-F238E27FC236}">
                <a16:creationId xmlns:a16="http://schemas.microsoft.com/office/drawing/2014/main" id="{D9265E4B-7EA5-CF3B-AE77-C4B0804FCB94}"/>
              </a:ext>
            </a:extLst>
          </p:cNvPr>
          <p:cNvSpPr>
            <a:spLocks noGrp="1"/>
          </p:cNvSpPr>
          <p:nvPr>
            <p:ph type="body" sz="quarter" idx="18" hasCustomPrompt="1"/>
          </p:nvPr>
        </p:nvSpPr>
        <p:spPr>
          <a:xfrm>
            <a:off x="456957" y="767844"/>
            <a:ext cx="7123239" cy="397162"/>
          </a:xfrm>
          <a:custGeom>
            <a:avLst/>
            <a:gdLst>
              <a:gd name="connsiteX0" fmla="*/ 0 w 13127061"/>
              <a:gd name="connsiteY0" fmla="*/ 0 h 833070"/>
              <a:gd name="connsiteX1" fmla="*/ 13127061 w 13127061"/>
              <a:gd name="connsiteY1" fmla="*/ 0 h 833070"/>
              <a:gd name="connsiteX2" fmla="*/ 13127061 w 13127061"/>
              <a:gd name="connsiteY2" fmla="*/ 833070 h 833070"/>
              <a:gd name="connsiteX3" fmla="*/ 0 w 13127061"/>
              <a:gd name="connsiteY3" fmla="*/ 833070 h 833070"/>
            </a:gdLst>
            <a:ahLst/>
            <a:cxnLst>
              <a:cxn ang="0">
                <a:pos x="connsiteX0" y="connsiteY0"/>
              </a:cxn>
              <a:cxn ang="0">
                <a:pos x="connsiteX1" y="connsiteY1"/>
              </a:cxn>
              <a:cxn ang="0">
                <a:pos x="connsiteX2" y="connsiteY2"/>
              </a:cxn>
              <a:cxn ang="0">
                <a:pos x="connsiteX3" y="connsiteY3"/>
              </a:cxn>
            </a:cxnLst>
            <a:rect l="l" t="t" r="r" b="b"/>
            <a:pathLst>
              <a:path w="13127061" h="833070">
                <a:moveTo>
                  <a:pt x="0" y="0"/>
                </a:moveTo>
                <a:lnTo>
                  <a:pt x="13127061" y="0"/>
                </a:lnTo>
                <a:lnTo>
                  <a:pt x="13127061" y="833070"/>
                </a:lnTo>
                <a:lnTo>
                  <a:pt x="0" y="833070"/>
                </a:lnTo>
                <a:close/>
              </a:path>
            </a:pathLst>
          </a:custGeom>
        </p:spPr>
        <p:txBody>
          <a:bodyPr wrap="square">
            <a:noAutofit/>
          </a:bodyPr>
          <a:lstStyle>
            <a:lvl1pPr marL="0" indent="0">
              <a:buNone/>
              <a:defRPr sz="1155"/>
            </a:lvl1pPr>
            <a:lvl2pPr marL="126503" indent="0">
              <a:buNone/>
              <a:defRPr/>
            </a:lvl2pPr>
          </a:lstStyle>
          <a:p>
            <a:pPr lvl="0"/>
            <a:r>
              <a:rPr lang="sv-SE"/>
              <a:t>Underrubrik</a:t>
            </a:r>
          </a:p>
        </p:txBody>
      </p:sp>
      <p:sp>
        <p:nvSpPr>
          <p:cNvPr id="4" name="Platshållare för text 3">
            <a:extLst>
              <a:ext uri="{FF2B5EF4-FFF2-40B4-BE49-F238E27FC236}">
                <a16:creationId xmlns:a16="http://schemas.microsoft.com/office/drawing/2014/main" id="{D5F99AA5-BC1F-E689-0FEB-9F38FA7467AF}"/>
              </a:ext>
            </a:extLst>
          </p:cNvPr>
          <p:cNvSpPr>
            <a:spLocks noGrp="1"/>
          </p:cNvSpPr>
          <p:nvPr>
            <p:ph type="body" sz="quarter" idx="19" hasCustomPrompt="1"/>
          </p:nvPr>
        </p:nvSpPr>
        <p:spPr>
          <a:xfrm>
            <a:off x="456957" y="6433177"/>
            <a:ext cx="5286374" cy="319665"/>
          </a:xfrm>
          <a:custGeom>
            <a:avLst/>
            <a:gdLst>
              <a:gd name="connsiteX0" fmla="*/ 0 w 13127061"/>
              <a:gd name="connsiteY0" fmla="*/ 0 h 833070"/>
              <a:gd name="connsiteX1" fmla="*/ 13127061 w 13127061"/>
              <a:gd name="connsiteY1" fmla="*/ 0 h 833070"/>
              <a:gd name="connsiteX2" fmla="*/ 13127061 w 13127061"/>
              <a:gd name="connsiteY2" fmla="*/ 833070 h 833070"/>
              <a:gd name="connsiteX3" fmla="*/ 0 w 13127061"/>
              <a:gd name="connsiteY3" fmla="*/ 833070 h 833070"/>
            </a:gdLst>
            <a:ahLst/>
            <a:cxnLst>
              <a:cxn ang="0">
                <a:pos x="connsiteX0" y="connsiteY0"/>
              </a:cxn>
              <a:cxn ang="0">
                <a:pos x="connsiteX1" y="connsiteY1"/>
              </a:cxn>
              <a:cxn ang="0">
                <a:pos x="connsiteX2" y="connsiteY2"/>
              </a:cxn>
              <a:cxn ang="0">
                <a:pos x="connsiteX3" y="connsiteY3"/>
              </a:cxn>
            </a:cxnLst>
            <a:rect l="l" t="t" r="r" b="b"/>
            <a:pathLst>
              <a:path w="13127061" h="833070">
                <a:moveTo>
                  <a:pt x="0" y="0"/>
                </a:moveTo>
                <a:lnTo>
                  <a:pt x="13127061" y="0"/>
                </a:lnTo>
                <a:lnTo>
                  <a:pt x="13127061" y="833070"/>
                </a:lnTo>
                <a:lnTo>
                  <a:pt x="0" y="833070"/>
                </a:lnTo>
                <a:close/>
              </a:path>
            </a:pathLst>
          </a:custGeom>
        </p:spPr>
        <p:txBody>
          <a:bodyPr wrap="square">
            <a:noAutofit/>
          </a:bodyPr>
          <a:lstStyle>
            <a:lvl1pPr marL="0" indent="0">
              <a:buNone/>
              <a:defRPr sz="512"/>
            </a:lvl1pPr>
            <a:lvl2pPr marL="126503" indent="0">
              <a:buNone/>
              <a:defRPr/>
            </a:lvl2pPr>
          </a:lstStyle>
          <a:p>
            <a:pPr lvl="0"/>
            <a:r>
              <a:rPr lang="sv-SE" err="1"/>
              <a:t>Disclaimer</a:t>
            </a:r>
            <a:endParaRPr lang="sv-SE"/>
          </a:p>
          <a:p>
            <a:pPr lvl="0"/>
            <a:endParaRPr lang="sv-SE"/>
          </a:p>
        </p:txBody>
      </p:sp>
    </p:spTree>
    <p:extLst>
      <p:ext uri="{BB962C8B-B14F-4D97-AF65-F5344CB8AC3E}">
        <p14:creationId xmlns:p14="http://schemas.microsoft.com/office/powerpoint/2010/main" val="41322394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ast rubrik &amp; underrubrik - Utan logo">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7A3107-001F-EAB2-6FB5-9D0AABF52BF6}"/>
              </a:ext>
            </a:extLst>
          </p:cNvPr>
          <p:cNvSpPr>
            <a:spLocks noGrp="1"/>
          </p:cNvSpPr>
          <p:nvPr>
            <p:ph type="title"/>
          </p:nvPr>
        </p:nvSpPr>
        <p:spPr>
          <a:xfrm>
            <a:off x="450609" y="333375"/>
            <a:ext cx="7129588" cy="462041"/>
          </a:xfrm>
        </p:spPr>
        <p:txBody>
          <a:bodyPr anchor="t"/>
          <a:lstStyle/>
          <a:p>
            <a:r>
              <a:rPr lang="sv-SE"/>
              <a:t>Klicka här för att ändra mall för rubrikformat</a:t>
            </a:r>
          </a:p>
        </p:txBody>
      </p:sp>
      <p:sp>
        <p:nvSpPr>
          <p:cNvPr id="3" name="Platshållare för text 2">
            <a:extLst>
              <a:ext uri="{FF2B5EF4-FFF2-40B4-BE49-F238E27FC236}">
                <a16:creationId xmlns:a16="http://schemas.microsoft.com/office/drawing/2014/main" id="{D9265E4B-7EA5-CF3B-AE77-C4B0804FCB94}"/>
              </a:ext>
            </a:extLst>
          </p:cNvPr>
          <p:cNvSpPr>
            <a:spLocks noGrp="1"/>
          </p:cNvSpPr>
          <p:nvPr>
            <p:ph type="body" sz="quarter" idx="18" hasCustomPrompt="1"/>
          </p:nvPr>
        </p:nvSpPr>
        <p:spPr>
          <a:xfrm>
            <a:off x="456957" y="767844"/>
            <a:ext cx="7123239" cy="397162"/>
          </a:xfrm>
          <a:custGeom>
            <a:avLst/>
            <a:gdLst>
              <a:gd name="connsiteX0" fmla="*/ 0 w 13127061"/>
              <a:gd name="connsiteY0" fmla="*/ 0 h 833070"/>
              <a:gd name="connsiteX1" fmla="*/ 13127061 w 13127061"/>
              <a:gd name="connsiteY1" fmla="*/ 0 h 833070"/>
              <a:gd name="connsiteX2" fmla="*/ 13127061 w 13127061"/>
              <a:gd name="connsiteY2" fmla="*/ 833070 h 833070"/>
              <a:gd name="connsiteX3" fmla="*/ 0 w 13127061"/>
              <a:gd name="connsiteY3" fmla="*/ 833070 h 833070"/>
            </a:gdLst>
            <a:ahLst/>
            <a:cxnLst>
              <a:cxn ang="0">
                <a:pos x="connsiteX0" y="connsiteY0"/>
              </a:cxn>
              <a:cxn ang="0">
                <a:pos x="connsiteX1" y="connsiteY1"/>
              </a:cxn>
              <a:cxn ang="0">
                <a:pos x="connsiteX2" y="connsiteY2"/>
              </a:cxn>
              <a:cxn ang="0">
                <a:pos x="connsiteX3" y="connsiteY3"/>
              </a:cxn>
            </a:cxnLst>
            <a:rect l="l" t="t" r="r" b="b"/>
            <a:pathLst>
              <a:path w="13127061" h="833070">
                <a:moveTo>
                  <a:pt x="0" y="0"/>
                </a:moveTo>
                <a:lnTo>
                  <a:pt x="13127061" y="0"/>
                </a:lnTo>
                <a:lnTo>
                  <a:pt x="13127061" y="833070"/>
                </a:lnTo>
                <a:lnTo>
                  <a:pt x="0" y="833070"/>
                </a:lnTo>
                <a:close/>
              </a:path>
            </a:pathLst>
          </a:custGeom>
        </p:spPr>
        <p:txBody>
          <a:bodyPr wrap="square">
            <a:noAutofit/>
          </a:bodyPr>
          <a:lstStyle>
            <a:lvl1pPr marL="0" indent="0">
              <a:buNone/>
              <a:defRPr sz="1155"/>
            </a:lvl1pPr>
            <a:lvl2pPr marL="126503" indent="0">
              <a:buNone/>
              <a:defRPr/>
            </a:lvl2pPr>
          </a:lstStyle>
          <a:p>
            <a:pPr lvl="0"/>
            <a:r>
              <a:rPr lang="sv-SE"/>
              <a:t>Underrubrik</a:t>
            </a:r>
          </a:p>
        </p:txBody>
      </p:sp>
      <p:sp>
        <p:nvSpPr>
          <p:cNvPr id="4" name="Platshållare för text 3">
            <a:extLst>
              <a:ext uri="{FF2B5EF4-FFF2-40B4-BE49-F238E27FC236}">
                <a16:creationId xmlns:a16="http://schemas.microsoft.com/office/drawing/2014/main" id="{D5F99AA5-BC1F-E689-0FEB-9F38FA7467AF}"/>
              </a:ext>
            </a:extLst>
          </p:cNvPr>
          <p:cNvSpPr>
            <a:spLocks noGrp="1"/>
          </p:cNvSpPr>
          <p:nvPr>
            <p:ph type="body" sz="quarter" idx="19" hasCustomPrompt="1"/>
          </p:nvPr>
        </p:nvSpPr>
        <p:spPr>
          <a:xfrm>
            <a:off x="456957" y="6433177"/>
            <a:ext cx="5286374" cy="319665"/>
          </a:xfrm>
          <a:custGeom>
            <a:avLst/>
            <a:gdLst>
              <a:gd name="connsiteX0" fmla="*/ 0 w 13127061"/>
              <a:gd name="connsiteY0" fmla="*/ 0 h 833070"/>
              <a:gd name="connsiteX1" fmla="*/ 13127061 w 13127061"/>
              <a:gd name="connsiteY1" fmla="*/ 0 h 833070"/>
              <a:gd name="connsiteX2" fmla="*/ 13127061 w 13127061"/>
              <a:gd name="connsiteY2" fmla="*/ 833070 h 833070"/>
              <a:gd name="connsiteX3" fmla="*/ 0 w 13127061"/>
              <a:gd name="connsiteY3" fmla="*/ 833070 h 833070"/>
            </a:gdLst>
            <a:ahLst/>
            <a:cxnLst>
              <a:cxn ang="0">
                <a:pos x="connsiteX0" y="connsiteY0"/>
              </a:cxn>
              <a:cxn ang="0">
                <a:pos x="connsiteX1" y="connsiteY1"/>
              </a:cxn>
              <a:cxn ang="0">
                <a:pos x="connsiteX2" y="connsiteY2"/>
              </a:cxn>
              <a:cxn ang="0">
                <a:pos x="connsiteX3" y="connsiteY3"/>
              </a:cxn>
            </a:cxnLst>
            <a:rect l="l" t="t" r="r" b="b"/>
            <a:pathLst>
              <a:path w="13127061" h="833070">
                <a:moveTo>
                  <a:pt x="0" y="0"/>
                </a:moveTo>
                <a:lnTo>
                  <a:pt x="13127061" y="0"/>
                </a:lnTo>
                <a:lnTo>
                  <a:pt x="13127061" y="833070"/>
                </a:lnTo>
                <a:lnTo>
                  <a:pt x="0" y="833070"/>
                </a:lnTo>
                <a:close/>
              </a:path>
            </a:pathLst>
          </a:custGeom>
        </p:spPr>
        <p:txBody>
          <a:bodyPr wrap="square">
            <a:noAutofit/>
          </a:bodyPr>
          <a:lstStyle>
            <a:lvl1pPr marL="0" indent="0">
              <a:buNone/>
              <a:defRPr sz="512"/>
            </a:lvl1pPr>
            <a:lvl2pPr marL="126503" indent="0">
              <a:buNone/>
              <a:defRPr/>
            </a:lvl2pPr>
          </a:lstStyle>
          <a:p>
            <a:pPr lvl="0"/>
            <a:r>
              <a:rPr lang="sv-SE" err="1"/>
              <a:t>Disclaimer</a:t>
            </a:r>
            <a:endParaRPr lang="sv-SE"/>
          </a:p>
          <a:p>
            <a:pPr lvl="0"/>
            <a:endParaRPr lang="sv-SE"/>
          </a:p>
        </p:txBody>
      </p:sp>
    </p:spTree>
    <p:extLst>
      <p:ext uri="{BB962C8B-B14F-4D97-AF65-F5344CB8AC3E}">
        <p14:creationId xmlns:p14="http://schemas.microsoft.com/office/powerpoint/2010/main" val="933858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innehåll 1">
    <p:bg>
      <p:bgRef idx="1001">
        <a:schemeClr val="bg1"/>
      </p:bgRef>
    </p:bg>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6F7647F4-81EF-45D6-8BAD-673F18475109}"/>
              </a:ext>
            </a:extLst>
          </p:cNvPr>
          <p:cNvSpPr>
            <a:spLocks noGrp="1"/>
          </p:cNvSpPr>
          <p:nvPr>
            <p:ph sz="quarter" idx="13"/>
          </p:nvPr>
        </p:nvSpPr>
        <p:spPr>
          <a:xfrm>
            <a:off x="803275" y="1665288"/>
            <a:ext cx="10585450" cy="45354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datum 5">
            <a:extLst>
              <a:ext uri="{FF2B5EF4-FFF2-40B4-BE49-F238E27FC236}">
                <a16:creationId xmlns:a16="http://schemas.microsoft.com/office/drawing/2014/main" id="{9D37F3D7-35B5-4B45-825B-0A1C551FF00D}"/>
              </a:ext>
            </a:extLst>
          </p:cNvPr>
          <p:cNvSpPr>
            <a:spLocks noGrp="1"/>
          </p:cNvSpPr>
          <p:nvPr>
            <p:ph type="dt" sz="half" idx="14"/>
          </p:nvPr>
        </p:nvSpPr>
        <p:spPr bwMode="white"/>
        <p:txBody>
          <a:bodyPr/>
          <a:lstStyle/>
          <a:p>
            <a:r>
              <a:rPr lang="sv-SE"/>
              <a:t>Region Halland  │</a:t>
            </a:r>
          </a:p>
        </p:txBody>
      </p:sp>
      <p:sp>
        <p:nvSpPr>
          <p:cNvPr id="11" name="Platshållare för sidfot 10">
            <a:extLst>
              <a:ext uri="{FF2B5EF4-FFF2-40B4-BE49-F238E27FC236}">
                <a16:creationId xmlns:a16="http://schemas.microsoft.com/office/drawing/2014/main" id="{76BFA326-99F1-4A76-BDD4-E7F51BA5D48A}"/>
              </a:ext>
            </a:extLst>
          </p:cNvPr>
          <p:cNvSpPr>
            <a:spLocks noGrp="1"/>
          </p:cNvSpPr>
          <p:nvPr>
            <p:ph type="ftr" sz="quarter" idx="15"/>
          </p:nvPr>
        </p:nvSpPr>
        <p:spPr bwMode="white"/>
        <p:txBody>
          <a:bodyPr/>
          <a:lstStyle/>
          <a:p>
            <a:r>
              <a:rPr lang="sv-SE"/>
              <a:t>Halland – Bästa livsplatsen</a:t>
            </a:r>
          </a:p>
        </p:txBody>
      </p:sp>
      <p:sp>
        <p:nvSpPr>
          <p:cNvPr id="12" name="Platshållare för bildnummer 11">
            <a:extLst>
              <a:ext uri="{FF2B5EF4-FFF2-40B4-BE49-F238E27FC236}">
                <a16:creationId xmlns:a16="http://schemas.microsoft.com/office/drawing/2014/main" id="{67044490-FB95-4FEE-84F1-301EDC81E40D}"/>
              </a:ext>
            </a:extLst>
          </p:cNvPr>
          <p:cNvSpPr>
            <a:spLocks noGrp="1"/>
          </p:cNvSpPr>
          <p:nvPr>
            <p:ph type="sldNum" sz="quarter" idx="16"/>
          </p:nvPr>
        </p:nvSpPr>
        <p:spPr bwMode="white"/>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474439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2">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803275" y="1665288"/>
            <a:ext cx="5181600" cy="45354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6207123" y="1665288"/>
            <a:ext cx="5181601" cy="45354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datum 9">
            <a:extLst>
              <a:ext uri="{FF2B5EF4-FFF2-40B4-BE49-F238E27FC236}">
                <a16:creationId xmlns:a16="http://schemas.microsoft.com/office/drawing/2014/main" id="{FC99E9B6-4316-4D55-9FC8-D01B04066995}"/>
              </a:ext>
            </a:extLst>
          </p:cNvPr>
          <p:cNvSpPr>
            <a:spLocks noGrp="1"/>
          </p:cNvSpPr>
          <p:nvPr>
            <p:ph type="dt" sz="half" idx="14"/>
          </p:nvPr>
        </p:nvSpPr>
        <p:spPr/>
        <p:txBody>
          <a:bodyPr/>
          <a:lstStyle/>
          <a:p>
            <a:r>
              <a:rPr lang="sv-SE"/>
              <a:t>Region Halland  │</a:t>
            </a:r>
          </a:p>
        </p:txBody>
      </p:sp>
      <p:sp>
        <p:nvSpPr>
          <p:cNvPr id="12" name="Platshållare för sidfot 11">
            <a:extLst>
              <a:ext uri="{FF2B5EF4-FFF2-40B4-BE49-F238E27FC236}">
                <a16:creationId xmlns:a16="http://schemas.microsoft.com/office/drawing/2014/main" id="{BE053D03-F9D5-442E-995F-476B49D93039}"/>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F9CDD7C4-4EF3-4271-93C1-E8915FBC0DF0}"/>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3971085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3">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818522" y="1669934"/>
            <a:ext cx="5157787"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18522" y="2245934"/>
            <a:ext cx="5157787" cy="39437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hasCustomPrompt="1"/>
          </p:nvPr>
        </p:nvSpPr>
        <p:spPr>
          <a:xfrm>
            <a:off x="6193466" y="1669934"/>
            <a:ext cx="5183188"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93466" y="2245934"/>
            <a:ext cx="5183188" cy="39437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Rubrik 9"/>
          <p:cNvSpPr>
            <a:spLocks noGrp="1"/>
          </p:cNvSpPr>
          <p:nvPr>
            <p:ph type="title"/>
          </p:nvPr>
        </p:nvSpPr>
        <p:spPr/>
        <p:txBody>
          <a:bodyPr/>
          <a:lstStyle/>
          <a:p>
            <a:r>
              <a:rPr lang="sv-SE"/>
              <a:t>Klicka här för att ändra format</a:t>
            </a:r>
          </a:p>
        </p:txBody>
      </p:sp>
      <p:sp>
        <p:nvSpPr>
          <p:cNvPr id="2" name="Platshållare för datum 1">
            <a:extLst>
              <a:ext uri="{FF2B5EF4-FFF2-40B4-BE49-F238E27FC236}">
                <a16:creationId xmlns:a16="http://schemas.microsoft.com/office/drawing/2014/main" id="{750D082F-3C1F-44A5-9E64-6D4246073C2E}"/>
              </a:ext>
            </a:extLst>
          </p:cNvPr>
          <p:cNvSpPr>
            <a:spLocks noGrp="1"/>
          </p:cNvSpPr>
          <p:nvPr>
            <p:ph type="dt" sz="half" idx="10"/>
          </p:nvPr>
        </p:nvSpPr>
        <p:spPr/>
        <p:txBody>
          <a:bodyPr/>
          <a:lstStyle/>
          <a:p>
            <a:r>
              <a:rPr lang="sv-SE"/>
              <a:t>Region Halland  │</a:t>
            </a:r>
          </a:p>
        </p:txBody>
      </p:sp>
      <p:sp>
        <p:nvSpPr>
          <p:cNvPr id="11" name="Platshållare för sidfot 10">
            <a:extLst>
              <a:ext uri="{FF2B5EF4-FFF2-40B4-BE49-F238E27FC236}">
                <a16:creationId xmlns:a16="http://schemas.microsoft.com/office/drawing/2014/main" id="{9E5CE21A-6727-428F-844A-758932147FD8}"/>
              </a:ext>
            </a:extLst>
          </p:cNvPr>
          <p:cNvSpPr>
            <a:spLocks noGrp="1"/>
          </p:cNvSpPr>
          <p:nvPr>
            <p:ph type="ftr" sz="quarter" idx="11"/>
          </p:nvPr>
        </p:nvSpPr>
        <p:spPr/>
        <p:txBody>
          <a:bodyPr/>
          <a:lstStyle/>
          <a:p>
            <a:r>
              <a:rPr lang="sv-SE"/>
              <a:t>Halland – Bästa livsplatsen</a:t>
            </a:r>
          </a:p>
        </p:txBody>
      </p:sp>
      <p:sp>
        <p:nvSpPr>
          <p:cNvPr id="12" name="Platshållare för bildnummer 11">
            <a:extLst>
              <a:ext uri="{FF2B5EF4-FFF2-40B4-BE49-F238E27FC236}">
                <a16:creationId xmlns:a16="http://schemas.microsoft.com/office/drawing/2014/main" id="{9DD0B0D3-F2A8-43C2-8C85-8CF92FBDD80C}"/>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921199519"/>
      </p:ext>
    </p:extLst>
  </p:cSld>
  <p:clrMapOvr>
    <a:masterClrMapping/>
  </p:clrMapOvr>
  <p:extLst>
    <p:ext uri="{DCECCB84-F9BA-43D5-87BE-67443E8EF086}">
      <p15:sldGuideLst xmlns:p15="http://schemas.microsoft.com/office/powerpoint/2012/main">
        <p15:guide id="1" orient="horz" pos="141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4">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803275" y="1665288"/>
            <a:ext cx="4860000" cy="45354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6528468"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04B00C84-15CD-4D29-82EB-513EE7D2A4F9}"/>
              </a:ext>
            </a:extLst>
          </p:cNvPr>
          <p:cNvSpPr>
            <a:spLocks noGrp="1"/>
          </p:cNvSpPr>
          <p:nvPr>
            <p:ph type="dt" sz="half" idx="14"/>
          </p:nvPr>
        </p:nvSpPr>
        <p:spPr/>
        <p:txBody>
          <a:bodyPr/>
          <a:lstStyle/>
          <a:p>
            <a:r>
              <a:rPr lang="sv-SE"/>
              <a:t>Region Halland  │</a:t>
            </a:r>
          </a:p>
        </p:txBody>
      </p:sp>
      <p:sp>
        <p:nvSpPr>
          <p:cNvPr id="12" name="Platshållare för sidfot 11">
            <a:extLst>
              <a:ext uri="{FF2B5EF4-FFF2-40B4-BE49-F238E27FC236}">
                <a16:creationId xmlns:a16="http://schemas.microsoft.com/office/drawing/2014/main" id="{7448DF46-7649-467F-B1E5-58AF5E0E9F15}"/>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3DB975B3-BD96-4FE1-9A69-7C15E66D9FE4}"/>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982427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5">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6528468" y="1665288"/>
            <a:ext cx="4860257" cy="45354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803275"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69BC6E56-4BB3-4033-961C-0FECDDD686C6}"/>
              </a:ext>
            </a:extLst>
          </p:cNvPr>
          <p:cNvSpPr>
            <a:spLocks noGrp="1"/>
          </p:cNvSpPr>
          <p:nvPr>
            <p:ph type="dt" sz="half" idx="14"/>
          </p:nvPr>
        </p:nvSpPr>
        <p:spPr/>
        <p:txBody>
          <a:bodyPr/>
          <a:lstStyle/>
          <a:p>
            <a:r>
              <a:rPr lang="sv-SE"/>
              <a:t>Region Halland  │</a:t>
            </a:r>
          </a:p>
        </p:txBody>
      </p:sp>
      <p:sp>
        <p:nvSpPr>
          <p:cNvPr id="12" name="Platshållare för sidfot 11">
            <a:extLst>
              <a:ext uri="{FF2B5EF4-FFF2-40B4-BE49-F238E27FC236}">
                <a16:creationId xmlns:a16="http://schemas.microsoft.com/office/drawing/2014/main" id="{7C6EE110-A186-43E0-832C-910A9C7A5CDD}"/>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C6F5F072-3570-4698-9ED3-6CB1A4E9B837}"/>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728408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86F6A68A-AE0A-4175-A5B1-DDE04AE02C42}"/>
              </a:ext>
            </a:extLst>
          </p:cNvPr>
          <p:cNvSpPr>
            <a:spLocks noGrp="1"/>
          </p:cNvSpPr>
          <p:nvPr>
            <p:ph type="pic" sz="quarter" idx="10"/>
          </p:nvPr>
        </p:nvSpPr>
        <p:spPr>
          <a:xfrm>
            <a:off x="0" y="0"/>
            <a:ext cx="12192000" cy="6858000"/>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2808315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6.emf"/><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8002AD-990B-465A-9AD4-9F17CBE89EC0}"/>
              </a:ext>
            </a:extLst>
          </p:cNvPr>
          <p:cNvSpPr/>
          <p:nvPr userDrawn="1"/>
        </p:nvSpPr>
        <p:spPr>
          <a:xfrm>
            <a:off x="0" y="6345237"/>
            <a:ext cx="12192000" cy="512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p:cNvSpPr>
            <a:spLocks noGrp="1"/>
          </p:cNvSpPr>
          <p:nvPr>
            <p:ph type="title"/>
          </p:nvPr>
        </p:nvSpPr>
        <p:spPr>
          <a:xfrm>
            <a:off x="803275" y="333375"/>
            <a:ext cx="10585449" cy="1296000"/>
          </a:xfrm>
          <a:prstGeom prst="rect">
            <a:avLst/>
          </a:prstGeom>
        </p:spPr>
        <p:txBody>
          <a:bodyPr vert="horz" lIns="0" tIns="0" rIns="0" bIns="0" rtlCol="0" anchor="ctr">
            <a:noAutofit/>
          </a:bodyPr>
          <a:lstStyle/>
          <a:p>
            <a:r>
              <a:rPr lang="sv-SE"/>
              <a:t>Klicka här för att ändra format</a:t>
            </a:r>
          </a:p>
        </p:txBody>
      </p:sp>
      <p:sp>
        <p:nvSpPr>
          <p:cNvPr id="3" name="Platshållare för text 2"/>
          <p:cNvSpPr>
            <a:spLocks noGrp="1"/>
          </p:cNvSpPr>
          <p:nvPr>
            <p:ph type="body" idx="1"/>
          </p:nvPr>
        </p:nvSpPr>
        <p:spPr>
          <a:xfrm>
            <a:off x="803275" y="1665288"/>
            <a:ext cx="10585450" cy="4535487"/>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a:p>
            <a:pPr lvl="5"/>
            <a:r>
              <a:rPr lang="sv-SE"/>
              <a:t>Nivå sex</a:t>
            </a:r>
          </a:p>
          <a:p>
            <a:pPr lvl="6"/>
            <a:r>
              <a:rPr lang="sv-SE"/>
              <a:t>Nivå sju</a:t>
            </a:r>
          </a:p>
          <a:p>
            <a:pPr lvl="7"/>
            <a:r>
              <a:rPr lang="sv-SE"/>
              <a:t>Nivå åtta</a:t>
            </a:r>
          </a:p>
          <a:p>
            <a:pPr lvl="8"/>
            <a:r>
              <a:rPr lang="sv-SE"/>
              <a:t>Nivå nio</a:t>
            </a:r>
          </a:p>
        </p:txBody>
      </p:sp>
      <p:sp>
        <p:nvSpPr>
          <p:cNvPr id="4" name="Platshållare för datum 3"/>
          <p:cNvSpPr>
            <a:spLocks noGrp="1"/>
          </p:cNvSpPr>
          <p:nvPr>
            <p:ph type="dt" sz="half" idx="2"/>
          </p:nvPr>
        </p:nvSpPr>
        <p:spPr bwMode="white">
          <a:xfrm>
            <a:off x="9781032" y="6452047"/>
            <a:ext cx="1440000" cy="324000"/>
          </a:xfrm>
          <a:prstGeom prst="rect">
            <a:avLst/>
          </a:prstGeom>
        </p:spPr>
        <p:txBody>
          <a:bodyPr vert="horz" lIns="0" tIns="0" rIns="0" bIns="0" rtlCol="0" anchor="ctr"/>
          <a:lstStyle>
            <a:lvl1pPr algn="r">
              <a:defRPr sz="1200" b="1">
                <a:solidFill>
                  <a:schemeClr val="bg1"/>
                </a:solidFill>
              </a:defRPr>
            </a:lvl1pPr>
          </a:lstStyle>
          <a:p>
            <a:r>
              <a:rPr lang="sv-SE"/>
              <a:t>Region Halland  │</a:t>
            </a:r>
          </a:p>
        </p:txBody>
      </p:sp>
      <p:sp>
        <p:nvSpPr>
          <p:cNvPr id="5" name="Platshållare för sidfot 4"/>
          <p:cNvSpPr>
            <a:spLocks noGrp="1"/>
          </p:cNvSpPr>
          <p:nvPr>
            <p:ph type="ftr" sz="quarter" idx="3"/>
          </p:nvPr>
        </p:nvSpPr>
        <p:spPr bwMode="white">
          <a:xfrm>
            <a:off x="809625" y="6452047"/>
            <a:ext cx="4114800" cy="324000"/>
          </a:xfrm>
          <a:prstGeom prst="rect">
            <a:avLst/>
          </a:prstGeom>
        </p:spPr>
        <p:txBody>
          <a:bodyPr vert="horz" lIns="0" tIns="0" rIns="0" bIns="0" rtlCol="0" anchor="ctr"/>
          <a:lstStyle>
            <a:lvl1pPr algn="l">
              <a:defRPr sz="1200" b="1">
                <a:solidFill>
                  <a:schemeClr val="bg1"/>
                </a:solidFill>
              </a:defRPr>
            </a:lvl1pPr>
          </a:lstStyle>
          <a:p>
            <a:r>
              <a:rPr lang="sv-SE"/>
              <a:t>Halland – Bästa livsplatsen</a:t>
            </a:r>
          </a:p>
        </p:txBody>
      </p:sp>
      <p:sp>
        <p:nvSpPr>
          <p:cNvPr id="6" name="Platshållare för bildnummer 5"/>
          <p:cNvSpPr>
            <a:spLocks noGrp="1"/>
          </p:cNvSpPr>
          <p:nvPr>
            <p:ph type="sldNum" sz="quarter" idx="4"/>
          </p:nvPr>
        </p:nvSpPr>
        <p:spPr bwMode="white">
          <a:xfrm>
            <a:off x="11227469" y="6452047"/>
            <a:ext cx="216000" cy="324000"/>
          </a:xfrm>
          <a:prstGeom prst="rect">
            <a:avLst/>
          </a:prstGeom>
        </p:spPr>
        <p:txBody>
          <a:bodyPr vert="horz" lIns="0" tIns="0" rIns="0" bIns="0" rtlCol="0" anchor="ctr"/>
          <a:lstStyle>
            <a:lvl1pPr algn="l">
              <a:defRPr sz="1200" b="1">
                <a:solidFill>
                  <a:schemeClr val="bg1"/>
                </a:solidFill>
              </a:defRPr>
            </a:lvl1pPr>
          </a:lstStyle>
          <a:p>
            <a:fld id="{E8645303-2AAE-45D1-913A-B06AE6474513}" type="slidenum">
              <a:rPr lang="sv-SE" smtClean="0"/>
              <a:pPr/>
              <a:t>‹#›</a:t>
            </a:fld>
            <a:endParaRPr lang="sv-SE"/>
          </a:p>
        </p:txBody>
      </p:sp>
    </p:spTree>
    <p:extLst>
      <p:ext uri="{BB962C8B-B14F-4D97-AF65-F5344CB8AC3E}">
        <p14:creationId xmlns:p14="http://schemas.microsoft.com/office/powerpoint/2010/main" val="387152527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76" r:id="rId9"/>
    <p:sldLayoutId id="2147483677" r:id="rId10"/>
    <p:sldLayoutId id="2147483678" r:id="rId11"/>
    <p:sldLayoutId id="2147483679" r:id="rId12"/>
    <p:sldLayoutId id="2147483698" r:id="rId13"/>
  </p:sldLayoutIdLst>
  <p:hf hdr="0"/>
  <p:txStyles>
    <p:title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p:titleStyle>
    <p:bodyStyle>
      <a:lvl1pPr marL="288000" indent="-288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06">
          <p15:clr>
            <a:srgbClr val="F26B43"/>
          </p15:clr>
        </p15:guide>
        <p15:guide id="4" pos="7174">
          <p15:clr>
            <a:srgbClr val="F26B43"/>
          </p15:clr>
        </p15:guide>
        <p15:guide id="6" orient="horz" pos="3997" userDrawn="1">
          <p15:clr>
            <a:srgbClr val="F26B43"/>
          </p15:clr>
        </p15:guide>
        <p15:guide id="8" orient="horz" pos="1049">
          <p15:clr>
            <a:srgbClr val="F26B43"/>
          </p15:clr>
        </p15:guide>
        <p15:guide id="9" orient="horz" pos="21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8002AD-990B-465A-9AD4-9F17CBE89EC0}"/>
              </a:ext>
            </a:extLst>
          </p:cNvPr>
          <p:cNvSpPr/>
          <p:nvPr/>
        </p:nvSpPr>
        <p:spPr>
          <a:xfrm>
            <a:off x="0" y="6345237"/>
            <a:ext cx="12192000" cy="512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p:cNvSpPr>
            <a:spLocks noGrp="1"/>
          </p:cNvSpPr>
          <p:nvPr>
            <p:ph type="title"/>
          </p:nvPr>
        </p:nvSpPr>
        <p:spPr>
          <a:xfrm>
            <a:off x="803275" y="333375"/>
            <a:ext cx="10585449" cy="1296000"/>
          </a:xfrm>
          <a:prstGeom prst="rect">
            <a:avLst/>
          </a:prstGeom>
        </p:spPr>
        <p:txBody>
          <a:bodyPr vert="horz" lIns="0" tIns="0" rIns="0" bIns="0" rtlCol="0" anchor="ctr">
            <a:noAutofit/>
          </a:bodyPr>
          <a:lstStyle/>
          <a:p>
            <a:r>
              <a:rPr lang="sv-SE"/>
              <a:t>Klicka här för att ändra format</a:t>
            </a:r>
          </a:p>
        </p:txBody>
      </p:sp>
      <p:sp>
        <p:nvSpPr>
          <p:cNvPr id="3" name="Platshållare för text 2"/>
          <p:cNvSpPr>
            <a:spLocks noGrp="1"/>
          </p:cNvSpPr>
          <p:nvPr>
            <p:ph type="body" idx="1"/>
          </p:nvPr>
        </p:nvSpPr>
        <p:spPr>
          <a:xfrm>
            <a:off x="803275" y="1665288"/>
            <a:ext cx="10585450" cy="4535487"/>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a:p>
            <a:pPr lvl="5"/>
            <a:r>
              <a:rPr lang="sv-SE"/>
              <a:t>Nivå sex</a:t>
            </a:r>
          </a:p>
          <a:p>
            <a:pPr lvl="6"/>
            <a:r>
              <a:rPr lang="sv-SE"/>
              <a:t>Nivå sju</a:t>
            </a:r>
          </a:p>
          <a:p>
            <a:pPr lvl="7"/>
            <a:r>
              <a:rPr lang="sv-SE"/>
              <a:t>Nivå åtta</a:t>
            </a:r>
          </a:p>
          <a:p>
            <a:pPr lvl="8"/>
            <a:r>
              <a:rPr lang="sv-SE"/>
              <a:t>Nivå nio</a:t>
            </a:r>
          </a:p>
        </p:txBody>
      </p:sp>
      <p:sp>
        <p:nvSpPr>
          <p:cNvPr id="4" name="Platshållare för datum 3"/>
          <p:cNvSpPr>
            <a:spLocks noGrp="1"/>
          </p:cNvSpPr>
          <p:nvPr>
            <p:ph type="dt" sz="half" idx="2"/>
          </p:nvPr>
        </p:nvSpPr>
        <p:spPr bwMode="white">
          <a:xfrm>
            <a:off x="9781032" y="6452047"/>
            <a:ext cx="1440000" cy="324000"/>
          </a:xfrm>
          <a:prstGeom prst="rect">
            <a:avLst/>
          </a:prstGeom>
        </p:spPr>
        <p:txBody>
          <a:bodyPr vert="horz" lIns="0" tIns="0" rIns="0" bIns="0" rtlCol="0" anchor="ctr"/>
          <a:lstStyle>
            <a:lvl1pPr algn="r">
              <a:defRPr sz="1200" b="1">
                <a:solidFill>
                  <a:schemeClr val="bg1"/>
                </a:solidFill>
              </a:defRPr>
            </a:lvl1pPr>
          </a:lstStyle>
          <a:p>
            <a:fld id="{55B24513-FFD3-4FF2-9AE1-74B9D3D62B53}" type="datetimeFigureOut">
              <a:rPr lang="sv-SE" smtClean="0"/>
              <a:t>2023-10-12</a:t>
            </a:fld>
            <a:endParaRPr lang="sv-SE"/>
          </a:p>
        </p:txBody>
      </p:sp>
      <p:sp>
        <p:nvSpPr>
          <p:cNvPr id="5" name="Platshållare för sidfot 4"/>
          <p:cNvSpPr>
            <a:spLocks noGrp="1"/>
          </p:cNvSpPr>
          <p:nvPr>
            <p:ph type="ftr" sz="quarter" idx="3"/>
          </p:nvPr>
        </p:nvSpPr>
        <p:spPr bwMode="white">
          <a:xfrm>
            <a:off x="809625" y="6452047"/>
            <a:ext cx="4114800" cy="324000"/>
          </a:xfrm>
          <a:prstGeom prst="rect">
            <a:avLst/>
          </a:prstGeom>
        </p:spPr>
        <p:txBody>
          <a:bodyPr vert="horz" lIns="0" tIns="0" rIns="0" bIns="0" rtlCol="0" anchor="ctr"/>
          <a:lstStyle>
            <a:lvl1pPr algn="l">
              <a:defRPr sz="1200" b="1">
                <a:solidFill>
                  <a:schemeClr val="bg1"/>
                </a:solidFill>
              </a:defRPr>
            </a:lvl1pPr>
          </a:lstStyle>
          <a:p>
            <a:endParaRPr lang="sv-SE"/>
          </a:p>
        </p:txBody>
      </p:sp>
      <p:sp>
        <p:nvSpPr>
          <p:cNvPr id="6" name="Platshållare för bildnummer 5"/>
          <p:cNvSpPr>
            <a:spLocks noGrp="1"/>
          </p:cNvSpPr>
          <p:nvPr>
            <p:ph type="sldNum" sz="quarter" idx="4"/>
          </p:nvPr>
        </p:nvSpPr>
        <p:spPr bwMode="white">
          <a:xfrm>
            <a:off x="11227469" y="6452047"/>
            <a:ext cx="216000" cy="324000"/>
          </a:xfrm>
          <a:prstGeom prst="rect">
            <a:avLst/>
          </a:prstGeom>
        </p:spPr>
        <p:txBody>
          <a:bodyPr vert="horz" lIns="0" tIns="0" rIns="0" bIns="0" rtlCol="0" anchor="ctr"/>
          <a:lstStyle>
            <a:lvl1pPr algn="l">
              <a:defRPr sz="1200" b="1">
                <a:solidFill>
                  <a:schemeClr val="bg1"/>
                </a:solidFill>
              </a:defRPr>
            </a:lvl1pPr>
          </a:lstStyle>
          <a:p>
            <a:fld id="{FFC38B68-2041-4BCD-8643-E0F0BC86ABAB}" type="slidenum">
              <a:rPr lang="sv-SE" smtClean="0"/>
              <a:t>‹#›</a:t>
            </a:fld>
            <a:endParaRPr lang="sv-SE"/>
          </a:p>
        </p:txBody>
      </p:sp>
    </p:spTree>
    <p:extLst>
      <p:ext uri="{BB962C8B-B14F-4D97-AF65-F5344CB8AC3E}">
        <p14:creationId xmlns:p14="http://schemas.microsoft.com/office/powerpoint/2010/main" val="3650185761"/>
      </p:ext>
    </p:extLst>
  </p:cSld>
  <p:clrMap bg1="lt1" tx1="dk1" bg2="lt2" tx2="dk2" accent1="accent1" accent2="accent2" accent3="accent3" accent4="accent4" accent5="accent5" accent6="accent6" hlink="hlink" folHlink="folHlink"/>
  <p:sldLayoutIdLst>
    <p:sldLayoutId id="2147483662" r:id="rId1"/>
    <p:sldLayoutId id="2147483691" r:id="rId2"/>
    <p:sldLayoutId id="2147483694" r:id="rId3"/>
    <p:sldLayoutId id="2147483693" r:id="rId4"/>
    <p:sldLayoutId id="2147483695" r:id="rId5"/>
    <p:sldLayoutId id="2147483667" r:id="rId6"/>
    <p:sldLayoutId id="2147483668" r:id="rId7"/>
    <p:sldLayoutId id="2147483669" r:id="rId8"/>
    <p:sldLayoutId id="2147483670" r:id="rId9"/>
    <p:sldLayoutId id="2147483696" r:id="rId10"/>
    <p:sldLayoutId id="2147483672" r:id="rId11"/>
    <p:sldLayoutId id="2147483673" r:id="rId12"/>
    <p:sldLayoutId id="2147483674" r:id="rId13"/>
    <p:sldLayoutId id="2147483692" r:id="rId14"/>
    <p:sldLayoutId id="2147483675" r:id="rId15"/>
  </p:sldLayoutIdLst>
  <p:txStyles>
    <p:title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p:titleStyle>
    <p:bodyStyle>
      <a:lvl1pPr marL="288000" indent="-288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06">
          <p15:clr>
            <a:srgbClr val="F26B43"/>
          </p15:clr>
        </p15:guide>
        <p15:guide id="4" pos="7174">
          <p15:clr>
            <a:srgbClr val="F26B43"/>
          </p15:clr>
        </p15:guide>
        <p15:guide id="6" orient="horz" pos="3997">
          <p15:clr>
            <a:srgbClr val="F26B43"/>
          </p15:clr>
        </p15:guide>
        <p15:guide id="8" orient="horz" pos="1049">
          <p15:clr>
            <a:srgbClr val="F26B43"/>
          </p15:clr>
        </p15:guide>
        <p15:guide id="9" orient="horz" pos="21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0610" y="333376"/>
            <a:ext cx="9373144" cy="306909"/>
          </a:xfrm>
          <a:prstGeom prst="rect">
            <a:avLst/>
          </a:prstGeom>
        </p:spPr>
        <p:txBody>
          <a:bodyPr vert="horz" lIns="0" tIns="0" rIns="0" bIns="0" rtlCol="0" anchor="t">
            <a:noAutofit/>
          </a:bodyPr>
          <a:lstStyle/>
          <a:p>
            <a:r>
              <a:rPr lang="sv-SE"/>
              <a:t>Klicka här för att ändra format</a:t>
            </a:r>
          </a:p>
        </p:txBody>
      </p:sp>
      <p:sp>
        <p:nvSpPr>
          <p:cNvPr id="3" name="Platshållare för text 2"/>
          <p:cNvSpPr>
            <a:spLocks noGrp="1"/>
          </p:cNvSpPr>
          <p:nvPr>
            <p:ph type="body" idx="1"/>
          </p:nvPr>
        </p:nvSpPr>
        <p:spPr>
          <a:xfrm>
            <a:off x="803280" y="1357347"/>
            <a:ext cx="10585450" cy="4987451"/>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a:p>
            <a:pPr lvl="5"/>
            <a:r>
              <a:rPr lang="sv-SE"/>
              <a:t>Nivå sex</a:t>
            </a:r>
          </a:p>
          <a:p>
            <a:pPr lvl="6"/>
            <a:r>
              <a:rPr lang="sv-SE"/>
              <a:t>Nivå sju</a:t>
            </a:r>
          </a:p>
          <a:p>
            <a:pPr lvl="7"/>
            <a:r>
              <a:rPr lang="sv-SE"/>
              <a:t>Nivå åtta</a:t>
            </a:r>
          </a:p>
          <a:p>
            <a:pPr lvl="8"/>
            <a:r>
              <a:rPr lang="sv-SE"/>
              <a:t>Nivå nio</a:t>
            </a:r>
          </a:p>
        </p:txBody>
      </p:sp>
      <p:sp>
        <p:nvSpPr>
          <p:cNvPr id="4" name="Platshållare för datum 3"/>
          <p:cNvSpPr>
            <a:spLocks noGrp="1"/>
          </p:cNvSpPr>
          <p:nvPr>
            <p:ph type="dt" sz="half" idx="2"/>
          </p:nvPr>
        </p:nvSpPr>
        <p:spPr bwMode="white">
          <a:xfrm>
            <a:off x="9781033" y="6452047"/>
            <a:ext cx="1440000" cy="324000"/>
          </a:xfrm>
          <a:prstGeom prst="rect">
            <a:avLst/>
          </a:prstGeom>
        </p:spPr>
        <p:txBody>
          <a:bodyPr vert="horz" lIns="0" tIns="0" rIns="0" bIns="0" rtlCol="0" anchor="ctr"/>
          <a:lstStyle>
            <a:lvl1pPr algn="r">
              <a:defRPr sz="703" b="1">
                <a:solidFill>
                  <a:schemeClr val="tx1"/>
                </a:solidFill>
              </a:defRPr>
            </a:lvl1pPr>
          </a:lstStyle>
          <a:p>
            <a:r>
              <a:rPr lang="sv-SE"/>
              <a:t>Region Halland  │</a:t>
            </a:r>
          </a:p>
        </p:txBody>
      </p:sp>
      <p:sp>
        <p:nvSpPr>
          <p:cNvPr id="5" name="Platshållare för sidfot 4"/>
          <p:cNvSpPr>
            <a:spLocks noGrp="1"/>
          </p:cNvSpPr>
          <p:nvPr>
            <p:ph type="ftr" sz="quarter" idx="3"/>
          </p:nvPr>
        </p:nvSpPr>
        <p:spPr bwMode="white">
          <a:xfrm>
            <a:off x="809626" y="6452047"/>
            <a:ext cx="4114801" cy="324000"/>
          </a:xfrm>
          <a:prstGeom prst="rect">
            <a:avLst/>
          </a:prstGeom>
        </p:spPr>
        <p:txBody>
          <a:bodyPr vert="horz" lIns="0" tIns="0" rIns="0" bIns="0" rtlCol="0" anchor="ctr"/>
          <a:lstStyle>
            <a:lvl1pPr algn="l">
              <a:defRPr sz="703" b="1">
                <a:solidFill>
                  <a:schemeClr val="tx1"/>
                </a:solidFill>
              </a:defRPr>
            </a:lvl1pPr>
          </a:lstStyle>
          <a:p>
            <a:r>
              <a:rPr lang="sv-SE"/>
              <a:t>Halland – Bästa livsplatsen</a:t>
            </a:r>
          </a:p>
        </p:txBody>
      </p:sp>
      <p:sp>
        <p:nvSpPr>
          <p:cNvPr id="6" name="Platshållare för bildnummer 5"/>
          <p:cNvSpPr>
            <a:spLocks noGrp="1"/>
          </p:cNvSpPr>
          <p:nvPr>
            <p:ph type="sldNum" sz="quarter" idx="4"/>
          </p:nvPr>
        </p:nvSpPr>
        <p:spPr bwMode="white">
          <a:xfrm>
            <a:off x="11227472" y="6452047"/>
            <a:ext cx="216001" cy="324000"/>
          </a:xfrm>
          <a:prstGeom prst="rect">
            <a:avLst/>
          </a:prstGeom>
        </p:spPr>
        <p:txBody>
          <a:bodyPr vert="horz" lIns="0" tIns="0" rIns="0" bIns="0" rtlCol="0" anchor="ctr"/>
          <a:lstStyle>
            <a:lvl1pPr algn="l">
              <a:defRPr sz="703" b="1">
                <a:solidFill>
                  <a:schemeClr val="tx1"/>
                </a:solidFill>
              </a:defRPr>
            </a:lvl1pPr>
          </a:lstStyle>
          <a:p>
            <a:fld id="{E8645303-2AAE-45D1-913A-B06AE6474513}" type="slidenum">
              <a:rPr lang="sv-SE" smtClean="0"/>
              <a:pPr/>
              <a:t>‹#›</a:t>
            </a:fld>
            <a:endParaRPr lang="sv-SE"/>
          </a:p>
        </p:txBody>
      </p:sp>
      <p:pic>
        <p:nvPicPr>
          <p:cNvPr id="8" name="Bildobjekt 7">
            <a:extLst>
              <a:ext uri="{FF2B5EF4-FFF2-40B4-BE49-F238E27FC236}">
                <a16:creationId xmlns:a16="http://schemas.microsoft.com/office/drawing/2014/main" id="{AC2804D9-E026-B945-B7BC-CABFE3D14E6A}"/>
              </a:ext>
            </a:extLst>
          </p:cNvPr>
          <p:cNvPicPr>
            <a:picLocks noChangeAspect="1"/>
          </p:cNvPicPr>
          <p:nvPr userDrawn="1"/>
        </p:nvPicPr>
        <p:blipFill>
          <a:blip r:embed="rId5"/>
          <a:stretch>
            <a:fillRect/>
          </a:stretch>
        </p:blipFill>
        <p:spPr>
          <a:xfrm>
            <a:off x="9823754" y="333376"/>
            <a:ext cx="2001137" cy="300187"/>
          </a:xfrm>
          <a:prstGeom prst="rect">
            <a:avLst/>
          </a:prstGeom>
        </p:spPr>
      </p:pic>
    </p:spTree>
    <p:extLst>
      <p:ext uri="{BB962C8B-B14F-4D97-AF65-F5344CB8AC3E}">
        <p14:creationId xmlns:p14="http://schemas.microsoft.com/office/powerpoint/2010/main" val="3871525276"/>
      </p:ext>
    </p:extLst>
  </p:cSld>
  <p:clrMap bg1="lt1" tx1="dk1" bg2="lt2" tx2="dk2" accent1="accent1" accent2="accent2" accent3="accent3" accent4="accent4" accent5="accent5" accent6="accent6" hlink="hlink" folHlink="folHlink"/>
  <p:sldLayoutIdLst>
    <p:sldLayoutId id="2147483671" r:id="rId1"/>
    <p:sldLayoutId id="2147483697" r:id="rId2"/>
    <p:sldLayoutId id="2147483680" r:id="rId3"/>
  </p:sldLayoutIdLst>
  <p:hf hdr="0"/>
  <p:txStyles>
    <p:titleStyle>
      <a:lvl1pPr algn="l" defTabSz="535529" rtl="0" eaLnBrk="1" latinLnBrk="0" hangingPunct="1">
        <a:lnSpc>
          <a:spcPct val="90000"/>
        </a:lnSpc>
        <a:spcBef>
          <a:spcPct val="0"/>
        </a:spcBef>
        <a:buNone/>
        <a:defRPr sz="2108" b="1" kern="1200" spc="0" baseline="0">
          <a:solidFill>
            <a:schemeClr val="tx1"/>
          </a:solidFill>
          <a:latin typeface="+mj-lt"/>
          <a:ea typeface="+mj-ea"/>
          <a:cs typeface="+mj-cs"/>
        </a:defRPr>
      </a:lvl1pPr>
    </p:titleStyle>
    <p:bodyStyle>
      <a:lvl1pPr marL="168671" indent="-168671" algn="l" defTabSz="535529" rtl="0" eaLnBrk="1" latinLnBrk="0" hangingPunct="1">
        <a:lnSpc>
          <a:spcPct val="100000"/>
        </a:lnSpc>
        <a:spcBef>
          <a:spcPts val="703"/>
        </a:spcBef>
        <a:buClr>
          <a:schemeClr val="accent1"/>
        </a:buClr>
        <a:buFont typeface="Arial" panose="020B0604020202020204" pitchFamily="34" charset="0"/>
        <a:buChar char="●"/>
        <a:defRPr sz="1171" kern="1200">
          <a:solidFill>
            <a:schemeClr val="tx1"/>
          </a:solidFill>
          <a:latin typeface="+mn-lt"/>
          <a:ea typeface="+mn-ea"/>
          <a:cs typeface="+mn-cs"/>
        </a:defRPr>
      </a:lvl1pPr>
      <a:lvl2pPr marL="295174" indent="-168671" algn="l" defTabSz="535529" rtl="0" eaLnBrk="1" latinLnBrk="0" hangingPunct="1">
        <a:lnSpc>
          <a:spcPct val="100000"/>
        </a:lnSpc>
        <a:spcBef>
          <a:spcPts val="351"/>
        </a:spcBef>
        <a:buClr>
          <a:schemeClr val="accent1"/>
        </a:buClr>
        <a:buFont typeface="Arial" panose="020B0604020202020204" pitchFamily="34" charset="0"/>
        <a:buChar char="●"/>
        <a:defRPr sz="1171" kern="1200">
          <a:solidFill>
            <a:schemeClr val="tx1"/>
          </a:solidFill>
          <a:latin typeface="+mn-lt"/>
          <a:ea typeface="+mn-ea"/>
          <a:cs typeface="+mn-cs"/>
        </a:defRPr>
      </a:lvl2pPr>
      <a:lvl3pPr marL="442760" indent="-168671" algn="l" defTabSz="535529" rtl="0" eaLnBrk="1" latinLnBrk="0" hangingPunct="1">
        <a:lnSpc>
          <a:spcPct val="100000"/>
        </a:lnSpc>
        <a:spcBef>
          <a:spcPts val="351"/>
        </a:spcBef>
        <a:buClr>
          <a:schemeClr val="accent1"/>
        </a:buClr>
        <a:buFont typeface="Arial" panose="020B0604020202020204" pitchFamily="34" charset="0"/>
        <a:buChar char="●"/>
        <a:defRPr sz="1171" kern="1200">
          <a:solidFill>
            <a:schemeClr val="tx1"/>
          </a:solidFill>
          <a:latin typeface="+mn-lt"/>
          <a:ea typeface="+mn-ea"/>
          <a:cs typeface="+mn-cs"/>
        </a:defRPr>
      </a:lvl3pPr>
      <a:lvl4pPr marL="569264" indent="-168671" algn="l" defTabSz="535529" rtl="0" eaLnBrk="1" latinLnBrk="0" hangingPunct="1">
        <a:lnSpc>
          <a:spcPct val="100000"/>
        </a:lnSpc>
        <a:spcBef>
          <a:spcPts val="351"/>
        </a:spcBef>
        <a:buClr>
          <a:schemeClr val="accent1"/>
        </a:buClr>
        <a:buFont typeface="Arial" panose="020B0604020202020204" pitchFamily="34" charset="0"/>
        <a:buChar char="●"/>
        <a:defRPr sz="1054" kern="1200">
          <a:solidFill>
            <a:schemeClr val="tx1"/>
          </a:solidFill>
          <a:latin typeface="+mn-lt"/>
          <a:ea typeface="+mn-ea"/>
          <a:cs typeface="+mn-cs"/>
        </a:defRPr>
      </a:lvl4pPr>
      <a:lvl5pPr marL="695767" indent="-168671" algn="l" defTabSz="535529" rtl="0" eaLnBrk="1" latinLnBrk="0" hangingPunct="1">
        <a:lnSpc>
          <a:spcPct val="100000"/>
        </a:lnSpc>
        <a:spcBef>
          <a:spcPts val="351"/>
        </a:spcBef>
        <a:buClr>
          <a:schemeClr val="accent1"/>
        </a:buClr>
        <a:buFont typeface="Arial" panose="020B0604020202020204" pitchFamily="34" charset="0"/>
        <a:buChar char="●"/>
        <a:defRPr sz="1054" kern="1200">
          <a:solidFill>
            <a:schemeClr val="tx1"/>
          </a:solidFill>
          <a:latin typeface="+mn-lt"/>
          <a:ea typeface="+mn-ea"/>
          <a:cs typeface="+mn-cs"/>
        </a:defRPr>
      </a:lvl5pPr>
      <a:lvl6pPr marL="843353" indent="-168671" algn="l" defTabSz="535529" rtl="0" eaLnBrk="1" latinLnBrk="0" hangingPunct="1">
        <a:lnSpc>
          <a:spcPct val="100000"/>
        </a:lnSpc>
        <a:spcBef>
          <a:spcPts val="351"/>
        </a:spcBef>
        <a:buClr>
          <a:schemeClr val="accent1"/>
        </a:buClr>
        <a:buFont typeface="Arial" panose="020B0604020202020204" pitchFamily="34" charset="0"/>
        <a:buChar char="●"/>
        <a:defRPr sz="1054" kern="1200">
          <a:solidFill>
            <a:schemeClr val="tx1"/>
          </a:solidFill>
          <a:latin typeface="+mn-lt"/>
          <a:ea typeface="+mn-ea"/>
          <a:cs typeface="+mn-cs"/>
        </a:defRPr>
      </a:lvl6pPr>
      <a:lvl7pPr marL="969856" indent="-168671" algn="l" defTabSz="535529" rtl="0" eaLnBrk="1" latinLnBrk="0" hangingPunct="1">
        <a:lnSpc>
          <a:spcPct val="100000"/>
        </a:lnSpc>
        <a:spcBef>
          <a:spcPts val="351"/>
        </a:spcBef>
        <a:buClr>
          <a:schemeClr val="accent1"/>
        </a:buClr>
        <a:buFont typeface="Arial" panose="020B0604020202020204" pitchFamily="34" charset="0"/>
        <a:buChar char="●"/>
        <a:defRPr sz="1054" kern="1200">
          <a:solidFill>
            <a:schemeClr val="tx1"/>
          </a:solidFill>
          <a:latin typeface="+mn-lt"/>
          <a:ea typeface="+mn-ea"/>
          <a:cs typeface="+mn-cs"/>
        </a:defRPr>
      </a:lvl7pPr>
      <a:lvl8pPr marL="1096360" indent="-168671" algn="l" defTabSz="535529" rtl="0" eaLnBrk="1" latinLnBrk="0" hangingPunct="1">
        <a:lnSpc>
          <a:spcPct val="100000"/>
        </a:lnSpc>
        <a:spcBef>
          <a:spcPts val="351"/>
        </a:spcBef>
        <a:buClr>
          <a:schemeClr val="accent1"/>
        </a:buClr>
        <a:buFont typeface="Arial" panose="020B0604020202020204" pitchFamily="34" charset="0"/>
        <a:buChar char="●"/>
        <a:defRPr sz="1054" kern="1200">
          <a:solidFill>
            <a:schemeClr val="tx1"/>
          </a:solidFill>
          <a:latin typeface="+mn-lt"/>
          <a:ea typeface="+mn-ea"/>
          <a:cs typeface="+mn-cs"/>
        </a:defRPr>
      </a:lvl8pPr>
      <a:lvl9pPr marL="1243946" indent="-168671" algn="l" defTabSz="535529" rtl="0" eaLnBrk="1" latinLnBrk="0" hangingPunct="1">
        <a:lnSpc>
          <a:spcPct val="100000"/>
        </a:lnSpc>
        <a:spcBef>
          <a:spcPts val="351"/>
        </a:spcBef>
        <a:buClr>
          <a:schemeClr val="accent1"/>
        </a:buClr>
        <a:buFont typeface="Arial" panose="020B0604020202020204" pitchFamily="34" charset="0"/>
        <a:buChar char="●"/>
        <a:defRPr sz="1054" kern="1200">
          <a:solidFill>
            <a:schemeClr val="tx1"/>
          </a:solidFill>
          <a:latin typeface="+mn-lt"/>
          <a:ea typeface="+mn-ea"/>
          <a:cs typeface="+mn-cs"/>
        </a:defRPr>
      </a:lvl9pPr>
    </p:bodyStyle>
    <p:otherStyle>
      <a:defPPr>
        <a:defRPr lang="sv-SE"/>
      </a:defPPr>
      <a:lvl1pPr marL="0" algn="l" defTabSz="535529" rtl="0" eaLnBrk="1" latinLnBrk="0" hangingPunct="1">
        <a:defRPr sz="1054" kern="1200">
          <a:solidFill>
            <a:schemeClr val="tx1"/>
          </a:solidFill>
          <a:latin typeface="+mn-lt"/>
          <a:ea typeface="+mn-ea"/>
          <a:cs typeface="+mn-cs"/>
        </a:defRPr>
      </a:lvl1pPr>
      <a:lvl2pPr marL="267765" algn="l" defTabSz="535529" rtl="0" eaLnBrk="1" latinLnBrk="0" hangingPunct="1">
        <a:defRPr sz="1054" kern="1200">
          <a:solidFill>
            <a:schemeClr val="tx1"/>
          </a:solidFill>
          <a:latin typeface="+mn-lt"/>
          <a:ea typeface="+mn-ea"/>
          <a:cs typeface="+mn-cs"/>
        </a:defRPr>
      </a:lvl2pPr>
      <a:lvl3pPr marL="535529" algn="l" defTabSz="535529" rtl="0" eaLnBrk="1" latinLnBrk="0" hangingPunct="1">
        <a:defRPr sz="1054" kern="1200">
          <a:solidFill>
            <a:schemeClr val="tx1"/>
          </a:solidFill>
          <a:latin typeface="+mn-lt"/>
          <a:ea typeface="+mn-ea"/>
          <a:cs typeface="+mn-cs"/>
        </a:defRPr>
      </a:lvl3pPr>
      <a:lvl4pPr marL="803294" algn="l" defTabSz="535529" rtl="0" eaLnBrk="1" latinLnBrk="0" hangingPunct="1">
        <a:defRPr sz="1054" kern="1200">
          <a:solidFill>
            <a:schemeClr val="tx1"/>
          </a:solidFill>
          <a:latin typeface="+mn-lt"/>
          <a:ea typeface="+mn-ea"/>
          <a:cs typeface="+mn-cs"/>
        </a:defRPr>
      </a:lvl4pPr>
      <a:lvl5pPr marL="1071059" algn="l" defTabSz="535529" rtl="0" eaLnBrk="1" latinLnBrk="0" hangingPunct="1">
        <a:defRPr sz="1054" kern="1200">
          <a:solidFill>
            <a:schemeClr val="tx1"/>
          </a:solidFill>
          <a:latin typeface="+mn-lt"/>
          <a:ea typeface="+mn-ea"/>
          <a:cs typeface="+mn-cs"/>
        </a:defRPr>
      </a:lvl5pPr>
      <a:lvl6pPr marL="1338824" algn="l" defTabSz="535529" rtl="0" eaLnBrk="1" latinLnBrk="0" hangingPunct="1">
        <a:defRPr sz="1054" kern="1200">
          <a:solidFill>
            <a:schemeClr val="tx1"/>
          </a:solidFill>
          <a:latin typeface="+mn-lt"/>
          <a:ea typeface="+mn-ea"/>
          <a:cs typeface="+mn-cs"/>
        </a:defRPr>
      </a:lvl6pPr>
      <a:lvl7pPr marL="1606589" algn="l" defTabSz="535529" rtl="0" eaLnBrk="1" latinLnBrk="0" hangingPunct="1">
        <a:defRPr sz="1054" kern="1200">
          <a:solidFill>
            <a:schemeClr val="tx1"/>
          </a:solidFill>
          <a:latin typeface="+mn-lt"/>
          <a:ea typeface="+mn-ea"/>
          <a:cs typeface="+mn-cs"/>
        </a:defRPr>
      </a:lvl7pPr>
      <a:lvl8pPr marL="1874353" algn="l" defTabSz="535529" rtl="0" eaLnBrk="1" latinLnBrk="0" hangingPunct="1">
        <a:defRPr sz="1054" kern="1200">
          <a:solidFill>
            <a:schemeClr val="tx1"/>
          </a:solidFill>
          <a:latin typeface="+mn-lt"/>
          <a:ea typeface="+mn-ea"/>
          <a:cs typeface="+mn-cs"/>
        </a:defRPr>
      </a:lvl8pPr>
      <a:lvl9pPr marL="2142118" algn="l" defTabSz="535529" rtl="0" eaLnBrk="1" latinLnBrk="0" hangingPunct="1">
        <a:defRPr sz="1054"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5" userDrawn="1">
          <p15:clr>
            <a:srgbClr val="F26B43"/>
          </p15:clr>
        </p15:guide>
        <p15:guide id="4" pos="7395" userDrawn="1">
          <p15:clr>
            <a:srgbClr val="F26B43"/>
          </p15:clr>
        </p15:guide>
        <p15:guide id="6" orient="horz" pos="3997" userDrawn="1">
          <p15:clr>
            <a:srgbClr val="F26B43"/>
          </p15:clr>
        </p15:guide>
        <p15:guide id="8" orient="horz" pos="749" userDrawn="1">
          <p15:clr>
            <a:srgbClr val="F26B43"/>
          </p15:clr>
        </p15:guide>
        <p15:guide id="9" orient="horz" pos="210" userDrawn="1">
          <p15:clr>
            <a:srgbClr val="F26B43"/>
          </p15:clr>
        </p15:guide>
        <p15:guide id="10" orient="horz" pos="855" userDrawn="1">
          <p15:clr>
            <a:srgbClr val="F26B43"/>
          </p15:clr>
        </p15:guide>
        <p15:guide id="11" orient="horz" pos="2425" userDrawn="1">
          <p15:clr>
            <a:srgbClr val="F26B43"/>
          </p15:clr>
        </p15:guide>
        <p15:guide id="12" pos="6288" userDrawn="1">
          <p15:clr>
            <a:srgbClr val="F26B43"/>
          </p15:clr>
        </p15:guide>
        <p15:guide id="13" pos="5090" userDrawn="1">
          <p15:clr>
            <a:srgbClr val="F26B43"/>
          </p15:clr>
        </p15:guide>
        <p15:guide id="14" pos="3885" userDrawn="1">
          <p15:clr>
            <a:srgbClr val="F26B43"/>
          </p15:clr>
        </p15:guide>
        <p15:guide id="15" pos="2690" userDrawn="1">
          <p15:clr>
            <a:srgbClr val="F26B43"/>
          </p15:clr>
        </p15:guide>
        <p15:guide id="16" pos="1375" userDrawn="1">
          <p15:clr>
            <a:srgbClr val="F26B43"/>
          </p15:clr>
        </p15:guide>
        <p15:guide id="17" pos="1481" userDrawn="1">
          <p15:clr>
            <a:srgbClr val="F26B43"/>
          </p15:clr>
        </p15:guide>
        <p15:guide id="18" pos="2584" userDrawn="1">
          <p15:clr>
            <a:srgbClr val="F26B43"/>
          </p15:clr>
        </p15:guide>
        <p15:guide id="19" pos="3788" userDrawn="1">
          <p15:clr>
            <a:srgbClr val="F26B43"/>
          </p15:clr>
        </p15:guide>
        <p15:guide id="20" pos="4987" userDrawn="1">
          <p15:clr>
            <a:srgbClr val="F26B43"/>
          </p15:clr>
        </p15:guide>
        <p15:guide id="21" pos="618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vardgivare.regionhalland.se/app/uploads/2020/10/Observationstid-efter-vaccination.pdf"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terapirek.regionhalland.se/terapirekommendationer/kapitel23/inledning__allman_del/#samvaccination-interaktioner-och-intervall-4"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www.1177.se/Halland/behandling--hjalpmedel/vaccinationer/vaccination-mot-influensa/"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hyperlink" Target="https://www.cambio.se/vi-erbjuder/mittvaccin-journal/dokumentation/"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hyperlink" Target="https://vardgivare.regionhalland.se/tjanster-it-stod/it-stod-och-system/mittvaccin/"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mailto:vaccinsamordningcovid@regionhalland.se"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s://www.pexels.com/photo/minimalism-minimalist-plant-succulent-912397/" TargetMode="External"/><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3" Type="http://schemas.openxmlformats.org/officeDocument/2006/relationships/hyperlink" Target="https://terapirek.regionhalland.se/terapirekommendationer/antikoagulantia/antikoagulantia/#vaccination-och-andra-intramuskulara-injektioner-29"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hyperlink" Target="https://terapirek.regionhalland.se/terapirekommendationer/kapitel23/vacciner-mot-sjukdomar-i-bokstavsordning/#pneumokocker-25"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6.xml"/><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46.png"/></Relationships>
</file>

<file path=ppt/slides/_rels/slide73.xml.rels><?xml version="1.0" encoding="UTF-8" standalone="yes"?>
<Relationships xmlns="http://schemas.openxmlformats.org/package/2006/relationships"><Relationship Id="rId3" Type="http://schemas.openxmlformats.org/officeDocument/2006/relationships/hyperlink" Target="http://vardgivare.regionhalland.se" TargetMode="External"/><Relationship Id="rId2" Type="http://schemas.openxmlformats.org/officeDocument/2006/relationships/notesSlide" Target="../notesSlides/notesSlide67.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hyperlink" Target="https://terapirek.regionhalland.se/" TargetMode="External"/><Relationship Id="rId4" Type="http://schemas.openxmlformats.org/officeDocument/2006/relationships/hyperlink" Target="https://vardgivare.regionhalland.se/behandlingsstod/smittskydd/sjukdomar-under-smittskyddslagen-a-o/influensa/vaccinationstider-influensa/" TargetMode="External"/></Relationships>
</file>

<file path=ppt/slides/_rels/slide7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12891825-9069-1C61-282B-55F2D2BD6873}"/>
              </a:ext>
            </a:extLst>
          </p:cNvPr>
          <p:cNvSpPr txBox="1"/>
          <p:nvPr/>
        </p:nvSpPr>
        <p:spPr>
          <a:xfrm>
            <a:off x="1558733" y="4743639"/>
            <a:ext cx="9075963"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2000" b="1">
                <a:solidFill>
                  <a:schemeClr val="bg2">
                    <a:lumMod val="10000"/>
                  </a:schemeClr>
                </a:solidFill>
                <a:cs typeface="Arial"/>
              </a:rPr>
              <a:t>Maria Löfgren, biträdande smittskyddsläkare</a:t>
            </a:r>
            <a:endParaRPr lang="en-US" sz="2000" b="1">
              <a:solidFill>
                <a:schemeClr val="bg2">
                  <a:lumMod val="10000"/>
                </a:schemeClr>
              </a:solidFill>
              <a:ea typeface="+mn-lt"/>
              <a:cs typeface="+mn-lt"/>
            </a:endParaRPr>
          </a:p>
          <a:p>
            <a:pPr algn="ctr"/>
            <a:r>
              <a:rPr lang="sv-SE" sz="2000" b="1">
                <a:solidFill>
                  <a:schemeClr val="bg2">
                    <a:lumMod val="10000"/>
                  </a:schemeClr>
                </a:solidFill>
                <a:ea typeface="+mn-lt"/>
                <a:cs typeface="+mn-lt"/>
              </a:rPr>
              <a:t>Magnus Garell, chefläkare närsjukvården</a:t>
            </a:r>
          </a:p>
          <a:p>
            <a:pPr algn="ctr"/>
            <a:r>
              <a:rPr lang="sv-SE" sz="2000" b="1">
                <a:solidFill>
                  <a:schemeClr val="bg2">
                    <a:lumMod val="10000"/>
                  </a:schemeClr>
                </a:solidFill>
                <a:ea typeface="+mn-lt"/>
                <a:cs typeface="+mn-lt"/>
              </a:rPr>
              <a:t>Anna Carlsson, kommunikatör</a:t>
            </a:r>
          </a:p>
          <a:p>
            <a:endParaRPr lang="sv-SE">
              <a:solidFill>
                <a:schemeClr val="bg2">
                  <a:lumMod val="10000"/>
                </a:schemeClr>
              </a:solidFill>
              <a:cs typeface="Arial"/>
            </a:endParaRPr>
          </a:p>
        </p:txBody>
      </p:sp>
      <p:pic>
        <p:nvPicPr>
          <p:cNvPr id="5" name="Bildobjekt 4" descr="En bild som visar text, Teckensnitt, logotyp, Grafik&#10;&#10;Automatiskt genererad beskrivning">
            <a:extLst>
              <a:ext uri="{FF2B5EF4-FFF2-40B4-BE49-F238E27FC236}">
                <a16:creationId xmlns:a16="http://schemas.microsoft.com/office/drawing/2014/main" id="{DF4BCECC-B57B-7C02-2809-079761CABBFC}"/>
              </a:ext>
            </a:extLst>
          </p:cNvPr>
          <p:cNvPicPr>
            <a:picLocks noChangeAspect="1"/>
          </p:cNvPicPr>
          <p:nvPr/>
        </p:nvPicPr>
        <p:blipFill>
          <a:blip r:embed="rId2"/>
          <a:stretch>
            <a:fillRect/>
          </a:stretch>
        </p:blipFill>
        <p:spPr>
          <a:xfrm>
            <a:off x="2600793" y="126341"/>
            <a:ext cx="6984167" cy="4475465"/>
          </a:xfrm>
          <a:prstGeom prst="rect">
            <a:avLst/>
          </a:prstGeom>
        </p:spPr>
      </p:pic>
    </p:spTree>
    <p:extLst>
      <p:ext uri="{BB962C8B-B14F-4D97-AF65-F5344CB8AC3E}">
        <p14:creationId xmlns:p14="http://schemas.microsoft.com/office/powerpoint/2010/main" val="245461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A0B46F3B-AEC0-F953-1617-C0BF9B04A181}"/>
              </a:ext>
            </a:extLst>
          </p:cNvPr>
          <p:cNvSpPr>
            <a:spLocks noGrp="1"/>
          </p:cNvSpPr>
          <p:nvPr>
            <p:ph type="dt" sz="half" idx="14"/>
          </p:nvPr>
        </p:nvSpPr>
        <p:spPr>
          <a:xfrm>
            <a:off x="9781032" y="6452047"/>
            <a:ext cx="1440000" cy="324000"/>
          </a:xfrm>
        </p:spPr>
        <p:txBody>
          <a:bodyPr anchor="ctr">
            <a:normAutofit/>
          </a:bodyPr>
          <a:lstStyle/>
          <a:p>
            <a:pPr>
              <a:spcAft>
                <a:spcPts val="600"/>
              </a:spcAft>
            </a:pPr>
            <a:r>
              <a:rPr lang="sv-SE"/>
              <a:t>Region Halland  │</a:t>
            </a:r>
          </a:p>
        </p:txBody>
      </p:sp>
      <p:sp>
        <p:nvSpPr>
          <p:cNvPr id="5" name="Platshållare för sidfot 4">
            <a:extLst>
              <a:ext uri="{FF2B5EF4-FFF2-40B4-BE49-F238E27FC236}">
                <a16:creationId xmlns:a16="http://schemas.microsoft.com/office/drawing/2014/main" id="{21E9EA29-33BD-FD7C-7D97-CBBA8F6E1192}"/>
              </a:ext>
            </a:extLst>
          </p:cNvPr>
          <p:cNvSpPr>
            <a:spLocks noGrp="1"/>
          </p:cNvSpPr>
          <p:nvPr>
            <p:ph type="ftr" sz="quarter" idx="15"/>
          </p:nvPr>
        </p:nvSpPr>
        <p:spPr>
          <a:xfrm>
            <a:off x="809625" y="6452047"/>
            <a:ext cx="4114800" cy="324000"/>
          </a:xfrm>
        </p:spPr>
        <p:txBody>
          <a:bodyPr anchor="ctr">
            <a:normAutofit/>
          </a:bodyPr>
          <a:lstStyle/>
          <a:p>
            <a:pPr>
              <a:spcAft>
                <a:spcPts val="600"/>
              </a:spcAft>
            </a:pPr>
            <a:r>
              <a:rPr lang="sv-SE"/>
              <a:t>Halland – Bästa livsplatsen</a:t>
            </a:r>
          </a:p>
        </p:txBody>
      </p:sp>
      <p:sp>
        <p:nvSpPr>
          <p:cNvPr id="6" name="Platshållare för bildnummer 5">
            <a:extLst>
              <a:ext uri="{FF2B5EF4-FFF2-40B4-BE49-F238E27FC236}">
                <a16:creationId xmlns:a16="http://schemas.microsoft.com/office/drawing/2014/main" id="{F3E80F38-A2C8-E340-41F6-3B95044EF313}"/>
              </a:ext>
            </a:extLst>
          </p:cNvPr>
          <p:cNvSpPr>
            <a:spLocks noGrp="1"/>
          </p:cNvSpPr>
          <p:nvPr>
            <p:ph type="sldNum" sz="quarter" idx="16"/>
          </p:nvPr>
        </p:nvSpPr>
        <p:spPr>
          <a:xfrm>
            <a:off x="11227469" y="6452047"/>
            <a:ext cx="216000" cy="324000"/>
          </a:xfrm>
        </p:spPr>
        <p:txBody>
          <a:bodyPr anchor="ctr">
            <a:normAutofit/>
          </a:bodyPr>
          <a:lstStyle/>
          <a:p>
            <a:pPr>
              <a:spcAft>
                <a:spcPts val="600"/>
              </a:spcAft>
            </a:pPr>
            <a:fld id="{E8645303-2AAE-45D1-913A-B06AE6474513}" type="slidenum">
              <a:rPr lang="sv-SE" smtClean="0"/>
              <a:pPr>
                <a:spcAft>
                  <a:spcPts val="600"/>
                </a:spcAft>
              </a:pPr>
              <a:t>10</a:t>
            </a:fld>
            <a:endParaRPr lang="sv-SE"/>
          </a:p>
        </p:txBody>
      </p:sp>
      <p:pic>
        <p:nvPicPr>
          <p:cNvPr id="7" name="Bildobjekt 6">
            <a:extLst>
              <a:ext uri="{FF2B5EF4-FFF2-40B4-BE49-F238E27FC236}">
                <a16:creationId xmlns:a16="http://schemas.microsoft.com/office/drawing/2014/main" id="{D6605385-EC00-C679-2A11-BE041F028D0D}"/>
              </a:ext>
            </a:extLst>
          </p:cNvPr>
          <p:cNvPicPr>
            <a:picLocks noChangeAspect="1"/>
          </p:cNvPicPr>
          <p:nvPr/>
        </p:nvPicPr>
        <p:blipFill>
          <a:blip r:embed="rId3"/>
          <a:stretch>
            <a:fillRect/>
          </a:stretch>
        </p:blipFill>
        <p:spPr>
          <a:xfrm>
            <a:off x="595339" y="81953"/>
            <a:ext cx="10351964" cy="6245808"/>
          </a:xfrm>
          <a:prstGeom prst="rect">
            <a:avLst/>
          </a:prstGeom>
        </p:spPr>
      </p:pic>
    </p:spTree>
    <p:extLst>
      <p:ext uri="{BB962C8B-B14F-4D97-AF65-F5344CB8AC3E}">
        <p14:creationId xmlns:p14="http://schemas.microsoft.com/office/powerpoint/2010/main" val="1385683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E08E04-1FDB-069A-8F1D-C9D5E021496A}"/>
              </a:ext>
            </a:extLst>
          </p:cNvPr>
          <p:cNvSpPr>
            <a:spLocks noGrp="1"/>
          </p:cNvSpPr>
          <p:nvPr>
            <p:ph type="title"/>
          </p:nvPr>
        </p:nvSpPr>
        <p:spPr>
          <a:xfrm>
            <a:off x="803275" y="333375"/>
            <a:ext cx="10585449" cy="1296000"/>
          </a:xfrm>
        </p:spPr>
        <p:txBody>
          <a:bodyPr anchor="ctr">
            <a:normAutofit/>
          </a:bodyPr>
          <a:lstStyle/>
          <a:p>
            <a:r>
              <a:rPr lang="sv-SE"/>
              <a:t>RSV, influensa och covid sammanföll</a:t>
            </a:r>
          </a:p>
        </p:txBody>
      </p:sp>
      <p:pic>
        <p:nvPicPr>
          <p:cNvPr id="7" name="Bildobjekt 6" descr="En bild som visar text, Graf, diagram, linje&#10;&#10;Automatiskt genererad beskrivning">
            <a:extLst>
              <a:ext uri="{FF2B5EF4-FFF2-40B4-BE49-F238E27FC236}">
                <a16:creationId xmlns:a16="http://schemas.microsoft.com/office/drawing/2014/main" id="{5E742776-7017-FBDE-50CB-52169176F18A}"/>
              </a:ext>
            </a:extLst>
          </p:cNvPr>
          <p:cNvPicPr>
            <a:picLocks noChangeAspect="1"/>
          </p:cNvPicPr>
          <p:nvPr/>
        </p:nvPicPr>
        <p:blipFill>
          <a:blip r:embed="rId3"/>
          <a:stretch>
            <a:fillRect/>
          </a:stretch>
        </p:blipFill>
        <p:spPr>
          <a:xfrm>
            <a:off x="2202877" y="1194234"/>
            <a:ext cx="7121228" cy="5006542"/>
          </a:xfrm>
          <a:prstGeom prst="rect">
            <a:avLst/>
          </a:prstGeom>
          <a:noFill/>
        </p:spPr>
      </p:pic>
      <p:sp>
        <p:nvSpPr>
          <p:cNvPr id="4" name="Platshållare för datum 3">
            <a:extLst>
              <a:ext uri="{FF2B5EF4-FFF2-40B4-BE49-F238E27FC236}">
                <a16:creationId xmlns:a16="http://schemas.microsoft.com/office/drawing/2014/main" id="{B1243697-5E11-F61F-68D4-7A2D854B62CF}"/>
              </a:ext>
            </a:extLst>
          </p:cNvPr>
          <p:cNvSpPr>
            <a:spLocks noGrp="1"/>
          </p:cNvSpPr>
          <p:nvPr>
            <p:ph type="dt" sz="half" idx="14"/>
          </p:nvPr>
        </p:nvSpPr>
        <p:spPr>
          <a:xfrm>
            <a:off x="9781032" y="6452047"/>
            <a:ext cx="1440000" cy="324000"/>
          </a:xfrm>
        </p:spPr>
        <p:txBody>
          <a:bodyPr anchor="ctr">
            <a:normAutofit/>
          </a:bodyPr>
          <a:lstStyle/>
          <a:p>
            <a:pPr>
              <a:spcAft>
                <a:spcPts val="600"/>
              </a:spcAft>
            </a:pPr>
            <a:r>
              <a:rPr lang="sv-SE"/>
              <a:t>Region Halland  │</a:t>
            </a:r>
          </a:p>
        </p:txBody>
      </p:sp>
      <p:sp>
        <p:nvSpPr>
          <p:cNvPr id="5" name="Platshållare för sidfot 4">
            <a:extLst>
              <a:ext uri="{FF2B5EF4-FFF2-40B4-BE49-F238E27FC236}">
                <a16:creationId xmlns:a16="http://schemas.microsoft.com/office/drawing/2014/main" id="{410D5016-C4D7-31E7-90F6-55F4E9E8F9C3}"/>
              </a:ext>
            </a:extLst>
          </p:cNvPr>
          <p:cNvSpPr>
            <a:spLocks noGrp="1"/>
          </p:cNvSpPr>
          <p:nvPr>
            <p:ph type="ftr" sz="quarter" idx="15"/>
          </p:nvPr>
        </p:nvSpPr>
        <p:spPr>
          <a:xfrm>
            <a:off x="809625" y="6452047"/>
            <a:ext cx="4114800" cy="324000"/>
          </a:xfrm>
        </p:spPr>
        <p:txBody>
          <a:bodyPr anchor="ctr">
            <a:normAutofit/>
          </a:bodyPr>
          <a:lstStyle/>
          <a:p>
            <a:pPr>
              <a:spcAft>
                <a:spcPts val="600"/>
              </a:spcAft>
            </a:pPr>
            <a:r>
              <a:rPr lang="sv-SE"/>
              <a:t>Halland – Bästa livsplatsen</a:t>
            </a:r>
          </a:p>
        </p:txBody>
      </p:sp>
      <p:sp>
        <p:nvSpPr>
          <p:cNvPr id="6" name="Platshållare för bildnummer 5">
            <a:extLst>
              <a:ext uri="{FF2B5EF4-FFF2-40B4-BE49-F238E27FC236}">
                <a16:creationId xmlns:a16="http://schemas.microsoft.com/office/drawing/2014/main" id="{FB08B337-B71A-4D10-82B9-7E4922EB5B6D}"/>
              </a:ext>
            </a:extLst>
          </p:cNvPr>
          <p:cNvSpPr>
            <a:spLocks noGrp="1"/>
          </p:cNvSpPr>
          <p:nvPr>
            <p:ph type="sldNum" sz="quarter" idx="16"/>
          </p:nvPr>
        </p:nvSpPr>
        <p:spPr>
          <a:xfrm>
            <a:off x="11227469" y="6452047"/>
            <a:ext cx="216000" cy="324000"/>
          </a:xfrm>
        </p:spPr>
        <p:txBody>
          <a:bodyPr anchor="ctr">
            <a:normAutofit/>
          </a:bodyPr>
          <a:lstStyle/>
          <a:p>
            <a:pPr>
              <a:spcAft>
                <a:spcPts val="600"/>
              </a:spcAft>
            </a:pPr>
            <a:fld id="{E8645303-2AAE-45D1-913A-B06AE6474513}" type="slidenum">
              <a:rPr lang="sv-SE" smtClean="0"/>
              <a:pPr>
                <a:spcAft>
                  <a:spcPts val="600"/>
                </a:spcAft>
              </a:pPr>
              <a:t>11</a:t>
            </a:fld>
            <a:endParaRPr lang="sv-SE"/>
          </a:p>
        </p:txBody>
      </p:sp>
    </p:spTree>
    <p:extLst>
      <p:ext uri="{BB962C8B-B14F-4D97-AF65-F5344CB8AC3E}">
        <p14:creationId xmlns:p14="http://schemas.microsoft.com/office/powerpoint/2010/main" val="251436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DF50C4-1028-4B14-88C9-E41E5CB4D481}"/>
              </a:ext>
            </a:extLst>
          </p:cNvPr>
          <p:cNvSpPr>
            <a:spLocks noGrp="1"/>
          </p:cNvSpPr>
          <p:nvPr>
            <p:ph type="title"/>
          </p:nvPr>
        </p:nvSpPr>
        <p:spPr>
          <a:xfrm>
            <a:off x="803275" y="333375"/>
            <a:ext cx="9604244" cy="502685"/>
          </a:xfrm>
        </p:spPr>
        <p:txBody>
          <a:bodyPr/>
          <a:lstStyle/>
          <a:p>
            <a:r>
              <a:rPr lang="sv-SE">
                <a:cs typeface="Arial"/>
              </a:rPr>
              <a:t>Influensa A per åldersgrupp</a:t>
            </a:r>
          </a:p>
        </p:txBody>
      </p:sp>
      <p:sp>
        <p:nvSpPr>
          <p:cNvPr id="4" name="Platshållare för datum 3">
            <a:extLst>
              <a:ext uri="{FF2B5EF4-FFF2-40B4-BE49-F238E27FC236}">
                <a16:creationId xmlns:a16="http://schemas.microsoft.com/office/drawing/2014/main" id="{776CC6D0-64A9-42F2-9CFB-5706DB4AE164}"/>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79E9B049-5735-45A8-9126-55B6D3B25AE1}"/>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0DB54BED-43EE-416E-B45E-86AFACEDA1E3}"/>
              </a:ext>
            </a:extLst>
          </p:cNvPr>
          <p:cNvSpPr>
            <a:spLocks noGrp="1"/>
          </p:cNvSpPr>
          <p:nvPr>
            <p:ph type="sldNum" sz="quarter" idx="16"/>
          </p:nvPr>
        </p:nvSpPr>
        <p:spPr/>
        <p:txBody>
          <a:bodyPr/>
          <a:lstStyle/>
          <a:p>
            <a:fld id="{E8645303-2AAE-45D1-913A-B06AE6474513}" type="slidenum">
              <a:rPr lang="sv-SE" smtClean="0"/>
              <a:pPr/>
              <a:t>12</a:t>
            </a:fld>
            <a:endParaRPr lang="sv-SE"/>
          </a:p>
        </p:txBody>
      </p:sp>
      <p:pic>
        <p:nvPicPr>
          <p:cNvPr id="9" name="Platshållare för innehåll 8" descr="En bild som visar text, diagram, Graf, linje&#10;&#10;Automatiskt genererad beskrivning">
            <a:extLst>
              <a:ext uri="{FF2B5EF4-FFF2-40B4-BE49-F238E27FC236}">
                <a16:creationId xmlns:a16="http://schemas.microsoft.com/office/drawing/2014/main" id="{E25FADBA-5E97-2982-C0AE-ACFF01E271F1}"/>
              </a:ext>
            </a:extLst>
          </p:cNvPr>
          <p:cNvPicPr>
            <a:picLocks noGrp="1" noChangeAspect="1"/>
          </p:cNvPicPr>
          <p:nvPr>
            <p:ph sz="quarter" idx="13"/>
          </p:nvPr>
        </p:nvPicPr>
        <p:blipFill>
          <a:blip r:embed="rId3"/>
          <a:stretch>
            <a:fillRect/>
          </a:stretch>
        </p:blipFill>
        <p:spPr>
          <a:xfrm>
            <a:off x="1695579" y="944852"/>
            <a:ext cx="7734041" cy="5255924"/>
          </a:xfrm>
        </p:spPr>
      </p:pic>
    </p:spTree>
    <p:extLst>
      <p:ext uri="{BB962C8B-B14F-4D97-AF65-F5344CB8AC3E}">
        <p14:creationId xmlns:p14="http://schemas.microsoft.com/office/powerpoint/2010/main" val="2350818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EDAE863-1AB7-59E1-0849-4C395D10D34A}"/>
              </a:ext>
            </a:extLst>
          </p:cNvPr>
          <p:cNvSpPr>
            <a:spLocks noGrp="1"/>
          </p:cNvSpPr>
          <p:nvPr>
            <p:ph type="title"/>
          </p:nvPr>
        </p:nvSpPr>
        <p:spPr>
          <a:xfrm>
            <a:off x="803275" y="333375"/>
            <a:ext cx="10585449" cy="1296000"/>
          </a:xfrm>
        </p:spPr>
        <p:txBody>
          <a:bodyPr/>
          <a:lstStyle/>
          <a:p>
            <a:r>
              <a:rPr lang="en-US" err="1">
                <a:cs typeface="Arial"/>
              </a:rPr>
              <a:t>Influensa</a:t>
            </a:r>
            <a:r>
              <a:rPr lang="en-US">
                <a:cs typeface="Arial"/>
              </a:rPr>
              <a:t> B per </a:t>
            </a:r>
            <a:r>
              <a:rPr lang="en-US" err="1">
                <a:cs typeface="Arial"/>
              </a:rPr>
              <a:t>åldersgrupp</a:t>
            </a:r>
            <a:endParaRPr lang="en-US" err="1"/>
          </a:p>
        </p:txBody>
      </p:sp>
      <p:pic>
        <p:nvPicPr>
          <p:cNvPr id="11" name="Platshållare för innehåll 10" descr="En bild som visar text, diagram, Graf, linje&#10;&#10;Automatiskt genererad beskrivning">
            <a:extLst>
              <a:ext uri="{FF2B5EF4-FFF2-40B4-BE49-F238E27FC236}">
                <a16:creationId xmlns:a16="http://schemas.microsoft.com/office/drawing/2014/main" id="{8B6BBF33-272B-2307-DA75-A9000A61B239}"/>
              </a:ext>
            </a:extLst>
          </p:cNvPr>
          <p:cNvPicPr>
            <a:picLocks noGrp="1" noChangeAspect="1"/>
          </p:cNvPicPr>
          <p:nvPr>
            <p:ph sz="quarter" idx="13"/>
          </p:nvPr>
        </p:nvPicPr>
        <p:blipFill>
          <a:blip r:embed="rId3"/>
          <a:stretch>
            <a:fillRect/>
          </a:stretch>
        </p:blipFill>
        <p:spPr>
          <a:xfrm>
            <a:off x="2373130" y="1458142"/>
            <a:ext cx="6321236" cy="4535488"/>
          </a:xfrm>
          <a:noFill/>
        </p:spPr>
      </p:pic>
      <p:sp>
        <p:nvSpPr>
          <p:cNvPr id="4" name="Platshållare för datum 3">
            <a:extLst>
              <a:ext uri="{FF2B5EF4-FFF2-40B4-BE49-F238E27FC236}">
                <a16:creationId xmlns:a16="http://schemas.microsoft.com/office/drawing/2014/main" id="{CBC273D4-2FD8-7493-9EAD-A5FF73FA3E08}"/>
              </a:ext>
            </a:extLst>
          </p:cNvPr>
          <p:cNvSpPr>
            <a:spLocks noGrp="1"/>
          </p:cNvSpPr>
          <p:nvPr>
            <p:ph type="dt" sz="half" idx="14"/>
          </p:nvPr>
        </p:nvSpPr>
        <p:spPr>
          <a:xfrm>
            <a:off x="9781032" y="6452047"/>
            <a:ext cx="1440000" cy="324000"/>
          </a:xfrm>
        </p:spPr>
        <p:txBody>
          <a:bodyPr anchor="ctr">
            <a:normAutofit/>
          </a:bodyPr>
          <a:lstStyle/>
          <a:p>
            <a:pPr>
              <a:spcAft>
                <a:spcPts val="600"/>
              </a:spcAft>
            </a:pPr>
            <a:r>
              <a:rPr lang="sv-SE"/>
              <a:t>Region Halland  │</a:t>
            </a:r>
          </a:p>
        </p:txBody>
      </p:sp>
      <p:sp>
        <p:nvSpPr>
          <p:cNvPr id="5" name="Platshållare för sidfot 4">
            <a:extLst>
              <a:ext uri="{FF2B5EF4-FFF2-40B4-BE49-F238E27FC236}">
                <a16:creationId xmlns:a16="http://schemas.microsoft.com/office/drawing/2014/main" id="{20572594-EAAB-5B07-F401-BCBC3E96CA5B}"/>
              </a:ext>
            </a:extLst>
          </p:cNvPr>
          <p:cNvSpPr>
            <a:spLocks noGrp="1"/>
          </p:cNvSpPr>
          <p:nvPr>
            <p:ph type="ftr" sz="quarter" idx="15"/>
          </p:nvPr>
        </p:nvSpPr>
        <p:spPr>
          <a:xfrm>
            <a:off x="809625" y="6452047"/>
            <a:ext cx="4114800" cy="324000"/>
          </a:xfrm>
        </p:spPr>
        <p:txBody>
          <a:bodyPr anchor="ctr">
            <a:normAutofit/>
          </a:bodyPr>
          <a:lstStyle/>
          <a:p>
            <a:pPr>
              <a:spcAft>
                <a:spcPts val="600"/>
              </a:spcAft>
            </a:pPr>
            <a:r>
              <a:rPr lang="sv-SE"/>
              <a:t>Halland – Bästa livsplatsen</a:t>
            </a:r>
          </a:p>
        </p:txBody>
      </p:sp>
      <p:sp>
        <p:nvSpPr>
          <p:cNvPr id="6" name="Platshållare för bildnummer 5">
            <a:extLst>
              <a:ext uri="{FF2B5EF4-FFF2-40B4-BE49-F238E27FC236}">
                <a16:creationId xmlns:a16="http://schemas.microsoft.com/office/drawing/2014/main" id="{6C61DF45-938E-81F9-AECB-07A7FFCE5A8B}"/>
              </a:ext>
            </a:extLst>
          </p:cNvPr>
          <p:cNvSpPr>
            <a:spLocks noGrp="1"/>
          </p:cNvSpPr>
          <p:nvPr>
            <p:ph type="sldNum" sz="quarter" idx="16"/>
          </p:nvPr>
        </p:nvSpPr>
        <p:spPr>
          <a:xfrm>
            <a:off x="11227469" y="6452047"/>
            <a:ext cx="216000" cy="324000"/>
          </a:xfrm>
        </p:spPr>
        <p:txBody>
          <a:bodyPr anchor="ctr">
            <a:normAutofit/>
          </a:bodyPr>
          <a:lstStyle/>
          <a:p>
            <a:pPr>
              <a:spcAft>
                <a:spcPts val="600"/>
              </a:spcAft>
            </a:pPr>
            <a:fld id="{E8645303-2AAE-45D1-913A-B06AE6474513}" type="slidenum">
              <a:rPr lang="sv-SE" smtClean="0"/>
              <a:pPr>
                <a:spcAft>
                  <a:spcPts val="600"/>
                </a:spcAft>
              </a:pPr>
              <a:t>13</a:t>
            </a:fld>
            <a:endParaRPr lang="sv-SE"/>
          </a:p>
        </p:txBody>
      </p:sp>
    </p:spTree>
    <p:extLst>
      <p:ext uri="{BB962C8B-B14F-4D97-AF65-F5344CB8AC3E}">
        <p14:creationId xmlns:p14="http://schemas.microsoft.com/office/powerpoint/2010/main" val="862586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34DDD6-0BAB-3BE3-8E16-68BF31961C8C}"/>
              </a:ext>
            </a:extLst>
          </p:cNvPr>
          <p:cNvSpPr>
            <a:spLocks noGrp="1"/>
          </p:cNvSpPr>
          <p:nvPr>
            <p:ph type="title"/>
          </p:nvPr>
        </p:nvSpPr>
        <p:spPr>
          <a:xfrm>
            <a:off x="803275" y="333375"/>
            <a:ext cx="10585449" cy="1296000"/>
          </a:xfrm>
        </p:spPr>
        <p:txBody>
          <a:bodyPr anchor="ctr">
            <a:normAutofit/>
          </a:bodyPr>
          <a:lstStyle/>
          <a:p>
            <a:r>
              <a:rPr lang="sv-SE"/>
              <a:t>Intensivvårdade</a:t>
            </a:r>
          </a:p>
        </p:txBody>
      </p:sp>
      <p:sp>
        <p:nvSpPr>
          <p:cNvPr id="4" name="Platshållare för datum 3">
            <a:extLst>
              <a:ext uri="{FF2B5EF4-FFF2-40B4-BE49-F238E27FC236}">
                <a16:creationId xmlns:a16="http://schemas.microsoft.com/office/drawing/2014/main" id="{1A1B7581-9147-8092-9223-10380121B2FC}"/>
              </a:ext>
            </a:extLst>
          </p:cNvPr>
          <p:cNvSpPr>
            <a:spLocks noGrp="1"/>
          </p:cNvSpPr>
          <p:nvPr>
            <p:ph type="dt" sz="half" idx="14"/>
          </p:nvPr>
        </p:nvSpPr>
        <p:spPr>
          <a:xfrm>
            <a:off x="9781032" y="6452047"/>
            <a:ext cx="1440000" cy="324000"/>
          </a:xfrm>
        </p:spPr>
        <p:txBody>
          <a:bodyPr anchor="ctr">
            <a:normAutofit/>
          </a:bodyPr>
          <a:lstStyle/>
          <a:p>
            <a:pPr>
              <a:spcAft>
                <a:spcPts val="600"/>
              </a:spcAft>
            </a:pPr>
            <a:r>
              <a:rPr lang="sv-SE"/>
              <a:t>Region Halland  │</a:t>
            </a:r>
          </a:p>
        </p:txBody>
      </p:sp>
      <p:sp>
        <p:nvSpPr>
          <p:cNvPr id="5" name="Platshållare för sidfot 4">
            <a:extLst>
              <a:ext uri="{FF2B5EF4-FFF2-40B4-BE49-F238E27FC236}">
                <a16:creationId xmlns:a16="http://schemas.microsoft.com/office/drawing/2014/main" id="{E70B8D0E-11CF-B763-A717-896D80BCFFB4}"/>
              </a:ext>
            </a:extLst>
          </p:cNvPr>
          <p:cNvSpPr>
            <a:spLocks noGrp="1"/>
          </p:cNvSpPr>
          <p:nvPr>
            <p:ph type="ftr" sz="quarter" idx="15"/>
          </p:nvPr>
        </p:nvSpPr>
        <p:spPr>
          <a:xfrm>
            <a:off x="809625" y="6452047"/>
            <a:ext cx="4114800" cy="324000"/>
          </a:xfrm>
        </p:spPr>
        <p:txBody>
          <a:bodyPr anchor="ctr">
            <a:normAutofit/>
          </a:bodyPr>
          <a:lstStyle/>
          <a:p>
            <a:pPr>
              <a:spcAft>
                <a:spcPts val="600"/>
              </a:spcAft>
            </a:pPr>
            <a:r>
              <a:rPr lang="sv-SE"/>
              <a:t>Halland – Bästa livsplatsen</a:t>
            </a:r>
          </a:p>
        </p:txBody>
      </p:sp>
      <p:sp>
        <p:nvSpPr>
          <p:cNvPr id="6" name="Platshållare för bildnummer 5">
            <a:extLst>
              <a:ext uri="{FF2B5EF4-FFF2-40B4-BE49-F238E27FC236}">
                <a16:creationId xmlns:a16="http://schemas.microsoft.com/office/drawing/2014/main" id="{57940AEF-F7CC-FFFE-50C9-A9008B7632BB}"/>
              </a:ext>
            </a:extLst>
          </p:cNvPr>
          <p:cNvSpPr>
            <a:spLocks noGrp="1"/>
          </p:cNvSpPr>
          <p:nvPr>
            <p:ph type="sldNum" sz="quarter" idx="16"/>
          </p:nvPr>
        </p:nvSpPr>
        <p:spPr>
          <a:xfrm>
            <a:off x="11227469" y="6452047"/>
            <a:ext cx="216000" cy="324000"/>
          </a:xfrm>
        </p:spPr>
        <p:txBody>
          <a:bodyPr anchor="ctr">
            <a:normAutofit/>
          </a:bodyPr>
          <a:lstStyle/>
          <a:p>
            <a:pPr>
              <a:spcAft>
                <a:spcPts val="600"/>
              </a:spcAft>
            </a:pPr>
            <a:fld id="{E8645303-2AAE-45D1-913A-B06AE6474513}" type="slidenum">
              <a:rPr lang="sv-SE" smtClean="0"/>
              <a:pPr>
                <a:spcAft>
                  <a:spcPts val="600"/>
                </a:spcAft>
              </a:pPr>
              <a:t>14</a:t>
            </a:fld>
            <a:endParaRPr lang="sv-SE"/>
          </a:p>
        </p:txBody>
      </p:sp>
      <p:sp>
        <p:nvSpPr>
          <p:cNvPr id="9" name="Platshållare för innehåll 8">
            <a:extLst>
              <a:ext uri="{FF2B5EF4-FFF2-40B4-BE49-F238E27FC236}">
                <a16:creationId xmlns:a16="http://schemas.microsoft.com/office/drawing/2014/main" id="{07CF2C16-9223-1D93-695F-005473E5E325}"/>
              </a:ext>
            </a:extLst>
          </p:cNvPr>
          <p:cNvSpPr>
            <a:spLocks noGrp="1"/>
          </p:cNvSpPr>
          <p:nvPr>
            <p:ph sz="quarter" idx="13"/>
          </p:nvPr>
        </p:nvSpPr>
        <p:spPr/>
        <p:txBody>
          <a:bodyPr vert="horz" lIns="0" tIns="0" rIns="0" bIns="0" rtlCol="0" anchor="t">
            <a:noAutofit/>
          </a:bodyPr>
          <a:lstStyle/>
          <a:p>
            <a:pPr marL="287655" indent="-287655"/>
            <a:r>
              <a:rPr lang="sv-SE">
                <a:cs typeface="Arial"/>
              </a:rPr>
              <a:t>353 patienter med bekräftad influensa inom IVA-vård under säsongen. Högst antal </a:t>
            </a:r>
            <a:r>
              <a:rPr lang="sv-SE" err="1">
                <a:cs typeface="Arial"/>
              </a:rPr>
              <a:t>nyinläggningar</a:t>
            </a:r>
            <a:r>
              <a:rPr lang="sv-SE">
                <a:cs typeface="Arial"/>
              </a:rPr>
              <a:t> v 52, högre än topparna senaste fem säsongerna.</a:t>
            </a:r>
          </a:p>
          <a:p>
            <a:pPr marL="287655" indent="-287655"/>
            <a:endParaRPr lang="sv-SE">
              <a:cs typeface="Arial"/>
            </a:endParaRPr>
          </a:p>
          <a:p>
            <a:pPr marL="287655" indent="-287655"/>
            <a:r>
              <a:rPr lang="sv-SE">
                <a:cs typeface="Arial"/>
              </a:rPr>
              <a:t>80% influensa A (jämt fördelat H1N1 och H3).</a:t>
            </a:r>
            <a:endParaRPr lang="sv-SE"/>
          </a:p>
          <a:p>
            <a:pPr marL="287655" indent="-287655"/>
            <a:endParaRPr lang="sv-SE">
              <a:cs typeface="Arial"/>
            </a:endParaRPr>
          </a:p>
          <a:p>
            <a:pPr marL="287655" indent="-287655"/>
            <a:endParaRPr lang="sv-SE">
              <a:cs typeface="Arial"/>
            </a:endParaRPr>
          </a:p>
          <a:p>
            <a:pPr marL="287655" indent="-287655"/>
            <a:endParaRPr lang="sv-SE">
              <a:cs typeface="Arial"/>
            </a:endParaRPr>
          </a:p>
          <a:p>
            <a:pPr marL="287655" indent="-287655"/>
            <a:endParaRPr lang="sv-SE">
              <a:cs typeface="Arial"/>
            </a:endParaRPr>
          </a:p>
          <a:p>
            <a:pPr marL="287655" indent="-287655"/>
            <a:endParaRPr lang="sv-SE">
              <a:cs typeface="Arial"/>
            </a:endParaRPr>
          </a:p>
          <a:p>
            <a:pPr marL="287655" indent="-287655"/>
            <a:endParaRPr lang="sv-SE">
              <a:cs typeface="Arial"/>
            </a:endParaRPr>
          </a:p>
        </p:txBody>
      </p:sp>
      <p:graphicFrame>
        <p:nvGraphicFramePr>
          <p:cNvPr id="3" name="Tabell 2">
            <a:extLst>
              <a:ext uri="{FF2B5EF4-FFF2-40B4-BE49-F238E27FC236}">
                <a16:creationId xmlns:a16="http://schemas.microsoft.com/office/drawing/2014/main" id="{6B06BB39-8D4B-AEF3-9A8D-1EE5BB45C9DA}"/>
              </a:ext>
            </a:extLst>
          </p:cNvPr>
          <p:cNvGraphicFramePr>
            <a:graphicFrameLocks noGrp="1"/>
          </p:cNvGraphicFramePr>
          <p:nvPr>
            <p:extLst>
              <p:ext uri="{D42A27DB-BD31-4B8C-83A1-F6EECF244321}">
                <p14:modId xmlns:p14="http://schemas.microsoft.com/office/powerpoint/2010/main" val="1857538575"/>
              </p:ext>
            </p:extLst>
          </p:nvPr>
        </p:nvGraphicFramePr>
        <p:xfrm>
          <a:off x="1087978" y="4037927"/>
          <a:ext cx="8168640" cy="1028456"/>
        </p:xfrm>
        <a:graphic>
          <a:graphicData uri="http://schemas.openxmlformats.org/drawingml/2006/table">
            <a:tbl>
              <a:tblPr firstRow="1" bandRow="1">
                <a:tableStyleId>{5C22544A-7EE6-4342-B048-85BDC9FD1C3A}</a:tableStyleId>
              </a:tblPr>
              <a:tblGrid>
                <a:gridCol w="2042160">
                  <a:extLst>
                    <a:ext uri="{9D8B030D-6E8A-4147-A177-3AD203B41FA5}">
                      <a16:colId xmlns:a16="http://schemas.microsoft.com/office/drawing/2014/main" val="103500008"/>
                    </a:ext>
                  </a:extLst>
                </a:gridCol>
                <a:gridCol w="2042160">
                  <a:extLst>
                    <a:ext uri="{9D8B030D-6E8A-4147-A177-3AD203B41FA5}">
                      <a16:colId xmlns:a16="http://schemas.microsoft.com/office/drawing/2014/main" val="4034076036"/>
                    </a:ext>
                  </a:extLst>
                </a:gridCol>
                <a:gridCol w="2042160">
                  <a:extLst>
                    <a:ext uri="{9D8B030D-6E8A-4147-A177-3AD203B41FA5}">
                      <a16:colId xmlns:a16="http://schemas.microsoft.com/office/drawing/2014/main" val="2064820148"/>
                    </a:ext>
                  </a:extLst>
                </a:gridCol>
                <a:gridCol w="2042160">
                  <a:extLst>
                    <a:ext uri="{9D8B030D-6E8A-4147-A177-3AD203B41FA5}">
                      <a16:colId xmlns:a16="http://schemas.microsoft.com/office/drawing/2014/main" val="3112060453"/>
                    </a:ext>
                  </a:extLst>
                </a:gridCol>
              </a:tblGrid>
              <a:tr h="657616">
                <a:tc>
                  <a:txBody>
                    <a:bodyPr/>
                    <a:lstStyle/>
                    <a:p>
                      <a:pPr lvl="0">
                        <a:buNone/>
                      </a:pPr>
                      <a:endParaRPr lang="sv-SE"/>
                    </a:p>
                  </a:txBody>
                  <a:tcPr/>
                </a:tc>
                <a:tc>
                  <a:txBody>
                    <a:bodyPr/>
                    <a:lstStyle/>
                    <a:p>
                      <a:r>
                        <a:rPr lang="sv-SE"/>
                        <a:t>2022/2023</a:t>
                      </a:r>
                    </a:p>
                  </a:txBody>
                  <a:tcPr/>
                </a:tc>
                <a:tc>
                  <a:txBody>
                    <a:bodyPr/>
                    <a:lstStyle/>
                    <a:p>
                      <a:r>
                        <a:rPr lang="sv-SE"/>
                        <a:t>2021/2022</a:t>
                      </a:r>
                    </a:p>
                  </a:txBody>
                  <a:tcPr/>
                </a:tc>
                <a:tc>
                  <a:txBody>
                    <a:bodyPr/>
                    <a:lstStyle/>
                    <a:p>
                      <a:r>
                        <a:rPr lang="sv-SE"/>
                        <a:t>Tidigare år (16/17-19/20)</a:t>
                      </a:r>
                    </a:p>
                  </a:txBody>
                  <a:tcPr/>
                </a:tc>
                <a:extLst>
                  <a:ext uri="{0D108BD9-81ED-4DB2-BD59-A6C34878D82A}">
                    <a16:rowId xmlns:a16="http://schemas.microsoft.com/office/drawing/2014/main" val="2656713851"/>
                  </a:ext>
                </a:extLst>
              </a:tr>
              <a:tr h="370840">
                <a:tc>
                  <a:txBody>
                    <a:bodyPr/>
                    <a:lstStyle/>
                    <a:p>
                      <a:pPr lvl="0">
                        <a:buNone/>
                      </a:pPr>
                      <a:r>
                        <a:rPr lang="sv-SE"/>
                        <a:t>IVA-vårdade</a:t>
                      </a:r>
                    </a:p>
                  </a:txBody>
                  <a:tcPr/>
                </a:tc>
                <a:tc>
                  <a:txBody>
                    <a:bodyPr/>
                    <a:lstStyle/>
                    <a:p>
                      <a:r>
                        <a:rPr lang="sv-SE"/>
                        <a:t>353</a:t>
                      </a:r>
                    </a:p>
                  </a:txBody>
                  <a:tcPr/>
                </a:tc>
                <a:tc>
                  <a:txBody>
                    <a:bodyPr/>
                    <a:lstStyle/>
                    <a:p>
                      <a:r>
                        <a:rPr lang="sv-SE"/>
                        <a:t>110</a:t>
                      </a:r>
                    </a:p>
                  </a:txBody>
                  <a:tcPr/>
                </a:tc>
                <a:tc>
                  <a:txBody>
                    <a:bodyPr/>
                    <a:lstStyle/>
                    <a:p>
                      <a:r>
                        <a:rPr lang="sv-SE"/>
                        <a:t>311</a:t>
                      </a:r>
                    </a:p>
                  </a:txBody>
                  <a:tcPr/>
                </a:tc>
                <a:extLst>
                  <a:ext uri="{0D108BD9-81ED-4DB2-BD59-A6C34878D82A}">
                    <a16:rowId xmlns:a16="http://schemas.microsoft.com/office/drawing/2014/main" val="2010541845"/>
                  </a:ext>
                </a:extLst>
              </a:tr>
            </a:tbl>
          </a:graphicData>
        </a:graphic>
      </p:graphicFrame>
    </p:spTree>
    <p:extLst>
      <p:ext uri="{BB962C8B-B14F-4D97-AF65-F5344CB8AC3E}">
        <p14:creationId xmlns:p14="http://schemas.microsoft.com/office/powerpoint/2010/main" val="4077911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5537CD-CD09-FC25-FAE3-6BCF43759BD2}"/>
              </a:ext>
            </a:extLst>
          </p:cNvPr>
          <p:cNvSpPr>
            <a:spLocks noGrp="1"/>
          </p:cNvSpPr>
          <p:nvPr>
            <p:ph type="title"/>
          </p:nvPr>
        </p:nvSpPr>
        <p:spPr/>
        <p:txBody>
          <a:bodyPr/>
          <a:lstStyle/>
          <a:p>
            <a:r>
              <a:rPr lang="sv-SE">
                <a:cs typeface="Arial"/>
              </a:rPr>
              <a:t>Kluster av allvarliga influensa B-fall</a:t>
            </a:r>
            <a:endParaRPr lang="sv-SE"/>
          </a:p>
        </p:txBody>
      </p:sp>
      <p:sp>
        <p:nvSpPr>
          <p:cNvPr id="3" name="Platshållare för innehåll 2">
            <a:extLst>
              <a:ext uri="{FF2B5EF4-FFF2-40B4-BE49-F238E27FC236}">
                <a16:creationId xmlns:a16="http://schemas.microsoft.com/office/drawing/2014/main" id="{34F3813A-2021-7823-CEC5-C5C2A9F154F3}"/>
              </a:ext>
            </a:extLst>
          </p:cNvPr>
          <p:cNvSpPr>
            <a:spLocks noGrp="1"/>
          </p:cNvSpPr>
          <p:nvPr>
            <p:ph sz="quarter" idx="13"/>
          </p:nvPr>
        </p:nvSpPr>
        <p:spPr/>
        <p:txBody>
          <a:bodyPr vert="horz" lIns="0" tIns="0" rIns="0" bIns="0" rtlCol="0" anchor="t">
            <a:noAutofit/>
          </a:bodyPr>
          <a:lstStyle/>
          <a:p>
            <a:pPr marL="287655" indent="-287655"/>
            <a:r>
              <a:rPr lang="sv-SE" sz="1800">
                <a:latin typeface="Tahoma"/>
                <a:ea typeface="Tahoma"/>
                <a:cs typeface="Tahoma"/>
              </a:rPr>
              <a:t>I mars 2023 rapporterades bland ungdomar fall av influensa B med allvarliga komplikationer (encefalit, </a:t>
            </a:r>
            <a:r>
              <a:rPr lang="sv-SE" sz="1800" err="1">
                <a:latin typeface="Tahoma"/>
                <a:ea typeface="Tahoma"/>
                <a:cs typeface="Tahoma"/>
              </a:rPr>
              <a:t>pericardit</a:t>
            </a:r>
            <a:r>
              <a:rPr lang="sv-SE" sz="1800">
                <a:latin typeface="Tahoma"/>
                <a:ea typeface="Tahoma"/>
                <a:cs typeface="Tahoma"/>
              </a:rPr>
              <a:t>). Ett kluster med fall som hade epidemiologisk koppling förbryllade.</a:t>
            </a:r>
            <a:endParaRPr lang="sv-SE" sz="1800">
              <a:latin typeface="Arial" panose="020B0604020202020204"/>
              <a:ea typeface="Tahoma"/>
              <a:cs typeface="Arial" panose="020B0604020202020204"/>
            </a:endParaRPr>
          </a:p>
          <a:p>
            <a:pPr marL="287655" indent="-287655"/>
            <a:endParaRPr lang="sv-SE" sz="1800">
              <a:latin typeface="Tahoma"/>
              <a:ea typeface="Tahoma"/>
              <a:cs typeface="Tahoma"/>
            </a:endParaRPr>
          </a:p>
          <a:p>
            <a:pPr marL="287655" indent="-287655"/>
            <a:r>
              <a:rPr lang="sv-SE" sz="1800">
                <a:latin typeface="Tahoma"/>
                <a:ea typeface="Tahoma"/>
                <a:cs typeface="Tahoma"/>
              </a:rPr>
              <a:t>Nationell utredning gjordes och hittills har man inte identifierat någon virologisk eller annan förklaring till fallen, utöver hög smittspridning, men klustret är fortfarande ovanligt och oväntat.</a:t>
            </a:r>
            <a:endParaRPr lang="sv-SE" sz="1800">
              <a:latin typeface="Arial" panose="020B0604020202020204"/>
              <a:ea typeface="Tahoma"/>
              <a:cs typeface="Arial"/>
            </a:endParaRPr>
          </a:p>
          <a:p>
            <a:pPr marL="287655" indent="-287655"/>
            <a:endParaRPr lang="sv-SE" sz="1400">
              <a:latin typeface="Tahoma"/>
              <a:ea typeface="Tahoma"/>
              <a:cs typeface="Tahoma"/>
            </a:endParaRPr>
          </a:p>
        </p:txBody>
      </p:sp>
      <p:sp>
        <p:nvSpPr>
          <p:cNvPr id="4" name="Platshållare för datum 3">
            <a:extLst>
              <a:ext uri="{FF2B5EF4-FFF2-40B4-BE49-F238E27FC236}">
                <a16:creationId xmlns:a16="http://schemas.microsoft.com/office/drawing/2014/main" id="{6AD3A244-5336-17AF-3138-568F522B1EA5}"/>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CA65FD3A-FCC2-0BAE-16BC-2870F3EA0284}"/>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9052A0F0-0B41-F127-D8F2-7A56E320AE88}"/>
              </a:ext>
            </a:extLst>
          </p:cNvPr>
          <p:cNvSpPr>
            <a:spLocks noGrp="1"/>
          </p:cNvSpPr>
          <p:nvPr>
            <p:ph type="sldNum" sz="quarter" idx="16"/>
          </p:nvPr>
        </p:nvSpPr>
        <p:spPr/>
        <p:txBody>
          <a:bodyPr/>
          <a:lstStyle/>
          <a:p>
            <a:fld id="{E8645303-2AAE-45D1-913A-B06AE6474513}" type="slidenum">
              <a:rPr lang="sv-SE" smtClean="0"/>
              <a:pPr/>
              <a:t>15</a:t>
            </a:fld>
            <a:endParaRPr lang="sv-SE"/>
          </a:p>
        </p:txBody>
      </p:sp>
    </p:spTree>
    <p:extLst>
      <p:ext uri="{BB962C8B-B14F-4D97-AF65-F5344CB8AC3E}">
        <p14:creationId xmlns:p14="http://schemas.microsoft.com/office/powerpoint/2010/main" val="3414012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7B7762-0CD7-B02F-1AB7-84CF1A403DB0}"/>
              </a:ext>
            </a:extLst>
          </p:cNvPr>
          <p:cNvSpPr>
            <a:spLocks noGrp="1"/>
          </p:cNvSpPr>
          <p:nvPr>
            <p:ph type="title"/>
          </p:nvPr>
        </p:nvSpPr>
        <p:spPr>
          <a:xfrm>
            <a:off x="803275" y="333375"/>
            <a:ext cx="10585449" cy="1296000"/>
          </a:xfrm>
        </p:spPr>
        <p:txBody>
          <a:bodyPr anchor="ctr">
            <a:normAutofit/>
          </a:bodyPr>
          <a:lstStyle/>
          <a:p>
            <a:r>
              <a:rPr lang="sv-SE"/>
              <a:t>Antal fall i Halland 2022/2023</a:t>
            </a:r>
          </a:p>
        </p:txBody>
      </p:sp>
      <p:sp>
        <p:nvSpPr>
          <p:cNvPr id="3" name="Platshållare för innehåll 2">
            <a:extLst>
              <a:ext uri="{FF2B5EF4-FFF2-40B4-BE49-F238E27FC236}">
                <a16:creationId xmlns:a16="http://schemas.microsoft.com/office/drawing/2014/main" id="{B28AD1F6-29F3-60A7-B70D-A5EF4FE07525}"/>
              </a:ext>
            </a:extLst>
          </p:cNvPr>
          <p:cNvSpPr>
            <a:spLocks noGrp="1"/>
          </p:cNvSpPr>
          <p:nvPr>
            <p:ph idx="1"/>
          </p:nvPr>
        </p:nvSpPr>
        <p:spPr>
          <a:xfrm>
            <a:off x="803275" y="1665288"/>
            <a:ext cx="5181600" cy="4535488"/>
          </a:xfrm>
        </p:spPr>
        <p:txBody>
          <a:bodyPr vert="horz" lIns="0" tIns="0" rIns="0" bIns="0" rtlCol="0" anchor="t">
            <a:normAutofit/>
          </a:bodyPr>
          <a:lstStyle/>
          <a:p>
            <a:pPr marL="287655" indent="-287655"/>
            <a:r>
              <a:rPr lang="sv-SE" b="1" err="1"/>
              <a:t>Sminet</a:t>
            </a:r>
            <a:r>
              <a:rPr lang="sv-SE" b="1"/>
              <a:t>:</a:t>
            </a:r>
          </a:p>
          <a:p>
            <a:pPr marL="287655" indent="-287655"/>
            <a:endParaRPr lang="sv-SE" b="1"/>
          </a:p>
          <a:p>
            <a:pPr marL="503555" lvl="1" indent="-287655">
              <a:buChar char="•"/>
            </a:pPr>
            <a:r>
              <a:rPr lang="sv-SE"/>
              <a:t>2022/2023: 965 rapporterade fall</a:t>
            </a:r>
            <a:endParaRPr lang="sv-SE">
              <a:cs typeface="Arial"/>
            </a:endParaRPr>
          </a:p>
          <a:p>
            <a:pPr marL="503555" lvl="1" indent="-287655">
              <a:buChar char="•"/>
            </a:pPr>
            <a:r>
              <a:rPr lang="sv-SE"/>
              <a:t>2021/2022: 425 rapporterade fall</a:t>
            </a:r>
            <a:endParaRPr lang="sv-SE">
              <a:cs typeface="Arial"/>
            </a:endParaRPr>
          </a:p>
          <a:p>
            <a:pPr marL="503555" lvl="1" indent="-287655">
              <a:buChar char="•"/>
            </a:pPr>
            <a:r>
              <a:rPr lang="sv-SE"/>
              <a:t>2020/2021: 1 rapporterat fall</a:t>
            </a:r>
            <a:endParaRPr lang="sv-SE">
              <a:cs typeface="Arial"/>
            </a:endParaRPr>
          </a:p>
          <a:p>
            <a:pPr marL="503555" lvl="1" indent="-287655">
              <a:buChar char="•"/>
            </a:pPr>
            <a:r>
              <a:rPr lang="sv-SE"/>
              <a:t>2019/2020: 247 rapporterade fall </a:t>
            </a:r>
            <a:endParaRPr lang="sv-SE">
              <a:cs typeface="Arial"/>
            </a:endParaRPr>
          </a:p>
          <a:p>
            <a:pPr marL="503555" lvl="1" indent="-287655">
              <a:buChar char="•"/>
            </a:pPr>
            <a:endParaRPr lang="sv-SE">
              <a:cs typeface="Arial"/>
            </a:endParaRPr>
          </a:p>
        </p:txBody>
      </p:sp>
      <p:pic>
        <p:nvPicPr>
          <p:cNvPr id="7" name="Bildobjekt 7">
            <a:extLst>
              <a:ext uri="{FF2B5EF4-FFF2-40B4-BE49-F238E27FC236}">
                <a16:creationId xmlns:a16="http://schemas.microsoft.com/office/drawing/2014/main" id="{15FD119C-1B4F-6E34-FFA7-5773F386FD10}"/>
              </a:ext>
            </a:extLst>
          </p:cNvPr>
          <p:cNvPicPr>
            <a:picLocks noChangeAspect="1"/>
          </p:cNvPicPr>
          <p:nvPr/>
        </p:nvPicPr>
        <p:blipFill>
          <a:blip r:embed="rId3"/>
          <a:stretch>
            <a:fillRect/>
          </a:stretch>
        </p:blipFill>
        <p:spPr>
          <a:xfrm>
            <a:off x="6535849" y="1665288"/>
            <a:ext cx="4524148" cy="4535488"/>
          </a:xfrm>
          <a:prstGeom prst="rect">
            <a:avLst/>
          </a:prstGeom>
          <a:noFill/>
        </p:spPr>
      </p:pic>
      <p:sp>
        <p:nvSpPr>
          <p:cNvPr id="4" name="Platshållare för datum 3">
            <a:extLst>
              <a:ext uri="{FF2B5EF4-FFF2-40B4-BE49-F238E27FC236}">
                <a16:creationId xmlns:a16="http://schemas.microsoft.com/office/drawing/2014/main" id="{AB8C9CCE-E617-AA48-559A-2CB68B1AD6B6}"/>
              </a:ext>
            </a:extLst>
          </p:cNvPr>
          <p:cNvSpPr>
            <a:spLocks noGrp="1"/>
          </p:cNvSpPr>
          <p:nvPr>
            <p:ph type="dt" sz="half" idx="14"/>
          </p:nvPr>
        </p:nvSpPr>
        <p:spPr>
          <a:xfrm>
            <a:off x="9781032" y="6452047"/>
            <a:ext cx="1440000" cy="324000"/>
          </a:xfrm>
        </p:spPr>
        <p:txBody>
          <a:bodyPr anchor="ctr">
            <a:normAutofit/>
          </a:bodyPr>
          <a:lstStyle/>
          <a:p>
            <a:pPr>
              <a:spcAft>
                <a:spcPts val="600"/>
              </a:spcAft>
            </a:pPr>
            <a:r>
              <a:rPr lang="sv-SE"/>
              <a:t>Region Halland  │</a:t>
            </a:r>
          </a:p>
        </p:txBody>
      </p:sp>
      <p:sp>
        <p:nvSpPr>
          <p:cNvPr id="5" name="Platshållare för sidfot 4">
            <a:extLst>
              <a:ext uri="{FF2B5EF4-FFF2-40B4-BE49-F238E27FC236}">
                <a16:creationId xmlns:a16="http://schemas.microsoft.com/office/drawing/2014/main" id="{EBAA0F93-5A64-F781-C6B5-53EF27745B2D}"/>
              </a:ext>
            </a:extLst>
          </p:cNvPr>
          <p:cNvSpPr>
            <a:spLocks noGrp="1"/>
          </p:cNvSpPr>
          <p:nvPr>
            <p:ph type="ftr" sz="quarter" idx="15"/>
          </p:nvPr>
        </p:nvSpPr>
        <p:spPr>
          <a:xfrm>
            <a:off x="809625" y="6452047"/>
            <a:ext cx="4114800" cy="324000"/>
          </a:xfrm>
        </p:spPr>
        <p:txBody>
          <a:bodyPr anchor="ctr">
            <a:normAutofit/>
          </a:bodyPr>
          <a:lstStyle/>
          <a:p>
            <a:pPr>
              <a:spcAft>
                <a:spcPts val="600"/>
              </a:spcAft>
            </a:pPr>
            <a:r>
              <a:rPr lang="sv-SE"/>
              <a:t>Halland – Bästa livsplatsen</a:t>
            </a:r>
          </a:p>
        </p:txBody>
      </p:sp>
      <p:sp>
        <p:nvSpPr>
          <p:cNvPr id="6" name="Platshållare för bildnummer 5">
            <a:extLst>
              <a:ext uri="{FF2B5EF4-FFF2-40B4-BE49-F238E27FC236}">
                <a16:creationId xmlns:a16="http://schemas.microsoft.com/office/drawing/2014/main" id="{6EB62A95-DC7B-8F10-7BC5-AB7F8BA32B28}"/>
              </a:ext>
            </a:extLst>
          </p:cNvPr>
          <p:cNvSpPr>
            <a:spLocks noGrp="1"/>
          </p:cNvSpPr>
          <p:nvPr>
            <p:ph type="sldNum" sz="quarter" idx="16"/>
          </p:nvPr>
        </p:nvSpPr>
        <p:spPr>
          <a:xfrm>
            <a:off x="11227469" y="6452047"/>
            <a:ext cx="216000" cy="324000"/>
          </a:xfrm>
        </p:spPr>
        <p:txBody>
          <a:bodyPr anchor="ctr">
            <a:normAutofit/>
          </a:bodyPr>
          <a:lstStyle/>
          <a:p>
            <a:pPr>
              <a:spcAft>
                <a:spcPts val="600"/>
              </a:spcAft>
            </a:pPr>
            <a:fld id="{E8645303-2AAE-45D1-913A-B06AE6474513}" type="slidenum">
              <a:rPr lang="sv-SE" smtClean="0"/>
              <a:pPr>
                <a:spcAft>
                  <a:spcPts val="600"/>
                </a:spcAft>
              </a:pPr>
              <a:t>16</a:t>
            </a:fld>
            <a:endParaRPr lang="sv-SE"/>
          </a:p>
        </p:txBody>
      </p:sp>
    </p:spTree>
    <p:extLst>
      <p:ext uri="{BB962C8B-B14F-4D97-AF65-F5344CB8AC3E}">
        <p14:creationId xmlns:p14="http://schemas.microsoft.com/office/powerpoint/2010/main" val="4045412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C69285-A44C-C672-7966-FCF40B2F28BF}"/>
              </a:ext>
            </a:extLst>
          </p:cNvPr>
          <p:cNvSpPr>
            <a:spLocks noGrp="1"/>
          </p:cNvSpPr>
          <p:nvPr>
            <p:ph type="title"/>
          </p:nvPr>
        </p:nvSpPr>
        <p:spPr/>
        <p:txBody>
          <a:bodyPr/>
          <a:lstStyle/>
          <a:p>
            <a:r>
              <a:rPr lang="sv-SE">
                <a:cs typeface="Arial"/>
              </a:rPr>
              <a:t>Säsongen 2022/2023 - sammanfattning</a:t>
            </a:r>
            <a:endParaRPr lang="sv-SE"/>
          </a:p>
        </p:txBody>
      </p:sp>
      <p:sp>
        <p:nvSpPr>
          <p:cNvPr id="3" name="Platshållare för innehåll 2">
            <a:extLst>
              <a:ext uri="{FF2B5EF4-FFF2-40B4-BE49-F238E27FC236}">
                <a16:creationId xmlns:a16="http://schemas.microsoft.com/office/drawing/2014/main" id="{DB7EA7D7-689A-691E-481C-5C9DF878E829}"/>
              </a:ext>
            </a:extLst>
          </p:cNvPr>
          <p:cNvSpPr>
            <a:spLocks noGrp="1"/>
          </p:cNvSpPr>
          <p:nvPr>
            <p:ph sz="quarter" idx="13"/>
          </p:nvPr>
        </p:nvSpPr>
        <p:spPr/>
        <p:txBody>
          <a:bodyPr vert="horz" lIns="0" tIns="0" rIns="0" bIns="0" rtlCol="0" anchor="t">
            <a:noAutofit/>
          </a:bodyPr>
          <a:lstStyle/>
          <a:p>
            <a:pPr marL="287655" indent="-287655"/>
            <a:r>
              <a:rPr lang="sv-SE">
                <a:solidFill>
                  <a:srgbClr val="000000"/>
                </a:solidFill>
                <a:latin typeface="Tahoma"/>
                <a:ea typeface="Tahoma"/>
                <a:cs typeface="Tahoma"/>
              </a:rPr>
              <a:t>Många </a:t>
            </a:r>
            <a:r>
              <a:rPr lang="sv-SE" err="1">
                <a:solidFill>
                  <a:srgbClr val="000000"/>
                </a:solidFill>
                <a:latin typeface="Tahoma"/>
                <a:ea typeface="Tahoma"/>
                <a:cs typeface="Tahoma"/>
              </a:rPr>
              <a:t>provtogs</a:t>
            </a:r>
            <a:r>
              <a:rPr lang="sv-SE">
                <a:solidFill>
                  <a:srgbClr val="000000"/>
                </a:solidFill>
                <a:latin typeface="Tahoma"/>
                <a:ea typeface="Tahoma"/>
                <a:cs typeface="Tahoma"/>
              </a:rPr>
              <a:t> - fler prover än någon tidigare säsong förutom 21/22</a:t>
            </a:r>
            <a:endParaRPr lang="en-US">
              <a:solidFill>
                <a:srgbClr val="000000"/>
              </a:solidFill>
              <a:latin typeface="Tahoma"/>
              <a:ea typeface="Tahoma"/>
              <a:cs typeface="Tahoma"/>
            </a:endParaRPr>
          </a:p>
          <a:p>
            <a:pPr marL="287655" indent="-287655"/>
            <a:r>
              <a:rPr lang="sv-SE">
                <a:solidFill>
                  <a:srgbClr val="000000"/>
                </a:solidFill>
                <a:latin typeface="Tahoma"/>
                <a:ea typeface="Tahoma"/>
                <a:cs typeface="Tahoma"/>
              </a:rPr>
              <a:t>23 000 fall;  78% influensa A och 22% influensa B</a:t>
            </a:r>
            <a:endParaRPr lang="sv-SE" b="1">
              <a:solidFill>
                <a:srgbClr val="333333"/>
              </a:solidFill>
              <a:latin typeface="Arial" panose="020B0604020202020204"/>
              <a:ea typeface="Tahoma"/>
              <a:cs typeface="Arial" panose="020B0604020202020204"/>
            </a:endParaRPr>
          </a:p>
          <a:p>
            <a:pPr marL="287655" indent="-287655"/>
            <a:endParaRPr lang="sv-SE">
              <a:solidFill>
                <a:srgbClr val="000000"/>
              </a:solidFill>
              <a:latin typeface="Tahoma"/>
              <a:ea typeface="Tahoma"/>
              <a:cs typeface="Tahoma"/>
            </a:endParaRPr>
          </a:p>
          <a:p>
            <a:pPr marL="287655" indent="-287655"/>
            <a:r>
              <a:rPr lang="sv-SE">
                <a:solidFill>
                  <a:srgbClr val="000000"/>
                </a:solidFill>
                <a:latin typeface="Tahoma"/>
                <a:ea typeface="Tahoma"/>
                <a:cs typeface="Tahoma"/>
              </a:rPr>
              <a:t>Blandad säsong - A(H1N1), A(H3N2) och influensa B/Victoria. </a:t>
            </a:r>
            <a:endParaRPr lang="sv-SE" b="1">
              <a:solidFill>
                <a:srgbClr val="333333"/>
              </a:solidFill>
              <a:latin typeface="Arial" panose="020B0604020202020204"/>
              <a:ea typeface="Tahoma"/>
              <a:cs typeface="Arial" panose="020B0604020202020204"/>
            </a:endParaRPr>
          </a:p>
          <a:p>
            <a:pPr marL="287655" indent="-287655"/>
            <a:endParaRPr lang="sv-SE">
              <a:solidFill>
                <a:srgbClr val="000000"/>
              </a:solidFill>
              <a:latin typeface="Tahoma"/>
              <a:ea typeface="Tahoma"/>
              <a:cs typeface="Tahoma"/>
            </a:endParaRPr>
          </a:p>
          <a:p>
            <a:pPr marL="287655" indent="-287655"/>
            <a:r>
              <a:rPr lang="sv-SE">
                <a:solidFill>
                  <a:srgbClr val="000000"/>
                </a:solidFill>
                <a:latin typeface="Tahoma"/>
                <a:ea typeface="Tahoma"/>
                <a:cs typeface="Tahoma"/>
              </a:rPr>
              <a:t>Toppen nåddes vecka 52, sammanföll med topp för RSV och covid.</a:t>
            </a:r>
            <a:endParaRPr lang="sv-SE" b="1">
              <a:solidFill>
                <a:srgbClr val="333333"/>
              </a:solidFill>
              <a:latin typeface="Arial" panose="020B0604020202020204"/>
              <a:ea typeface="Tahoma"/>
              <a:cs typeface="Arial" panose="020B0604020202020204"/>
            </a:endParaRPr>
          </a:p>
          <a:p>
            <a:pPr marL="287655" indent="-287655"/>
            <a:r>
              <a:rPr lang="sv-SE">
                <a:solidFill>
                  <a:srgbClr val="000000"/>
                </a:solidFill>
                <a:latin typeface="Tahoma"/>
                <a:ea typeface="Tahoma"/>
                <a:cs typeface="Tahoma"/>
              </a:rPr>
              <a:t>Överdödlighet mellan vecka 50 och vecka 2 bland personer 65 år och äldre. </a:t>
            </a:r>
          </a:p>
          <a:p>
            <a:pPr marL="287655" indent="-287655"/>
            <a:endParaRPr lang="sv-SE">
              <a:solidFill>
                <a:srgbClr val="000000"/>
              </a:solidFill>
              <a:latin typeface="Tahoma"/>
              <a:ea typeface="Tahoma"/>
              <a:cs typeface="Tahoma"/>
            </a:endParaRPr>
          </a:p>
          <a:p>
            <a:pPr marL="287655" indent="-287655"/>
            <a:r>
              <a:rPr lang="sv-SE">
                <a:solidFill>
                  <a:srgbClr val="000000"/>
                </a:solidFill>
                <a:latin typeface="Tahoma"/>
                <a:ea typeface="Tahoma"/>
                <a:cs typeface="Tahoma"/>
              </a:rPr>
              <a:t>Under februari och mars sågs ökning av influensa B (Victoria), vilket främst drabbade yngre åldersgrupper. </a:t>
            </a:r>
          </a:p>
        </p:txBody>
      </p:sp>
      <p:sp>
        <p:nvSpPr>
          <p:cNvPr id="4" name="Platshållare för datum 3">
            <a:extLst>
              <a:ext uri="{FF2B5EF4-FFF2-40B4-BE49-F238E27FC236}">
                <a16:creationId xmlns:a16="http://schemas.microsoft.com/office/drawing/2014/main" id="{C13E3292-DFCD-E4EC-CCB9-04923942DAE5}"/>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58B213D9-350E-E13F-9A2A-ACA069937D0D}"/>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4D9FA21F-76A6-87A3-8B6D-EE962526C8FF}"/>
              </a:ext>
            </a:extLst>
          </p:cNvPr>
          <p:cNvSpPr>
            <a:spLocks noGrp="1"/>
          </p:cNvSpPr>
          <p:nvPr>
            <p:ph type="sldNum" sz="quarter" idx="16"/>
          </p:nvPr>
        </p:nvSpPr>
        <p:spPr/>
        <p:txBody>
          <a:bodyPr/>
          <a:lstStyle/>
          <a:p>
            <a:fld id="{E8645303-2AAE-45D1-913A-B06AE6474513}" type="slidenum">
              <a:rPr lang="sv-SE" smtClean="0"/>
              <a:pPr/>
              <a:t>17</a:t>
            </a:fld>
            <a:endParaRPr lang="sv-SE"/>
          </a:p>
        </p:txBody>
      </p:sp>
    </p:spTree>
    <p:extLst>
      <p:ext uri="{BB962C8B-B14F-4D97-AF65-F5344CB8AC3E}">
        <p14:creationId xmlns:p14="http://schemas.microsoft.com/office/powerpoint/2010/main" val="1687896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itle 1">
            <a:extLst>
              <a:ext uri="{FF2B5EF4-FFF2-40B4-BE49-F238E27FC236}">
                <a16:creationId xmlns:a16="http://schemas.microsoft.com/office/drawing/2014/main" id="{A3057C03-BCD0-37A0-019D-ACC325F4DBB8}"/>
              </a:ext>
            </a:extLst>
          </p:cNvPr>
          <p:cNvSpPr>
            <a:spLocks noGrp="1"/>
          </p:cNvSpPr>
          <p:nvPr>
            <p:ph type="title"/>
          </p:nvPr>
        </p:nvSpPr>
        <p:spPr>
          <a:xfrm>
            <a:off x="803275" y="333375"/>
            <a:ext cx="10585449" cy="1296000"/>
          </a:xfrm>
        </p:spPr>
        <p:txBody>
          <a:bodyPr/>
          <a:lstStyle/>
          <a:p>
            <a:r>
              <a:rPr lang="en-US" err="1"/>
              <a:t>Vaccinationsinsatsen</a:t>
            </a:r>
            <a:r>
              <a:rPr lang="en-US"/>
              <a:t> 22/23 – 62 302 </a:t>
            </a:r>
            <a:r>
              <a:rPr lang="en-US" err="1"/>
              <a:t>givna</a:t>
            </a:r>
            <a:r>
              <a:rPr lang="en-US"/>
              <a:t> </a:t>
            </a:r>
            <a:r>
              <a:rPr lang="en-US" err="1"/>
              <a:t>doser</a:t>
            </a:r>
            <a:endParaRPr lang="en-US">
              <a:cs typeface="Arial"/>
            </a:endParaRPr>
          </a:p>
        </p:txBody>
      </p:sp>
      <p:sp>
        <p:nvSpPr>
          <p:cNvPr id="5" name="Platshållare för innehåll 4">
            <a:extLst>
              <a:ext uri="{FF2B5EF4-FFF2-40B4-BE49-F238E27FC236}">
                <a16:creationId xmlns:a16="http://schemas.microsoft.com/office/drawing/2014/main" id="{E3BF681F-D770-4E11-C41E-AAAFF0AD9C13}"/>
              </a:ext>
            </a:extLst>
          </p:cNvPr>
          <p:cNvSpPr txBox="1">
            <a:spLocks noGrp="1"/>
          </p:cNvSpPr>
          <p:nvPr>
            <p:ph idx="1"/>
          </p:nvPr>
        </p:nvSpPr>
        <p:spPr>
          <a:xfrm>
            <a:off x="803275" y="1665288"/>
            <a:ext cx="5181600" cy="4535488"/>
          </a:xfrm>
        </p:spPr>
        <p:txBody>
          <a:bodyPr vert="horz" lIns="0" tIns="0" rIns="0" bIns="0" rtlCol="0" anchor="t">
            <a:normAutofit/>
          </a:bodyPr>
          <a:lstStyle/>
          <a:p>
            <a:pPr marL="287655" indent="-287655"/>
            <a:r>
              <a:rPr lang="sv-SE" sz="2800">
                <a:ea typeface="+mn-lt"/>
                <a:cs typeface="+mn-lt"/>
              </a:rPr>
              <a:t>0-17 år: 417 doser</a:t>
            </a:r>
            <a:endParaRPr lang="sv-SE" sz="2800">
              <a:cs typeface="Arial" panose="020B0604020202020204"/>
            </a:endParaRPr>
          </a:p>
          <a:p>
            <a:pPr marL="287655" indent="-287655"/>
            <a:r>
              <a:rPr lang="sv-SE" sz="2800">
                <a:ea typeface="+mn-lt"/>
                <a:cs typeface="+mn-lt"/>
              </a:rPr>
              <a:t>18-64: 10 361 doser</a:t>
            </a:r>
            <a:endParaRPr lang="sv-SE" sz="2800">
              <a:cs typeface="Arial"/>
            </a:endParaRPr>
          </a:p>
          <a:p>
            <a:pPr marL="287655" indent="-287655"/>
            <a:r>
              <a:rPr lang="sv-SE" sz="2800">
                <a:ea typeface="+mn-lt"/>
                <a:cs typeface="+mn-lt"/>
              </a:rPr>
              <a:t>&gt;65 år: 51 524 doser (67% )</a:t>
            </a:r>
            <a:endParaRPr lang="sv-SE" sz="2800">
              <a:cs typeface="Arial"/>
            </a:endParaRPr>
          </a:p>
          <a:p>
            <a:pPr marL="287655" indent="-287655"/>
            <a:endParaRPr lang="sv-SE" sz="2800">
              <a:cs typeface="Arial"/>
            </a:endParaRPr>
          </a:p>
          <a:p>
            <a:pPr marL="287655" indent="-287655"/>
            <a:endParaRPr lang="sv-SE" sz="2800">
              <a:cs typeface="Arial"/>
            </a:endParaRPr>
          </a:p>
          <a:p>
            <a:pPr marL="287655" indent="-287655"/>
            <a:r>
              <a:rPr lang="sv-SE" sz="2800">
                <a:ea typeface="+mn-lt"/>
                <a:cs typeface="+mn-lt"/>
              </a:rPr>
              <a:t>Av dessa var 4319 </a:t>
            </a:r>
            <a:r>
              <a:rPr lang="sv-SE" sz="2800" err="1">
                <a:ea typeface="+mn-lt"/>
                <a:cs typeface="+mn-lt"/>
              </a:rPr>
              <a:t>Fluad</a:t>
            </a:r>
            <a:endParaRPr lang="sv-SE" sz="2800" err="1">
              <a:cs typeface="Arial" panose="020B0604020202020204"/>
            </a:endParaRPr>
          </a:p>
          <a:p>
            <a:pPr marL="287655" indent="-287655"/>
            <a:endParaRPr lang="sv-SE">
              <a:cs typeface="Arial" panose="020B0604020202020204"/>
            </a:endParaRPr>
          </a:p>
        </p:txBody>
      </p:sp>
      <p:pic>
        <p:nvPicPr>
          <p:cNvPr id="3074" name="Picture 2">
            <a:extLst>
              <a:ext uri="{FF2B5EF4-FFF2-40B4-BE49-F238E27FC236}">
                <a16:creationId xmlns:a16="http://schemas.microsoft.com/office/drawing/2014/main" id="{3D626660-059C-600F-F5D1-CDE0157F00F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40365" y="1673874"/>
            <a:ext cx="3996985" cy="4022870"/>
          </a:xfrm>
          <a:prstGeom prst="rect">
            <a:avLst/>
          </a:prstGeom>
          <a:solidFill>
            <a:srgbClr val="FFFFFF"/>
          </a:solidFill>
        </p:spPr>
      </p:pic>
    </p:spTree>
    <p:extLst>
      <p:ext uri="{BB962C8B-B14F-4D97-AF65-F5344CB8AC3E}">
        <p14:creationId xmlns:p14="http://schemas.microsoft.com/office/powerpoint/2010/main" val="2893224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text, skärmbild, Färggrann, linje&#10;&#10;Automatiskt genererad beskrivning">
            <a:extLst>
              <a:ext uri="{FF2B5EF4-FFF2-40B4-BE49-F238E27FC236}">
                <a16:creationId xmlns:a16="http://schemas.microsoft.com/office/drawing/2014/main" id="{3D675BB3-6344-FA80-833C-112C7B3CC7E4}"/>
              </a:ext>
            </a:extLst>
          </p:cNvPr>
          <p:cNvPicPr>
            <a:picLocks noChangeAspect="1"/>
          </p:cNvPicPr>
          <p:nvPr/>
        </p:nvPicPr>
        <p:blipFill>
          <a:blip r:embed="rId3"/>
          <a:stretch>
            <a:fillRect/>
          </a:stretch>
        </p:blipFill>
        <p:spPr>
          <a:xfrm>
            <a:off x="1232517" y="1220495"/>
            <a:ext cx="3394228" cy="5045844"/>
          </a:xfrm>
          <a:prstGeom prst="rect">
            <a:avLst/>
          </a:prstGeom>
        </p:spPr>
      </p:pic>
      <p:sp>
        <p:nvSpPr>
          <p:cNvPr id="2" name="Rubrik 1"/>
          <p:cNvSpPr>
            <a:spLocks noGrp="1"/>
          </p:cNvSpPr>
          <p:nvPr>
            <p:ph type="title"/>
          </p:nvPr>
        </p:nvSpPr>
        <p:spPr>
          <a:xfrm>
            <a:off x="803275" y="333375"/>
            <a:ext cx="10585449" cy="1296000"/>
          </a:xfrm>
        </p:spPr>
        <p:txBody>
          <a:bodyPr anchor="ctr">
            <a:normAutofit/>
          </a:bodyPr>
          <a:lstStyle/>
          <a:p>
            <a:r>
              <a:rPr lang="sv-SE"/>
              <a:t>Vaccinationstäckning 65+ nationellt 2022/2023</a:t>
            </a:r>
          </a:p>
        </p:txBody>
      </p:sp>
      <p:sp>
        <p:nvSpPr>
          <p:cNvPr id="3" name="Platshållare för innehåll 2"/>
          <p:cNvSpPr>
            <a:spLocks noGrp="1"/>
          </p:cNvSpPr>
          <p:nvPr>
            <p:ph idx="13"/>
          </p:nvPr>
        </p:nvSpPr>
        <p:spPr>
          <a:xfrm>
            <a:off x="6207123" y="1665288"/>
            <a:ext cx="5181601" cy="4535488"/>
          </a:xfrm>
        </p:spPr>
        <p:txBody>
          <a:bodyPr vert="horz" lIns="0" tIns="0" rIns="0" bIns="0" rtlCol="0" anchor="t">
            <a:normAutofit/>
          </a:bodyPr>
          <a:lstStyle/>
          <a:p>
            <a:pPr marL="287655" indent="-287655"/>
            <a:r>
              <a:rPr lang="sv-SE"/>
              <a:t>Genomsnittet i Sverige 63% </a:t>
            </a:r>
            <a:endParaRPr lang="sv-SE">
              <a:cs typeface="Arial" panose="020B0604020202020204"/>
            </a:endParaRPr>
          </a:p>
          <a:p>
            <a:pPr marL="287655" indent="-287655"/>
            <a:endParaRPr lang="sv-SE"/>
          </a:p>
          <a:p>
            <a:pPr marL="287655" indent="-287655"/>
            <a:r>
              <a:rPr lang="sv-SE"/>
              <a:t>Olika mätmetoder</a:t>
            </a:r>
            <a:endParaRPr lang="sv-SE">
              <a:cs typeface="Arial"/>
            </a:endParaRPr>
          </a:p>
          <a:p>
            <a:pPr marL="287655" indent="-287655"/>
            <a:endParaRPr lang="sv-SE"/>
          </a:p>
          <a:p>
            <a:pPr marL="287655" indent="-287655"/>
            <a:r>
              <a:rPr lang="sv-SE"/>
              <a:t>I data från Region Halland saknas vaccinationer till kommunal personal samt en del av regionens personal. </a:t>
            </a:r>
          </a:p>
        </p:txBody>
      </p:sp>
      <p:sp>
        <p:nvSpPr>
          <p:cNvPr id="5" name="Platshållare för datum 4"/>
          <p:cNvSpPr>
            <a:spLocks noGrp="1"/>
          </p:cNvSpPr>
          <p:nvPr>
            <p:ph type="dt" sz="half" idx="14"/>
          </p:nvPr>
        </p:nvSpPr>
        <p:spPr>
          <a:xfrm>
            <a:off x="9781032" y="6452047"/>
            <a:ext cx="1440000" cy="324000"/>
          </a:xfrm>
        </p:spPr>
        <p:txBody>
          <a:bodyPr anchor="ctr">
            <a:normAutofit/>
          </a:bodyPr>
          <a:lstStyle/>
          <a:p>
            <a:pPr>
              <a:spcAft>
                <a:spcPts val="600"/>
              </a:spcAft>
            </a:pPr>
            <a:r>
              <a:rPr lang="sv-SE"/>
              <a:t>Region Halland  │</a:t>
            </a:r>
          </a:p>
        </p:txBody>
      </p:sp>
      <p:sp>
        <p:nvSpPr>
          <p:cNvPr id="6" name="Platshållare för sidfot 5"/>
          <p:cNvSpPr>
            <a:spLocks noGrp="1"/>
          </p:cNvSpPr>
          <p:nvPr>
            <p:ph type="ftr" sz="quarter" idx="15"/>
          </p:nvPr>
        </p:nvSpPr>
        <p:spPr>
          <a:xfrm>
            <a:off x="809625" y="6452047"/>
            <a:ext cx="4114800" cy="324000"/>
          </a:xfrm>
        </p:spPr>
        <p:txBody>
          <a:bodyPr anchor="ctr">
            <a:normAutofit/>
          </a:bodyPr>
          <a:lstStyle/>
          <a:p>
            <a:pPr>
              <a:spcAft>
                <a:spcPts val="600"/>
              </a:spcAft>
            </a:pPr>
            <a:r>
              <a:rPr lang="sv-SE"/>
              <a:t>Halland – Bästa livsplatsen</a:t>
            </a:r>
          </a:p>
        </p:txBody>
      </p:sp>
      <p:sp>
        <p:nvSpPr>
          <p:cNvPr id="7" name="Platshållare för bildnummer 6"/>
          <p:cNvSpPr>
            <a:spLocks noGrp="1"/>
          </p:cNvSpPr>
          <p:nvPr>
            <p:ph type="sldNum" sz="quarter" idx="16"/>
          </p:nvPr>
        </p:nvSpPr>
        <p:spPr>
          <a:xfrm>
            <a:off x="11227469" y="6452047"/>
            <a:ext cx="216000" cy="324000"/>
          </a:xfrm>
        </p:spPr>
        <p:txBody>
          <a:bodyPr anchor="ctr">
            <a:normAutofit/>
          </a:bodyPr>
          <a:lstStyle/>
          <a:p>
            <a:pPr>
              <a:spcAft>
                <a:spcPts val="600"/>
              </a:spcAft>
            </a:pPr>
            <a:fld id="{E8645303-2AAE-45D1-913A-B06AE6474513}" type="slidenum">
              <a:rPr lang="sv-SE" smtClean="0"/>
              <a:pPr>
                <a:spcAft>
                  <a:spcPts val="600"/>
                </a:spcAft>
              </a:pPr>
              <a:t>19</a:t>
            </a:fld>
            <a:endParaRPr lang="sv-SE"/>
          </a:p>
        </p:txBody>
      </p:sp>
      <p:sp>
        <p:nvSpPr>
          <p:cNvPr id="8" name="Pil: vänster 7">
            <a:extLst>
              <a:ext uri="{FF2B5EF4-FFF2-40B4-BE49-F238E27FC236}">
                <a16:creationId xmlns:a16="http://schemas.microsoft.com/office/drawing/2014/main" id="{65BDF798-E79C-71D7-7251-1BF2763CEB7A}"/>
              </a:ext>
            </a:extLst>
          </p:cNvPr>
          <p:cNvSpPr/>
          <p:nvPr/>
        </p:nvSpPr>
        <p:spPr>
          <a:xfrm>
            <a:off x="3732793" y="3388151"/>
            <a:ext cx="482222" cy="283795"/>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a:extLst>
              <a:ext uri="{FF2B5EF4-FFF2-40B4-BE49-F238E27FC236}">
                <a16:creationId xmlns:a16="http://schemas.microsoft.com/office/drawing/2014/main" id="{4F81166B-3F10-8CFD-56C9-531EB78FE365}"/>
              </a:ext>
            </a:extLst>
          </p:cNvPr>
          <p:cNvSpPr txBox="1"/>
          <p:nvPr/>
        </p:nvSpPr>
        <p:spPr>
          <a:xfrm>
            <a:off x="4245797" y="3321786"/>
            <a:ext cx="8506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sv-SE">
                <a:cs typeface="Arial"/>
              </a:rPr>
              <a:t>67%</a:t>
            </a:r>
          </a:p>
        </p:txBody>
      </p:sp>
    </p:spTree>
    <p:extLst>
      <p:ext uri="{BB962C8B-B14F-4D97-AF65-F5344CB8AC3E}">
        <p14:creationId xmlns:p14="http://schemas.microsoft.com/office/powerpoint/2010/main" val="1320384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Välkomna!</a:t>
            </a:r>
          </a:p>
        </p:txBody>
      </p:sp>
      <p:sp>
        <p:nvSpPr>
          <p:cNvPr id="3" name="Platshållare för innehåll 2"/>
          <p:cNvSpPr>
            <a:spLocks noGrp="1"/>
          </p:cNvSpPr>
          <p:nvPr>
            <p:ph sz="quarter" idx="13"/>
          </p:nvPr>
        </p:nvSpPr>
        <p:spPr/>
        <p:txBody>
          <a:bodyPr vert="horz" lIns="0" tIns="0" rIns="0" bIns="0" rtlCol="0" anchor="t">
            <a:noAutofit/>
          </a:bodyPr>
          <a:lstStyle/>
          <a:p>
            <a:pPr marL="287655" indent="-287655"/>
            <a:endParaRPr lang="sv-SE">
              <a:cs typeface="Arial" panose="020B0604020202020204"/>
            </a:endParaRPr>
          </a:p>
          <a:p>
            <a:pPr marL="287655" indent="-287655"/>
            <a:r>
              <a:rPr lang="sv-SE"/>
              <a:t>Stäng av mikrofonen när du inte pratar</a:t>
            </a:r>
            <a:endParaRPr lang="sv-SE">
              <a:cs typeface="Arial"/>
            </a:endParaRPr>
          </a:p>
          <a:p>
            <a:pPr marL="287655" indent="-287655"/>
            <a:endParaRPr lang="sv-SE">
              <a:cs typeface="Arial"/>
            </a:endParaRPr>
          </a:p>
          <a:p>
            <a:pPr marL="287655" indent="-287655"/>
            <a:r>
              <a:rPr lang="sv-SE">
                <a:cs typeface="Arial"/>
              </a:rPr>
              <a:t>Skriv frågor i chatten. Efter varje avsnitt stämmer vi av de frågor som finns i chatten och svarar </a:t>
            </a:r>
          </a:p>
          <a:p>
            <a:pPr marL="287655" indent="-287655"/>
            <a:endParaRPr lang="sv-SE">
              <a:cs typeface="Arial"/>
            </a:endParaRPr>
          </a:p>
        </p:txBody>
      </p:sp>
      <p:sp>
        <p:nvSpPr>
          <p:cNvPr id="4" name="Platshållare för datum 3"/>
          <p:cNvSpPr>
            <a:spLocks noGrp="1"/>
          </p:cNvSpPr>
          <p:nvPr>
            <p:ph type="dt" sz="half" idx="14"/>
          </p:nvPr>
        </p:nvSpPr>
        <p:spPr/>
        <p:txBody>
          <a:bodyPr/>
          <a:lstStyle/>
          <a:p>
            <a:r>
              <a:rPr lang="sv-SE"/>
              <a:t>Region Halland  │</a:t>
            </a:r>
          </a:p>
        </p:txBody>
      </p:sp>
      <p:sp>
        <p:nvSpPr>
          <p:cNvPr id="5" name="Platshållare för sidfot 4"/>
          <p:cNvSpPr>
            <a:spLocks noGrp="1"/>
          </p:cNvSpPr>
          <p:nvPr>
            <p:ph type="ftr" sz="quarter" idx="15"/>
          </p:nvPr>
        </p:nvSpPr>
        <p:spPr/>
        <p:txBody>
          <a:bodyPr/>
          <a:lstStyle/>
          <a:p>
            <a:r>
              <a:rPr lang="sv-SE"/>
              <a:t>Halland – Bästa livsplatsen</a:t>
            </a:r>
          </a:p>
        </p:txBody>
      </p:sp>
      <p:sp>
        <p:nvSpPr>
          <p:cNvPr id="6" name="Platshållare för bildnummer 5"/>
          <p:cNvSpPr>
            <a:spLocks noGrp="1"/>
          </p:cNvSpPr>
          <p:nvPr>
            <p:ph type="sldNum" sz="quarter" idx="16"/>
          </p:nvPr>
        </p:nvSpPr>
        <p:spPr/>
        <p:txBody>
          <a:bodyPr/>
          <a:lstStyle/>
          <a:p>
            <a:fld id="{E8645303-2AAE-45D1-913A-B06AE6474513}" type="slidenum">
              <a:rPr lang="sv-SE" smtClean="0"/>
              <a:pPr/>
              <a:t>2</a:t>
            </a:fld>
            <a:endParaRPr lang="sv-SE"/>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906663" y="1028969"/>
            <a:ext cx="1676185" cy="1674143"/>
          </a:xfrm>
          <a:prstGeom prst="rect">
            <a:avLst/>
          </a:prstGeom>
        </p:spPr>
      </p:pic>
      <p:pic>
        <p:nvPicPr>
          <p:cNvPr id="7" name="Bildobjekt 9">
            <a:extLst>
              <a:ext uri="{FF2B5EF4-FFF2-40B4-BE49-F238E27FC236}">
                <a16:creationId xmlns:a16="http://schemas.microsoft.com/office/drawing/2014/main" id="{B70BFAD0-C400-9E26-EC11-8040B1D52918}"/>
              </a:ext>
            </a:extLst>
          </p:cNvPr>
          <p:cNvPicPr>
            <a:picLocks noChangeAspect="1"/>
          </p:cNvPicPr>
          <p:nvPr/>
        </p:nvPicPr>
        <p:blipFill>
          <a:blip r:embed="rId4"/>
          <a:stretch>
            <a:fillRect/>
          </a:stretch>
        </p:blipFill>
        <p:spPr>
          <a:xfrm>
            <a:off x="7335892" y="3373054"/>
            <a:ext cx="2743200" cy="2743200"/>
          </a:xfrm>
          <a:prstGeom prst="rect">
            <a:avLst/>
          </a:prstGeom>
        </p:spPr>
      </p:pic>
    </p:spTree>
    <p:extLst>
      <p:ext uri="{BB962C8B-B14F-4D97-AF65-F5344CB8AC3E}">
        <p14:creationId xmlns:p14="http://schemas.microsoft.com/office/powerpoint/2010/main" val="885101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3A95ABD3-453E-1268-C4A6-B56CCC878442}"/>
              </a:ext>
            </a:extLst>
          </p:cNvPr>
          <p:cNvGraphicFramePr>
            <a:graphicFrameLocks/>
          </p:cNvGraphicFramePr>
          <p:nvPr>
            <p:extLst>
              <p:ext uri="{D42A27DB-BD31-4B8C-83A1-F6EECF244321}">
                <p14:modId xmlns:p14="http://schemas.microsoft.com/office/powerpoint/2010/main" val="2282858508"/>
              </p:ext>
            </p:extLst>
          </p:nvPr>
        </p:nvGraphicFramePr>
        <p:xfrm>
          <a:off x="352424" y="840828"/>
          <a:ext cx="10630886" cy="5087005"/>
        </p:xfrm>
        <a:graphic>
          <a:graphicData uri="http://schemas.openxmlformats.org/drawingml/2006/chart">
            <c:chart xmlns:c="http://schemas.openxmlformats.org/drawingml/2006/chart" xmlns:r="http://schemas.openxmlformats.org/officeDocument/2006/relationships" r:id="rId3"/>
          </a:graphicData>
        </a:graphic>
      </p:graphicFrame>
      <p:sp>
        <p:nvSpPr>
          <p:cNvPr id="4" name="Platshållare för datum 3"/>
          <p:cNvSpPr>
            <a:spLocks noGrp="1"/>
          </p:cNvSpPr>
          <p:nvPr>
            <p:ph type="dt" sz="half" idx="14"/>
          </p:nvPr>
        </p:nvSpPr>
        <p:spPr/>
        <p:txBody>
          <a:bodyPr/>
          <a:lstStyle/>
          <a:p>
            <a:r>
              <a:rPr lang="sv-SE"/>
              <a:t>Region Halland  │</a:t>
            </a:r>
          </a:p>
        </p:txBody>
      </p:sp>
      <p:sp>
        <p:nvSpPr>
          <p:cNvPr id="5" name="Platshållare för sidfot 4"/>
          <p:cNvSpPr>
            <a:spLocks noGrp="1"/>
          </p:cNvSpPr>
          <p:nvPr>
            <p:ph type="ftr" sz="quarter" idx="15"/>
          </p:nvPr>
        </p:nvSpPr>
        <p:spPr/>
        <p:txBody>
          <a:bodyPr/>
          <a:lstStyle/>
          <a:p>
            <a:r>
              <a:rPr lang="sv-SE"/>
              <a:t>Halland – Bästa livsplatsen</a:t>
            </a:r>
          </a:p>
        </p:txBody>
      </p:sp>
      <p:sp>
        <p:nvSpPr>
          <p:cNvPr id="6" name="Platshållare för bildnummer 5"/>
          <p:cNvSpPr>
            <a:spLocks noGrp="1"/>
          </p:cNvSpPr>
          <p:nvPr>
            <p:ph type="sldNum" sz="quarter" idx="16"/>
          </p:nvPr>
        </p:nvSpPr>
        <p:spPr/>
        <p:txBody>
          <a:bodyPr/>
          <a:lstStyle/>
          <a:p>
            <a:fld id="{E8645303-2AAE-45D1-913A-B06AE6474513}" type="slidenum">
              <a:rPr lang="sv-SE" smtClean="0"/>
              <a:pPr/>
              <a:t>20</a:t>
            </a:fld>
            <a:endParaRPr lang="sv-SE"/>
          </a:p>
        </p:txBody>
      </p:sp>
      <p:cxnSp>
        <p:nvCxnSpPr>
          <p:cNvPr id="12" name="Rak koppling 11">
            <a:extLst>
              <a:ext uri="{FF2B5EF4-FFF2-40B4-BE49-F238E27FC236}">
                <a16:creationId xmlns:a16="http://schemas.microsoft.com/office/drawing/2014/main" id="{0DACF301-F236-ECFC-6DAC-460782871147}"/>
              </a:ext>
            </a:extLst>
          </p:cNvPr>
          <p:cNvCxnSpPr/>
          <p:nvPr/>
        </p:nvCxnSpPr>
        <p:spPr>
          <a:xfrm>
            <a:off x="515007" y="1587062"/>
            <a:ext cx="10258096"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 name="Pil: vänster 12">
            <a:extLst>
              <a:ext uri="{FF2B5EF4-FFF2-40B4-BE49-F238E27FC236}">
                <a16:creationId xmlns:a16="http://schemas.microsoft.com/office/drawing/2014/main" id="{AD5323E6-FB39-FF44-88A0-9A578DA998A9}"/>
              </a:ext>
            </a:extLst>
          </p:cNvPr>
          <p:cNvSpPr/>
          <p:nvPr/>
        </p:nvSpPr>
        <p:spPr>
          <a:xfrm>
            <a:off x="10846265" y="1344746"/>
            <a:ext cx="978408" cy="4846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textruta 13">
            <a:extLst>
              <a:ext uri="{FF2B5EF4-FFF2-40B4-BE49-F238E27FC236}">
                <a16:creationId xmlns:a16="http://schemas.microsoft.com/office/drawing/2014/main" id="{52033B83-859E-6EBB-C70C-7570FAB79A05}"/>
              </a:ext>
            </a:extLst>
          </p:cNvPr>
          <p:cNvSpPr txBox="1"/>
          <p:nvPr/>
        </p:nvSpPr>
        <p:spPr>
          <a:xfrm>
            <a:off x="10820400" y="1433173"/>
            <a:ext cx="27431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sv-SE" sz="1400">
                <a:solidFill>
                  <a:schemeClr val="bg2">
                    <a:lumMod val="75000"/>
                  </a:schemeClr>
                </a:solidFill>
                <a:cs typeface="Arial"/>
              </a:rPr>
              <a:t>WHO 75 %</a:t>
            </a:r>
          </a:p>
        </p:txBody>
      </p:sp>
    </p:spTree>
    <p:extLst>
      <p:ext uri="{BB962C8B-B14F-4D97-AF65-F5344CB8AC3E}">
        <p14:creationId xmlns:p14="http://schemas.microsoft.com/office/powerpoint/2010/main" val="1277684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94D9950A-3AE0-A10B-3914-46E3D17E793D}"/>
              </a:ext>
            </a:extLst>
          </p:cNvPr>
          <p:cNvSpPr>
            <a:spLocks noGrp="1"/>
          </p:cNvSpPr>
          <p:nvPr>
            <p:ph type="title"/>
          </p:nvPr>
        </p:nvSpPr>
        <p:spPr>
          <a:xfrm>
            <a:off x="803275" y="333375"/>
            <a:ext cx="10585449" cy="1296000"/>
          </a:xfrm>
        </p:spPr>
        <p:txBody>
          <a:bodyPr vert="horz" lIns="0" tIns="0" rIns="0" bIns="0" rtlCol="0" anchor="ctr">
            <a:normAutofit/>
          </a:bodyPr>
          <a:lstStyle/>
          <a:p>
            <a:r>
              <a:rPr lang="sv-SE"/>
              <a:t>Bra jobbat!</a:t>
            </a:r>
          </a:p>
        </p:txBody>
      </p:sp>
      <p:pic>
        <p:nvPicPr>
          <p:cNvPr id="3" name="Bildobjekt 2" descr="Folksamling på en gata">
            <a:extLst>
              <a:ext uri="{FF2B5EF4-FFF2-40B4-BE49-F238E27FC236}">
                <a16:creationId xmlns:a16="http://schemas.microsoft.com/office/drawing/2014/main" id="{FC0D58A9-AF46-C98D-33C8-97A59EFFF9D0}"/>
              </a:ext>
            </a:extLst>
          </p:cNvPr>
          <p:cNvPicPr>
            <a:picLocks noChangeAspect="1"/>
          </p:cNvPicPr>
          <p:nvPr/>
        </p:nvPicPr>
        <p:blipFill rotWithShape="1">
          <a:blip r:embed="rId3"/>
          <a:srcRect t="16337" r="1" b="19475"/>
          <a:stretch/>
        </p:blipFill>
        <p:spPr>
          <a:xfrm>
            <a:off x="803275" y="1505800"/>
            <a:ext cx="10585450" cy="4535487"/>
          </a:xfrm>
          <a:prstGeom prst="rect">
            <a:avLst/>
          </a:prstGeom>
          <a:noFill/>
        </p:spPr>
      </p:pic>
    </p:spTree>
    <p:extLst>
      <p:ext uri="{BB962C8B-B14F-4D97-AF65-F5344CB8AC3E}">
        <p14:creationId xmlns:p14="http://schemas.microsoft.com/office/powerpoint/2010/main" val="573617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DF7C2B-C024-4C6B-AFCD-F81D8001A936}"/>
              </a:ext>
            </a:extLst>
          </p:cNvPr>
          <p:cNvSpPr>
            <a:spLocks noGrp="1"/>
          </p:cNvSpPr>
          <p:nvPr>
            <p:ph type="title"/>
          </p:nvPr>
        </p:nvSpPr>
        <p:spPr>
          <a:xfrm>
            <a:off x="2918179" y="3040273"/>
            <a:ext cx="8157168" cy="1010731"/>
          </a:xfrm>
        </p:spPr>
        <p:txBody>
          <a:bodyPr/>
          <a:lstStyle/>
          <a:p>
            <a:pPr marL="215900" lvl="1" algn="l">
              <a:spcBef>
                <a:spcPts val="600"/>
              </a:spcBef>
            </a:pPr>
            <a:r>
              <a:rPr lang="sv-SE" sz="3800" b="1">
                <a:solidFill>
                  <a:schemeClr val="tx1"/>
                </a:solidFill>
                <a:latin typeface="Arial"/>
                <a:cs typeface="Arial"/>
              </a:rPr>
              <a:t>Säsongen 2023/2024</a:t>
            </a:r>
            <a:br>
              <a:rPr lang="sv-SE" sz="2000">
                <a:latin typeface="+mj-lt"/>
                <a:ea typeface="+mj-lt"/>
                <a:cs typeface="+mj-lt"/>
              </a:rPr>
            </a:br>
            <a:br>
              <a:rPr lang="sv-SE" sz="2000">
                <a:latin typeface="+mj-lt"/>
                <a:ea typeface="+mj-lt"/>
                <a:cs typeface="+mj-lt"/>
              </a:rPr>
            </a:br>
            <a:endParaRPr lang="sv-SE" sz="2000">
              <a:solidFill>
                <a:schemeClr val="tx1"/>
              </a:solidFill>
              <a:latin typeface="+mj-lt"/>
              <a:cs typeface="+mj-lt"/>
            </a:endParaRPr>
          </a:p>
        </p:txBody>
      </p:sp>
    </p:spTree>
    <p:extLst>
      <p:ext uri="{BB962C8B-B14F-4D97-AF65-F5344CB8AC3E}">
        <p14:creationId xmlns:p14="http://schemas.microsoft.com/office/powerpoint/2010/main" val="2825112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C3EC2EE9-877E-4317-FEF8-FF683DA0B839}"/>
              </a:ext>
            </a:extLst>
          </p:cNvPr>
          <p:cNvSpPr>
            <a:spLocks noGrp="1"/>
          </p:cNvSpPr>
          <p:nvPr>
            <p:ph sz="quarter" idx="13"/>
          </p:nvPr>
        </p:nvSpPr>
        <p:spPr>
          <a:xfrm>
            <a:off x="637021" y="362961"/>
            <a:ext cx="10585450" cy="4535488"/>
          </a:xfrm>
        </p:spPr>
        <p:txBody>
          <a:bodyPr vert="horz" lIns="0" tIns="0" rIns="0" bIns="0" rtlCol="0" anchor="t">
            <a:noAutofit/>
          </a:bodyPr>
          <a:lstStyle/>
          <a:p>
            <a:pPr marL="0" indent="0">
              <a:buNone/>
            </a:pPr>
            <a:r>
              <a:rPr lang="sv-SE" b="1">
                <a:ea typeface="+mn-lt"/>
                <a:cs typeface="+mn-lt"/>
              </a:rPr>
              <a:t>Riskgrupper som rekommenderas årlig vaccination mot säsongsinfluensa:</a:t>
            </a:r>
            <a:endParaRPr lang="sv-SE" b="1">
              <a:cs typeface="Arial" panose="020B0604020202020204"/>
            </a:endParaRPr>
          </a:p>
          <a:p>
            <a:pPr marL="287655" indent="-287655"/>
            <a:r>
              <a:rPr lang="sv-SE">
                <a:ea typeface="+mn-lt"/>
                <a:cs typeface="+mn-lt"/>
              </a:rPr>
              <a:t>Personer som är </a:t>
            </a:r>
            <a:r>
              <a:rPr lang="sv-SE" b="1">
                <a:ea typeface="+mn-lt"/>
                <a:cs typeface="+mn-lt"/>
              </a:rPr>
              <a:t>65 år och äldre</a:t>
            </a:r>
            <a:r>
              <a:rPr lang="sv-SE">
                <a:ea typeface="+mn-lt"/>
                <a:cs typeface="+mn-lt"/>
              </a:rPr>
              <a:t> (fyller 65 år innevarande år)</a:t>
            </a:r>
            <a:endParaRPr lang="sv-SE"/>
          </a:p>
          <a:p>
            <a:pPr marL="287655" indent="-287655"/>
            <a:r>
              <a:rPr lang="sv-SE" b="1">
                <a:ea typeface="+mn-lt"/>
                <a:cs typeface="+mn-lt"/>
              </a:rPr>
              <a:t>Gravida</a:t>
            </a:r>
            <a:r>
              <a:rPr lang="sv-SE">
                <a:ea typeface="+mn-lt"/>
                <a:cs typeface="+mn-lt"/>
              </a:rPr>
              <a:t> efter graviditetsvecka 12. För de gravida som har en ytterligare riskfaktor enligt listan nedan kan vaccination ske även före graviditetsvecka 13</a:t>
            </a:r>
            <a:endParaRPr lang="sv-SE"/>
          </a:p>
          <a:p>
            <a:pPr marL="287655" indent="-287655"/>
            <a:r>
              <a:rPr lang="sv-SE">
                <a:ea typeface="+mn-lt"/>
                <a:cs typeface="+mn-lt"/>
              </a:rPr>
              <a:t>Alla </a:t>
            </a:r>
            <a:r>
              <a:rPr lang="sv-SE" b="1">
                <a:ea typeface="+mn-lt"/>
                <a:cs typeface="+mn-lt"/>
              </a:rPr>
              <a:t>personer från 6 månader med följande sjukdomar, diagnoser eller tillstånd</a:t>
            </a:r>
            <a:r>
              <a:rPr lang="sv-SE">
                <a:ea typeface="+mn-lt"/>
                <a:cs typeface="+mn-lt"/>
              </a:rPr>
              <a:t>:</a:t>
            </a:r>
            <a:endParaRPr lang="sv-SE"/>
          </a:p>
          <a:p>
            <a:pPr marL="558800" lvl="1" indent="-342900">
              <a:buFont typeface="Courier New" panose="02070309020205020404" pitchFamily="49" charset="0"/>
              <a:buChar char="o"/>
            </a:pPr>
            <a:r>
              <a:rPr lang="sv-SE">
                <a:ea typeface="+mn-lt"/>
                <a:cs typeface="+mn-lt"/>
              </a:rPr>
              <a:t>Kronisk hjärt- och kärlsjukdom inklusive stroke</a:t>
            </a:r>
            <a:endParaRPr lang="sv-SE"/>
          </a:p>
          <a:p>
            <a:pPr marL="558800" lvl="1" indent="-342900">
              <a:buFont typeface="Courier New" panose="02070309020205020404" pitchFamily="49" charset="0"/>
              <a:buChar char="o"/>
            </a:pPr>
            <a:r>
              <a:rPr lang="sv-SE">
                <a:ea typeface="+mn-lt"/>
                <a:cs typeface="+mn-lt"/>
              </a:rPr>
              <a:t>Kronisk lungsjukdom, såsom KOL och svår eller instabil astma.</a:t>
            </a:r>
            <a:endParaRPr lang="sv-SE"/>
          </a:p>
          <a:p>
            <a:pPr marL="558800" lvl="1" indent="-342900">
              <a:buFont typeface="Courier New" panose="02070309020205020404" pitchFamily="49" charset="0"/>
              <a:buChar char="o"/>
            </a:pPr>
            <a:r>
              <a:rPr lang="sv-SE">
                <a:ea typeface="+mn-lt"/>
                <a:cs typeface="+mn-lt"/>
              </a:rPr>
              <a:t>Andra diagnoser eller tillstånd som leder till nedsatt lungfunktion eller försämrad </a:t>
            </a:r>
            <a:r>
              <a:rPr lang="sv-SE" err="1">
                <a:ea typeface="+mn-lt"/>
                <a:cs typeface="+mn-lt"/>
              </a:rPr>
              <a:t>hostkraft</a:t>
            </a:r>
            <a:r>
              <a:rPr lang="sv-SE">
                <a:ea typeface="+mn-lt"/>
                <a:cs typeface="+mn-lt"/>
              </a:rPr>
              <a:t> och sekretstagnation (till exempel extrem fetma, neuromuskulära sjukdomar eller en flerfunktionsnedsättning).</a:t>
            </a:r>
            <a:endParaRPr lang="sv-SE"/>
          </a:p>
          <a:p>
            <a:pPr marL="558800" lvl="1" indent="-342900">
              <a:buFont typeface="Courier New" panose="02070309020205020404" pitchFamily="49" charset="0"/>
              <a:buChar char="o"/>
            </a:pPr>
            <a:r>
              <a:rPr lang="sv-SE">
                <a:ea typeface="+mn-lt"/>
                <a:cs typeface="+mn-lt"/>
              </a:rPr>
              <a:t>Kronisk lever- eller njursvikt.</a:t>
            </a:r>
            <a:endParaRPr lang="sv-SE"/>
          </a:p>
          <a:p>
            <a:pPr marL="558800" lvl="1" indent="-342900">
              <a:buFont typeface="Courier New" panose="02070309020205020404" pitchFamily="49" charset="0"/>
              <a:buChar char="o"/>
            </a:pPr>
            <a:r>
              <a:rPr lang="sv-SE">
                <a:ea typeface="+mn-lt"/>
                <a:cs typeface="+mn-lt"/>
              </a:rPr>
              <a:t>Diabetes </a:t>
            </a:r>
            <a:r>
              <a:rPr lang="sv-SE" err="1">
                <a:ea typeface="+mn-lt"/>
                <a:cs typeface="+mn-lt"/>
              </a:rPr>
              <a:t>mellitus</a:t>
            </a:r>
            <a:r>
              <a:rPr lang="sv-SE">
                <a:ea typeface="+mn-lt"/>
                <a:cs typeface="+mn-lt"/>
              </a:rPr>
              <a:t> typ 1 och 2.</a:t>
            </a:r>
            <a:endParaRPr lang="sv-SE"/>
          </a:p>
          <a:p>
            <a:pPr marL="558800" lvl="1" indent="-342900">
              <a:buFont typeface="Courier New" panose="02070309020205020404" pitchFamily="49" charset="0"/>
              <a:buChar char="o"/>
            </a:pPr>
            <a:r>
              <a:rPr lang="sv-SE">
                <a:ea typeface="+mn-lt"/>
                <a:cs typeface="+mn-lt"/>
              </a:rPr>
              <a:t>Tillstånd som innebär kraftigt nedsatt immunförsvar på grund av sjukdom eller behandling inklusive personer med Down syndrom</a:t>
            </a:r>
            <a:endParaRPr lang="sv-SE">
              <a:cs typeface="Arial"/>
            </a:endParaRPr>
          </a:p>
        </p:txBody>
      </p:sp>
      <p:sp>
        <p:nvSpPr>
          <p:cNvPr id="4" name="Platshållare för datum 3">
            <a:extLst>
              <a:ext uri="{FF2B5EF4-FFF2-40B4-BE49-F238E27FC236}">
                <a16:creationId xmlns:a16="http://schemas.microsoft.com/office/drawing/2014/main" id="{668EBD82-43A8-B2EB-D1E1-4CE8F2DA3398}"/>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DBCBF8DC-E9BA-1382-82D2-004C05FA7911}"/>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C392D1D6-A315-44CD-3ED1-C9E4F623A527}"/>
              </a:ext>
            </a:extLst>
          </p:cNvPr>
          <p:cNvSpPr>
            <a:spLocks noGrp="1"/>
          </p:cNvSpPr>
          <p:nvPr>
            <p:ph type="sldNum" sz="quarter" idx="16"/>
          </p:nvPr>
        </p:nvSpPr>
        <p:spPr/>
        <p:txBody>
          <a:bodyPr/>
          <a:lstStyle/>
          <a:p>
            <a:fld id="{E8645303-2AAE-45D1-913A-B06AE6474513}" type="slidenum">
              <a:rPr lang="sv-SE" smtClean="0"/>
              <a:pPr/>
              <a:t>23</a:t>
            </a:fld>
            <a:endParaRPr lang="sv-SE"/>
          </a:p>
        </p:txBody>
      </p:sp>
      <p:sp>
        <p:nvSpPr>
          <p:cNvPr id="2" name="Ellips 1">
            <a:extLst>
              <a:ext uri="{FF2B5EF4-FFF2-40B4-BE49-F238E27FC236}">
                <a16:creationId xmlns:a16="http://schemas.microsoft.com/office/drawing/2014/main" id="{AD2C7236-3949-8B22-D4BE-255DBB73AD49}"/>
              </a:ext>
            </a:extLst>
          </p:cNvPr>
          <p:cNvSpPr/>
          <p:nvPr/>
        </p:nvSpPr>
        <p:spPr>
          <a:xfrm>
            <a:off x="5103628" y="5135525"/>
            <a:ext cx="1867509" cy="531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18438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E2FA624-44EC-60A6-E69E-FCFFBBE6A0A3}"/>
              </a:ext>
            </a:extLst>
          </p:cNvPr>
          <p:cNvSpPr>
            <a:spLocks noGrp="1"/>
          </p:cNvSpPr>
          <p:nvPr>
            <p:ph sz="quarter" idx="13"/>
          </p:nvPr>
        </p:nvSpPr>
        <p:spPr>
          <a:xfrm>
            <a:off x="304512" y="737034"/>
            <a:ext cx="11056504" cy="5463742"/>
          </a:xfrm>
        </p:spPr>
        <p:txBody>
          <a:bodyPr vert="horz" lIns="0" tIns="0" rIns="0" bIns="0" rtlCol="0" anchor="t">
            <a:noAutofit/>
          </a:bodyPr>
          <a:lstStyle/>
          <a:p>
            <a:pPr marL="0" indent="0">
              <a:buNone/>
            </a:pPr>
            <a:r>
              <a:rPr lang="sv-SE" b="1">
                <a:ea typeface="+mn-lt"/>
                <a:cs typeface="+mn-lt"/>
              </a:rPr>
              <a:t>Övriga grupper som rekommenderas årlig vaccination mot säsongsinfluensa:</a:t>
            </a:r>
            <a:endParaRPr lang="sv-SE" b="1">
              <a:cs typeface="Arial" panose="020B0604020202020204"/>
            </a:endParaRPr>
          </a:p>
          <a:p>
            <a:pPr marL="287655" indent="-287655"/>
            <a:r>
              <a:rPr lang="sv-SE">
                <a:ea typeface="+mn-lt"/>
                <a:cs typeface="+mn-lt"/>
              </a:rPr>
              <a:t>Hushållskontakter, både barn och vuxna, till personer med kraftigt nedsatt immunförsvar.</a:t>
            </a:r>
            <a:endParaRPr lang="sv-SE">
              <a:cs typeface="Arial"/>
            </a:endParaRPr>
          </a:p>
          <a:p>
            <a:pPr marL="287655" indent="-287655"/>
            <a:r>
              <a:rPr lang="sv-SE">
                <a:ea typeface="+mn-lt"/>
                <a:cs typeface="+mn-lt"/>
              </a:rPr>
              <a:t>Personal inom vård och omsorg som arbetar nära patienter och omsorgstagare med ökad risk för allvarlig influensa, exempelvis på särskilda boenden för äldre (SÄBO) och inom hemtjänsten.</a:t>
            </a:r>
            <a:endParaRPr lang="sv-SE">
              <a:cs typeface="Arial"/>
            </a:endParaRPr>
          </a:p>
          <a:p>
            <a:pPr marL="287655" indent="-287655"/>
            <a:endParaRPr lang="sv-SE">
              <a:ea typeface="+mn-lt"/>
              <a:cs typeface="+mn-lt"/>
            </a:endParaRPr>
          </a:p>
          <a:p>
            <a:pPr marL="287655" indent="-287655"/>
            <a:r>
              <a:rPr lang="sv-SE">
                <a:ea typeface="+mn-lt"/>
                <a:cs typeface="+mn-lt"/>
              </a:rPr>
              <a:t>Andra grupper som särskilt kan beaktas för influensavaccination utöver ovanstående definierade riskgrupper är </a:t>
            </a:r>
            <a:r>
              <a:rPr lang="sv-SE" b="1">
                <a:ea typeface="+mn-lt"/>
                <a:cs typeface="+mn-lt"/>
              </a:rPr>
              <a:t>personer med skörhet </a:t>
            </a:r>
            <a:r>
              <a:rPr lang="sv-SE">
                <a:ea typeface="+mn-lt"/>
                <a:cs typeface="+mn-lt"/>
              </a:rPr>
              <a:t>som behöver hjälp med aktiviteter i dagliga livet av hemtjänst, eller liknande stöd, samt personer med påtagligt nedsatt hälsa av andra skäl än diagnoserna ovan. Sådana andra skäl kan vara psykiatrisk sjukdom eller demens men även skadligt alkoholbruk eller drogbruk.</a:t>
            </a:r>
            <a:endParaRPr lang="sv-SE">
              <a:cs typeface="Arial"/>
            </a:endParaRPr>
          </a:p>
          <a:p>
            <a:pPr marL="287655" indent="-287655"/>
            <a:endParaRPr lang="sv-SE">
              <a:cs typeface="Arial"/>
            </a:endParaRPr>
          </a:p>
        </p:txBody>
      </p:sp>
      <p:sp>
        <p:nvSpPr>
          <p:cNvPr id="4" name="Platshållare för datum 3">
            <a:extLst>
              <a:ext uri="{FF2B5EF4-FFF2-40B4-BE49-F238E27FC236}">
                <a16:creationId xmlns:a16="http://schemas.microsoft.com/office/drawing/2014/main" id="{C6EC3CE7-6CB3-3519-2A90-233E21A5E73A}"/>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E0701161-AC0B-85D3-562B-9FF4797BAED5}"/>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C6B0F077-BB65-AB8D-2B24-C03B14C0EB60}"/>
              </a:ext>
            </a:extLst>
          </p:cNvPr>
          <p:cNvSpPr>
            <a:spLocks noGrp="1"/>
          </p:cNvSpPr>
          <p:nvPr>
            <p:ph type="sldNum" sz="quarter" idx="16"/>
          </p:nvPr>
        </p:nvSpPr>
        <p:spPr/>
        <p:txBody>
          <a:bodyPr/>
          <a:lstStyle/>
          <a:p>
            <a:fld id="{E8645303-2AAE-45D1-913A-B06AE6474513}" type="slidenum">
              <a:rPr lang="sv-SE" smtClean="0"/>
              <a:pPr/>
              <a:t>24</a:t>
            </a:fld>
            <a:endParaRPr lang="sv-SE"/>
          </a:p>
        </p:txBody>
      </p:sp>
      <p:sp>
        <p:nvSpPr>
          <p:cNvPr id="2" name="Ellips 1">
            <a:extLst>
              <a:ext uri="{FF2B5EF4-FFF2-40B4-BE49-F238E27FC236}">
                <a16:creationId xmlns:a16="http://schemas.microsoft.com/office/drawing/2014/main" id="{B0CFAD1D-747D-5665-4127-1E981A7323FD}"/>
              </a:ext>
            </a:extLst>
          </p:cNvPr>
          <p:cNvSpPr/>
          <p:nvPr/>
        </p:nvSpPr>
        <p:spPr>
          <a:xfrm>
            <a:off x="3486686" y="3386469"/>
            <a:ext cx="2790645" cy="4944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53637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13A63D-5195-C29B-27B3-A85C94D788EE}"/>
              </a:ext>
            </a:extLst>
          </p:cNvPr>
          <p:cNvSpPr>
            <a:spLocks noGrp="1"/>
          </p:cNvSpPr>
          <p:nvPr>
            <p:ph type="title"/>
          </p:nvPr>
        </p:nvSpPr>
        <p:spPr/>
        <p:txBody>
          <a:bodyPr/>
          <a:lstStyle/>
          <a:p>
            <a:r>
              <a:rPr lang="sv-SE">
                <a:cs typeface="Arial"/>
              </a:rPr>
              <a:t>Gravida rekommenderas vaccination efter v 12</a:t>
            </a:r>
            <a:endParaRPr lang="sv-SE"/>
          </a:p>
        </p:txBody>
      </p:sp>
      <p:sp>
        <p:nvSpPr>
          <p:cNvPr id="3" name="Platshållare för innehåll 2">
            <a:extLst>
              <a:ext uri="{FF2B5EF4-FFF2-40B4-BE49-F238E27FC236}">
                <a16:creationId xmlns:a16="http://schemas.microsoft.com/office/drawing/2014/main" id="{7F60E7B5-9715-7F03-1DED-D6F3BC84F11F}"/>
              </a:ext>
            </a:extLst>
          </p:cNvPr>
          <p:cNvSpPr>
            <a:spLocks noGrp="1"/>
          </p:cNvSpPr>
          <p:nvPr>
            <p:ph sz="quarter" idx="13"/>
          </p:nvPr>
        </p:nvSpPr>
        <p:spPr>
          <a:xfrm>
            <a:off x="803275" y="1638552"/>
            <a:ext cx="10906292" cy="4562224"/>
          </a:xfrm>
        </p:spPr>
        <p:txBody>
          <a:bodyPr vert="horz" lIns="0" tIns="0" rIns="0" bIns="0" rtlCol="0" anchor="t">
            <a:noAutofit/>
          </a:bodyPr>
          <a:lstStyle/>
          <a:p>
            <a:pPr marL="287655" indent="-287655"/>
            <a:endParaRPr lang="sv-SE" sz="2400">
              <a:cs typeface="Arial"/>
            </a:endParaRPr>
          </a:p>
          <a:p>
            <a:pPr marL="287655" indent="-287655"/>
            <a:r>
              <a:rPr lang="sv-SE" sz="2400">
                <a:cs typeface="Arial"/>
              </a:rPr>
              <a:t>God evidens om effekt och säkerhet finns</a:t>
            </a:r>
          </a:p>
          <a:p>
            <a:pPr marL="287655" indent="-287655"/>
            <a:r>
              <a:rPr lang="sv-SE" sz="2400">
                <a:cs typeface="Arial"/>
              </a:rPr>
              <a:t>Ökar möjligheten för fler gravida att få skydd under säsongen</a:t>
            </a:r>
          </a:p>
          <a:p>
            <a:pPr marL="287655" indent="-287655"/>
            <a:r>
              <a:rPr lang="sv-SE" sz="2400">
                <a:cs typeface="Arial"/>
              </a:rPr>
              <a:t>Enklare då rekommendationen är samma för covid- och influensavaccin</a:t>
            </a:r>
          </a:p>
        </p:txBody>
      </p:sp>
    </p:spTree>
    <p:extLst>
      <p:ext uri="{BB962C8B-B14F-4D97-AF65-F5344CB8AC3E}">
        <p14:creationId xmlns:p14="http://schemas.microsoft.com/office/powerpoint/2010/main" val="3912249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Varför vaccinera vård- och omsorgspersonal mot influensa?</a:t>
            </a:r>
          </a:p>
        </p:txBody>
      </p:sp>
      <p:sp>
        <p:nvSpPr>
          <p:cNvPr id="3" name="Platshållare för innehåll 2"/>
          <p:cNvSpPr>
            <a:spLocks noGrp="1"/>
          </p:cNvSpPr>
          <p:nvPr>
            <p:ph sz="quarter" idx="13"/>
          </p:nvPr>
        </p:nvSpPr>
        <p:spPr>
          <a:xfrm>
            <a:off x="803276" y="1665288"/>
            <a:ext cx="5608676" cy="4535488"/>
          </a:xfrm>
        </p:spPr>
        <p:txBody>
          <a:bodyPr vert="horz" lIns="0" tIns="0" rIns="0" bIns="0" rtlCol="0" anchor="t">
            <a:noAutofit/>
          </a:bodyPr>
          <a:lstStyle/>
          <a:p>
            <a:pPr marL="287655" indent="-287655"/>
            <a:r>
              <a:rPr lang="sv-SE"/>
              <a:t>Viss ökad risk för att bli utsatt för smitta</a:t>
            </a:r>
          </a:p>
          <a:p>
            <a:pPr marL="287655" indent="-287655"/>
            <a:r>
              <a:rPr lang="sv-SE"/>
              <a:t>Minskar risken för smitta till vårdtagarna (dvs öka patientsäkerheten avseende vårdrelaterad smitta)</a:t>
            </a:r>
            <a:endParaRPr lang="sv-SE">
              <a:cs typeface="Arial"/>
            </a:endParaRPr>
          </a:p>
          <a:p>
            <a:pPr marL="287655" indent="-287655"/>
            <a:r>
              <a:rPr lang="sv-SE">
                <a:cs typeface="Arial"/>
              </a:rPr>
              <a:t>Minska sjukfrånvaron bland personalen</a:t>
            </a:r>
            <a:endParaRPr lang="sv-SE">
              <a:ea typeface="+mn-lt"/>
              <a:cs typeface="+mn-lt"/>
            </a:endParaRPr>
          </a:p>
          <a:p>
            <a:pPr marL="287655" indent="-287655"/>
            <a:r>
              <a:rPr lang="sv-SE">
                <a:ea typeface="+mn-lt"/>
                <a:cs typeface="+mn-lt"/>
              </a:rPr>
              <a:t>Vaccination är särskilt viktigt för personal som arbetar nära personer med kraftigt nedsatt immunförsvar.</a:t>
            </a:r>
          </a:p>
          <a:p>
            <a:pPr marL="287655" indent="-287655"/>
            <a:endParaRPr lang="sv-SE">
              <a:solidFill>
                <a:srgbClr val="FF0000"/>
              </a:solidFill>
              <a:cs typeface="Arial"/>
            </a:endParaRPr>
          </a:p>
        </p:txBody>
      </p:sp>
      <p:sp>
        <p:nvSpPr>
          <p:cNvPr id="4" name="Platshållare för datum 3"/>
          <p:cNvSpPr>
            <a:spLocks noGrp="1"/>
          </p:cNvSpPr>
          <p:nvPr>
            <p:ph type="dt" sz="half" idx="14"/>
          </p:nvPr>
        </p:nvSpPr>
        <p:spPr/>
        <p:txBody>
          <a:bodyPr/>
          <a:lstStyle/>
          <a:p>
            <a:r>
              <a:rPr lang="sv-SE"/>
              <a:t>Region Halland  │</a:t>
            </a:r>
          </a:p>
        </p:txBody>
      </p:sp>
      <p:sp>
        <p:nvSpPr>
          <p:cNvPr id="5" name="Platshållare för sidfot 4"/>
          <p:cNvSpPr>
            <a:spLocks noGrp="1"/>
          </p:cNvSpPr>
          <p:nvPr>
            <p:ph type="ftr" sz="quarter" idx="15"/>
          </p:nvPr>
        </p:nvSpPr>
        <p:spPr/>
        <p:txBody>
          <a:bodyPr/>
          <a:lstStyle/>
          <a:p>
            <a:r>
              <a:rPr lang="sv-SE"/>
              <a:t>Halland – Bästa livsplatsen</a:t>
            </a:r>
          </a:p>
        </p:txBody>
      </p:sp>
      <p:sp>
        <p:nvSpPr>
          <p:cNvPr id="6" name="Platshållare för bildnummer 5"/>
          <p:cNvSpPr>
            <a:spLocks noGrp="1"/>
          </p:cNvSpPr>
          <p:nvPr>
            <p:ph type="sldNum" sz="quarter" idx="16"/>
          </p:nvPr>
        </p:nvSpPr>
        <p:spPr/>
        <p:txBody>
          <a:bodyPr/>
          <a:lstStyle/>
          <a:p>
            <a:fld id="{E8645303-2AAE-45D1-913A-B06AE6474513}" type="slidenum">
              <a:rPr lang="sv-SE" smtClean="0"/>
              <a:pPr/>
              <a:t>26</a:t>
            </a:fld>
            <a:endParaRPr lang="sv-SE"/>
          </a:p>
        </p:txBody>
      </p:sp>
      <p:pic>
        <p:nvPicPr>
          <p:cNvPr id="4100" name="Picture 4">
            <a:extLst>
              <a:ext uri="{FF2B5EF4-FFF2-40B4-BE49-F238E27FC236}">
                <a16:creationId xmlns:a16="http://schemas.microsoft.com/office/drawing/2014/main" id="{99D0DF4B-6B86-1644-59CF-FAD7B9B91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4346" y="3055434"/>
            <a:ext cx="3001189" cy="300118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062F57D2-8EFC-B781-A7FA-2C76B271C2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1952" y="3055433"/>
            <a:ext cx="3001189" cy="3001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730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F0C0DC-E08B-45C3-884D-66FD4D8941BE}"/>
              </a:ext>
            </a:extLst>
          </p:cNvPr>
          <p:cNvSpPr>
            <a:spLocks noGrp="1"/>
          </p:cNvSpPr>
          <p:nvPr>
            <p:ph type="title"/>
          </p:nvPr>
        </p:nvSpPr>
        <p:spPr/>
        <p:txBody>
          <a:bodyPr/>
          <a:lstStyle/>
          <a:p>
            <a:r>
              <a:rPr lang="sv-SE">
                <a:cs typeface="Arial"/>
              </a:rPr>
              <a:t>Kraftigt nedsatt immunförsvar</a:t>
            </a:r>
            <a:endParaRPr lang="sv-SE"/>
          </a:p>
        </p:txBody>
      </p:sp>
      <p:sp>
        <p:nvSpPr>
          <p:cNvPr id="3" name="Platshållare för innehåll 2">
            <a:extLst>
              <a:ext uri="{FF2B5EF4-FFF2-40B4-BE49-F238E27FC236}">
                <a16:creationId xmlns:a16="http://schemas.microsoft.com/office/drawing/2014/main" id="{50644808-546D-46E9-9852-2EF4745C7388}"/>
              </a:ext>
            </a:extLst>
          </p:cNvPr>
          <p:cNvSpPr>
            <a:spLocks noGrp="1"/>
          </p:cNvSpPr>
          <p:nvPr>
            <p:ph sz="quarter" idx="13"/>
          </p:nvPr>
        </p:nvSpPr>
        <p:spPr/>
        <p:txBody>
          <a:bodyPr vert="horz" lIns="0" tIns="0" rIns="0" bIns="0" rtlCol="0" anchor="t">
            <a:noAutofit/>
          </a:bodyPr>
          <a:lstStyle/>
          <a:p>
            <a:pPr marL="287655" indent="-287655"/>
            <a:endParaRPr lang="sv-SE">
              <a:cs typeface="Arial" panose="020B0604020202020204"/>
            </a:endParaRPr>
          </a:p>
          <a:p>
            <a:pPr marL="287655" indent="-287655"/>
            <a:endParaRPr lang="sv-SE">
              <a:ea typeface="+mn-lt"/>
              <a:cs typeface="+mn-lt"/>
            </a:endParaRPr>
          </a:p>
          <a:p>
            <a:pPr marL="0" indent="0">
              <a:buNone/>
            </a:pPr>
            <a:r>
              <a:rPr lang="sv-SE" b="1">
                <a:ea typeface="+mn-lt"/>
                <a:cs typeface="+mn-lt"/>
              </a:rPr>
              <a:t>Kraftigt nedsatt immunförsvar </a:t>
            </a:r>
            <a:r>
              <a:rPr lang="sv-SE">
                <a:ea typeface="+mn-lt"/>
                <a:cs typeface="+mn-lt"/>
              </a:rPr>
              <a:t>avser t ex stamcellstransplanterade, patienter med akuta leukemier eller T-cellsdefekter och vissa organtransplanterade där studier talar för otillräckligt skydd efter vaccination. </a:t>
            </a:r>
          </a:p>
          <a:p>
            <a:pPr marL="0" indent="0">
              <a:buNone/>
            </a:pPr>
            <a:r>
              <a:rPr lang="sv-SE">
                <a:ea typeface="+mn-lt"/>
                <a:cs typeface="+mn-lt"/>
              </a:rPr>
              <a:t>Vaccination av </a:t>
            </a:r>
            <a:r>
              <a:rPr lang="sv-SE" b="1">
                <a:ea typeface="+mn-lt"/>
                <a:cs typeface="+mn-lt"/>
              </a:rPr>
              <a:t>hushållskontakt </a:t>
            </a:r>
            <a:r>
              <a:rPr lang="sv-SE">
                <a:ea typeface="+mn-lt"/>
                <a:cs typeface="+mn-lt"/>
              </a:rPr>
              <a:t>ger då indirekt skydd för individen.</a:t>
            </a:r>
            <a:endParaRPr lang="sv-SE">
              <a:cs typeface="Arial"/>
            </a:endParaRPr>
          </a:p>
        </p:txBody>
      </p:sp>
      <p:sp>
        <p:nvSpPr>
          <p:cNvPr id="4" name="Platshållare för datum 3">
            <a:extLst>
              <a:ext uri="{FF2B5EF4-FFF2-40B4-BE49-F238E27FC236}">
                <a16:creationId xmlns:a16="http://schemas.microsoft.com/office/drawing/2014/main" id="{C555B0D8-BC25-4AE4-9725-A13DC0ADC786}"/>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2E6E5418-B96F-4424-9314-0E30923B2D22}"/>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EE5DB2D4-02D5-4880-88C1-CACE1F6BC149}"/>
              </a:ext>
            </a:extLst>
          </p:cNvPr>
          <p:cNvSpPr>
            <a:spLocks noGrp="1"/>
          </p:cNvSpPr>
          <p:nvPr>
            <p:ph type="sldNum" sz="quarter" idx="16"/>
          </p:nvPr>
        </p:nvSpPr>
        <p:spPr/>
        <p:txBody>
          <a:bodyPr/>
          <a:lstStyle/>
          <a:p>
            <a:fld id="{E8645303-2AAE-45D1-913A-B06AE6474513}" type="slidenum">
              <a:rPr lang="sv-SE" smtClean="0"/>
              <a:pPr/>
              <a:t>27</a:t>
            </a:fld>
            <a:endParaRPr lang="sv-SE"/>
          </a:p>
        </p:txBody>
      </p:sp>
    </p:spTree>
    <p:extLst>
      <p:ext uri="{BB962C8B-B14F-4D97-AF65-F5344CB8AC3E}">
        <p14:creationId xmlns:p14="http://schemas.microsoft.com/office/powerpoint/2010/main" val="4226672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48749" y="329608"/>
            <a:ext cx="10585449" cy="627321"/>
          </a:xfrm>
        </p:spPr>
        <p:txBody>
          <a:bodyPr/>
          <a:lstStyle/>
          <a:p>
            <a:pPr algn="ctr"/>
            <a:r>
              <a:rPr lang="sv-SE" sz="2800">
                <a:cs typeface="Arial"/>
              </a:rPr>
              <a:t>Vaccinationseffekt</a:t>
            </a:r>
          </a:p>
        </p:txBody>
      </p:sp>
      <p:sp>
        <p:nvSpPr>
          <p:cNvPr id="3" name="Platshållare för innehåll 2"/>
          <p:cNvSpPr>
            <a:spLocks noGrp="1"/>
          </p:cNvSpPr>
          <p:nvPr>
            <p:ph idx="1"/>
          </p:nvPr>
        </p:nvSpPr>
        <p:spPr>
          <a:xfrm>
            <a:off x="1136580" y="1220046"/>
            <a:ext cx="9387440" cy="4096234"/>
          </a:xfrm>
        </p:spPr>
        <p:txBody>
          <a:bodyPr vert="horz" lIns="0" tIns="0" rIns="0" bIns="0" rtlCol="0" anchor="t">
            <a:noAutofit/>
          </a:bodyPr>
          <a:lstStyle/>
          <a:p>
            <a:pPr marL="287655" indent="-287655">
              <a:spcBef>
                <a:spcPts val="600"/>
              </a:spcBef>
            </a:pPr>
            <a:r>
              <a:rPr lang="sv-SE"/>
              <a:t>Varierar mellan olika säsonger </a:t>
            </a:r>
            <a:endParaRPr lang="sv-SE">
              <a:cs typeface="Arial"/>
            </a:endParaRPr>
          </a:p>
          <a:p>
            <a:pPr marL="287655" indent="-287655">
              <a:spcBef>
                <a:spcPts val="600"/>
              </a:spcBef>
            </a:pPr>
            <a:r>
              <a:rPr lang="sv-SE"/>
              <a:t>Påverkas av </a:t>
            </a:r>
          </a:p>
          <a:p>
            <a:pPr marL="558800" lvl="1" indent="-342900">
              <a:buFont typeface="Courier New" panose="02070309020205020404" pitchFamily="49" charset="0"/>
              <a:buChar char="o"/>
            </a:pPr>
            <a:r>
              <a:rPr lang="sv-SE"/>
              <a:t>matchningen mellan vaccinet och de cirkulerande stammarna</a:t>
            </a:r>
          </a:p>
          <a:p>
            <a:pPr marL="558800" lvl="1" indent="-342900">
              <a:buFont typeface="Courier New" panose="02070309020205020404" pitchFamily="49" charset="0"/>
              <a:buChar char="o"/>
            </a:pPr>
            <a:r>
              <a:rPr lang="sv-SE"/>
              <a:t>den vaccinerades ålder och immunsvar</a:t>
            </a:r>
            <a:endParaRPr lang="sv-SE">
              <a:cs typeface="Arial" panose="020B0604020202020204"/>
            </a:endParaRPr>
          </a:p>
          <a:p>
            <a:pPr marL="558800" lvl="1" indent="-342900">
              <a:buFont typeface="Courier New" panose="02070309020205020404" pitchFamily="49" charset="0"/>
              <a:buChar char="o"/>
            </a:pPr>
            <a:r>
              <a:rPr lang="sv-SE"/>
              <a:t>tiden mellan vaccination och exponering för virus. </a:t>
            </a:r>
            <a:endParaRPr lang="sv-SE">
              <a:cs typeface="Arial"/>
            </a:endParaRPr>
          </a:p>
          <a:p>
            <a:pPr marL="287655" indent="-287655">
              <a:spcBef>
                <a:spcPts val="600"/>
              </a:spcBef>
            </a:pPr>
            <a:r>
              <a:rPr lang="sv-SE"/>
              <a:t>Hos friska vuxna är skyddseffekten mot laboratoriebekräftad influensa runt 60 procent. </a:t>
            </a:r>
          </a:p>
          <a:p>
            <a:pPr marL="287655" indent="-287655">
              <a:spcBef>
                <a:spcPts val="600"/>
              </a:spcBef>
            </a:pPr>
            <a:r>
              <a:rPr lang="sv-SE"/>
              <a:t>Sämre effekt hos personer som är 65 år och äldre, men studier visar att vaccination ger visst skydd mot allvarlig sjukdom och död.</a:t>
            </a:r>
          </a:p>
          <a:p>
            <a:pPr marL="287655" indent="-287655">
              <a:spcBef>
                <a:spcPts val="600"/>
              </a:spcBef>
            </a:pPr>
            <a:r>
              <a:rPr lang="sv-SE"/>
              <a:t>I medicinska riskgrupper kan skyddseffekten variera beroende på underliggande sjukdom.</a:t>
            </a:r>
            <a:endParaRPr lang="sv-SE">
              <a:cs typeface="Arial" panose="020B0604020202020204"/>
            </a:endParaRPr>
          </a:p>
        </p:txBody>
      </p:sp>
      <p:sp>
        <p:nvSpPr>
          <p:cNvPr id="5" name="Platshållare för innehåll 3"/>
          <p:cNvSpPr txBox="1">
            <a:spLocks/>
          </p:cNvSpPr>
          <p:nvPr/>
        </p:nvSpPr>
        <p:spPr bwMode="auto">
          <a:xfrm>
            <a:off x="2492604" y="5316280"/>
            <a:ext cx="6675392" cy="732703"/>
          </a:xfrm>
          <a:prstGeom prst="rect">
            <a:avLst/>
          </a:prstGeom>
          <a:noFill/>
          <a:ln w="28575">
            <a:solidFill>
              <a:srgbClr val="FF0000"/>
            </a:solidFill>
            <a:miter lim="800000"/>
            <a:headEnd/>
            <a:tailEnd/>
          </a:ln>
        </p:spPr>
        <p:txBody>
          <a:bodyPr vert="horz" wrap="square" lIns="91424" tIns="45712" rIns="91424" bIns="45712" numCol="1" anchor="ctr"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sv-SE" sz="2000" b="1">
                <a:solidFill>
                  <a:srgbClr val="FF0000"/>
                </a:solidFill>
                <a:latin typeface="Calibri"/>
                <a:cs typeface="Calibri"/>
              </a:rPr>
              <a:t>Man kan bli smittad även som vaccinerad, men vaccination minskar då ändå risken för allvarlig sjukdom och död!</a:t>
            </a:r>
          </a:p>
        </p:txBody>
      </p:sp>
    </p:spTree>
    <p:extLst>
      <p:ext uri="{BB962C8B-B14F-4D97-AF65-F5344CB8AC3E}">
        <p14:creationId xmlns:p14="http://schemas.microsoft.com/office/powerpoint/2010/main" val="86207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C4114E-6DBA-898F-B0A9-AA00F22C8C2D}"/>
              </a:ext>
            </a:extLst>
          </p:cNvPr>
          <p:cNvSpPr>
            <a:spLocks noGrp="1"/>
          </p:cNvSpPr>
          <p:nvPr>
            <p:ph type="title"/>
          </p:nvPr>
        </p:nvSpPr>
        <p:spPr/>
        <p:txBody>
          <a:bodyPr/>
          <a:lstStyle/>
          <a:p>
            <a:r>
              <a:rPr lang="sv-SE">
                <a:cs typeface="Arial"/>
              </a:rPr>
              <a:t>Aktuella influensavaccin</a:t>
            </a:r>
            <a:endParaRPr lang="sv-SE"/>
          </a:p>
        </p:txBody>
      </p:sp>
      <p:sp>
        <p:nvSpPr>
          <p:cNvPr id="6" name="Platshållare för innehåll 5">
            <a:extLst>
              <a:ext uri="{FF2B5EF4-FFF2-40B4-BE49-F238E27FC236}">
                <a16:creationId xmlns:a16="http://schemas.microsoft.com/office/drawing/2014/main" id="{5835A405-BF3A-6410-CDBB-97D4C34CD1D5}"/>
              </a:ext>
            </a:extLst>
          </p:cNvPr>
          <p:cNvSpPr>
            <a:spLocks noGrp="1"/>
          </p:cNvSpPr>
          <p:nvPr>
            <p:ph idx="1"/>
          </p:nvPr>
        </p:nvSpPr>
        <p:spPr/>
        <p:txBody>
          <a:bodyPr vert="horz" lIns="0" tIns="0" rIns="0" bIns="0" rtlCol="0" anchor="t">
            <a:noAutofit/>
          </a:bodyPr>
          <a:lstStyle/>
          <a:p>
            <a:pPr marL="287655" indent="-287655">
              <a:spcBef>
                <a:spcPts val="0"/>
              </a:spcBef>
            </a:pPr>
            <a:endParaRPr lang="sv-SE" sz="2400">
              <a:cs typeface="Arial"/>
            </a:endParaRPr>
          </a:p>
          <a:p>
            <a:pPr marL="287655" indent="-287655">
              <a:spcBef>
                <a:spcPts val="0"/>
              </a:spcBef>
            </a:pPr>
            <a:endParaRPr lang="sv-SE" sz="2400">
              <a:cs typeface="Arial"/>
            </a:endParaRPr>
          </a:p>
          <a:p>
            <a:pPr marL="341630" indent="-341630">
              <a:spcBef>
                <a:spcPts val="0"/>
              </a:spcBef>
              <a:buFont typeface="Arial,Sans-Serif" panose="020B0604020202020204" pitchFamily="34" charset="0"/>
              <a:buChar char="•"/>
            </a:pPr>
            <a:r>
              <a:rPr lang="sv-SE" sz="2400" err="1">
                <a:cs typeface="Arial"/>
              </a:rPr>
              <a:t>Influvac</a:t>
            </a:r>
            <a:r>
              <a:rPr lang="sv-SE" sz="2400">
                <a:cs typeface="Arial"/>
              </a:rPr>
              <a:t> Tetra: </a:t>
            </a:r>
            <a:r>
              <a:rPr lang="sv-SE" sz="2400" err="1">
                <a:cs typeface="Arial"/>
              </a:rPr>
              <a:t>Fyrvalent</a:t>
            </a:r>
            <a:r>
              <a:rPr lang="sv-SE" sz="2400">
                <a:cs typeface="Arial"/>
              </a:rPr>
              <a:t> inaktiverat standardvaccin. </a:t>
            </a:r>
            <a:r>
              <a:rPr lang="sv-SE" sz="2400" err="1">
                <a:cs typeface="Arial"/>
              </a:rPr>
              <a:t>Äggodlat</a:t>
            </a:r>
            <a:r>
              <a:rPr lang="sv-SE" sz="2400">
                <a:cs typeface="Arial"/>
              </a:rPr>
              <a:t>.</a:t>
            </a:r>
          </a:p>
          <a:p>
            <a:pPr marL="341630" indent="-341630">
              <a:spcBef>
                <a:spcPts val="0"/>
              </a:spcBef>
              <a:buFont typeface="Arial,Sans-Serif" panose="020B0604020202020204" pitchFamily="34" charset="0"/>
              <a:buChar char="•"/>
            </a:pPr>
            <a:endParaRPr lang="sv-SE" sz="2400">
              <a:cs typeface="Arial"/>
            </a:endParaRPr>
          </a:p>
          <a:p>
            <a:pPr marL="341630" indent="-341630">
              <a:spcBef>
                <a:spcPts val="0"/>
              </a:spcBef>
              <a:buFont typeface="Arial,Sans-Serif" panose="020B0604020202020204" pitchFamily="34" charset="0"/>
              <a:buChar char="•"/>
            </a:pPr>
            <a:r>
              <a:rPr lang="sv-SE" sz="2400" err="1">
                <a:cs typeface="Arial"/>
              </a:rPr>
              <a:t>Fluad</a:t>
            </a:r>
            <a:r>
              <a:rPr lang="sv-SE" sz="2400">
                <a:cs typeface="Arial"/>
              </a:rPr>
              <a:t> Tetra  Förstärkt vaccin. </a:t>
            </a:r>
            <a:r>
              <a:rPr lang="sv-SE" sz="2400" err="1">
                <a:cs typeface="Arial"/>
              </a:rPr>
              <a:t>Äggodlat</a:t>
            </a:r>
            <a:r>
              <a:rPr lang="sv-SE" sz="2400">
                <a:cs typeface="Arial"/>
              </a:rPr>
              <a:t>.</a:t>
            </a:r>
          </a:p>
          <a:p>
            <a:pPr marL="341630" indent="-341630">
              <a:spcBef>
                <a:spcPts val="0"/>
              </a:spcBef>
              <a:buFont typeface="Arial,Sans-Serif" panose="020B0604020202020204" pitchFamily="34" charset="0"/>
              <a:buChar char="•"/>
            </a:pPr>
            <a:endParaRPr lang="sv-SE" sz="2400">
              <a:cs typeface="Arial"/>
            </a:endParaRPr>
          </a:p>
          <a:p>
            <a:pPr marL="341630" indent="-341630">
              <a:spcBef>
                <a:spcPts val="0"/>
              </a:spcBef>
              <a:buFont typeface="Arial,Sans-Serif" panose="020B0604020202020204" pitchFamily="34" charset="0"/>
              <a:buChar char="•"/>
            </a:pPr>
            <a:r>
              <a:rPr lang="sv-SE" sz="2400" err="1">
                <a:cs typeface="Arial"/>
              </a:rPr>
              <a:t>Fluenz</a:t>
            </a:r>
            <a:r>
              <a:rPr lang="sv-SE" sz="2400">
                <a:cs typeface="Arial"/>
              </a:rPr>
              <a:t> Tetra  Nasalt levande vaccin till barn i riskgrupp</a:t>
            </a:r>
          </a:p>
          <a:p>
            <a:pPr marL="287655" indent="-287655"/>
            <a:endParaRPr lang="sv-SE">
              <a:cs typeface="Arial"/>
            </a:endParaRPr>
          </a:p>
        </p:txBody>
      </p:sp>
    </p:spTree>
    <p:extLst>
      <p:ext uri="{BB962C8B-B14F-4D97-AF65-F5344CB8AC3E}">
        <p14:creationId xmlns:p14="http://schemas.microsoft.com/office/powerpoint/2010/main" val="3283575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63765" y="58324"/>
            <a:ext cx="2079624" cy="734025"/>
          </a:xfrm>
        </p:spPr>
        <p:txBody>
          <a:bodyPr/>
          <a:lstStyle/>
          <a:p>
            <a:r>
              <a:rPr lang="sv-SE" sz="3200"/>
              <a:t>Agenda</a:t>
            </a:r>
          </a:p>
        </p:txBody>
      </p:sp>
      <p:sp>
        <p:nvSpPr>
          <p:cNvPr id="3" name="Platshållare för innehåll 2"/>
          <p:cNvSpPr>
            <a:spLocks noGrp="1"/>
          </p:cNvSpPr>
          <p:nvPr>
            <p:ph sz="quarter" idx="13"/>
          </p:nvPr>
        </p:nvSpPr>
        <p:spPr>
          <a:xfrm>
            <a:off x="811997" y="788759"/>
            <a:ext cx="7985125" cy="5416732"/>
          </a:xfrm>
        </p:spPr>
        <p:txBody>
          <a:bodyPr vert="horz" lIns="0" tIns="0" rIns="0" bIns="0" rtlCol="0" anchor="t">
            <a:noAutofit/>
          </a:bodyPr>
          <a:lstStyle/>
          <a:p>
            <a:pPr marL="287655" indent="-287655"/>
            <a:r>
              <a:rPr lang="sv-SE" b="1"/>
              <a:t>Föregående influensasäsong</a:t>
            </a:r>
            <a:r>
              <a:rPr lang="sv-SE"/>
              <a:t> (2022/2023)</a:t>
            </a:r>
            <a:endParaRPr lang="sv-SE">
              <a:cs typeface="Arial"/>
            </a:endParaRPr>
          </a:p>
          <a:p>
            <a:pPr marL="558800" lvl="1" indent="-342900">
              <a:buFont typeface="Courier New" panose="02070309020205020404" pitchFamily="49" charset="0"/>
              <a:buChar char="o"/>
            </a:pPr>
            <a:r>
              <a:rPr lang="sv-SE">
                <a:cs typeface="Arial"/>
              </a:rPr>
              <a:t>Smittspridningen, sjukdomsbörda och vaccinationsinsatsen</a:t>
            </a:r>
          </a:p>
          <a:p>
            <a:pPr marL="287655" indent="-287655"/>
            <a:r>
              <a:rPr lang="sv-SE" b="1"/>
              <a:t>Årets influensakampanj 2023/2024</a:t>
            </a:r>
            <a:endParaRPr lang="sv-SE" b="1">
              <a:cs typeface="Arial"/>
            </a:endParaRPr>
          </a:p>
          <a:p>
            <a:pPr marL="503555" lvl="1" indent="-287655">
              <a:buFont typeface="Courier New" panose="02070309020205020404" pitchFamily="49" charset="0"/>
              <a:buChar char="o"/>
            </a:pPr>
            <a:r>
              <a:rPr lang="sv-SE" sz="1800"/>
              <a:t>Rekommendationer, vacciner, prioritering.</a:t>
            </a:r>
            <a:endParaRPr lang="sv-SE" sz="1800">
              <a:cs typeface="Arial" panose="020B0604020202020204"/>
            </a:endParaRPr>
          </a:p>
          <a:p>
            <a:pPr marL="503555" lvl="1" indent="-287655">
              <a:buFont typeface="Courier New" panose="02070309020205020404" pitchFamily="49" charset="0"/>
              <a:buChar char="o"/>
            </a:pPr>
            <a:r>
              <a:rPr lang="sv-SE" sz="1800"/>
              <a:t>Läkemedelsverkets rekommendationer för influensabehandling och profylax</a:t>
            </a:r>
            <a:endParaRPr lang="sv-SE" sz="1800">
              <a:cs typeface="Arial"/>
            </a:endParaRPr>
          </a:p>
          <a:p>
            <a:pPr marL="287655" indent="-287655"/>
            <a:r>
              <a:rPr lang="sv-SE" sz="1800" b="1"/>
              <a:t>Covidvaccination</a:t>
            </a:r>
          </a:p>
          <a:p>
            <a:pPr marL="503555" lvl="1" indent="-287655">
              <a:buFont typeface="Courier New" panose="02070309020205020404" pitchFamily="49" charset="0"/>
              <a:buChar char="o"/>
            </a:pPr>
            <a:r>
              <a:rPr lang="sv-SE" sz="1800">
                <a:cs typeface="Arial" panose="020B0604020202020204"/>
              </a:rPr>
              <a:t>Rekommendationer, vaccin, samvaccination</a:t>
            </a:r>
          </a:p>
          <a:p>
            <a:pPr marL="287655" indent="-287655"/>
            <a:r>
              <a:rPr lang="sv-SE" sz="1800" b="1"/>
              <a:t>Pneumokockvaccination</a:t>
            </a:r>
          </a:p>
          <a:p>
            <a:pPr marL="503555" lvl="1" indent="-287655">
              <a:buFont typeface="Courier New" panose="02070309020205020404" pitchFamily="49" charset="0"/>
              <a:buChar char="o"/>
            </a:pPr>
            <a:r>
              <a:rPr lang="sv-SE" sz="1800">
                <a:cs typeface="Arial" panose="020B0604020202020204"/>
              </a:rPr>
              <a:t>Rekommendationer, vaccin, samvaccination</a:t>
            </a:r>
          </a:p>
          <a:p>
            <a:pPr marL="287655" indent="-287655"/>
            <a:r>
              <a:rPr lang="sv-SE" sz="1800" b="1">
                <a:cs typeface="Arial" panose="020B0604020202020204"/>
              </a:rPr>
              <a:t>RSV-vaccination</a:t>
            </a:r>
          </a:p>
          <a:p>
            <a:pPr marL="287655" indent="-287655"/>
            <a:r>
              <a:rPr lang="sv-SE" sz="1800" b="1"/>
              <a:t>Allmänt om vaccination</a:t>
            </a:r>
            <a:endParaRPr lang="sv-SE" sz="1800" b="1">
              <a:cs typeface="Arial" panose="020B0604020202020204"/>
            </a:endParaRPr>
          </a:p>
          <a:p>
            <a:pPr marL="503555" lvl="1" indent="-287655">
              <a:buFont typeface="Courier New" panose="02070309020205020404" pitchFamily="49" charset="0"/>
              <a:buChar char="o"/>
            </a:pPr>
            <a:r>
              <a:rPr lang="sv-SE" sz="1800"/>
              <a:t>Ordinationsrätt</a:t>
            </a:r>
            <a:r>
              <a:rPr lang="sv-SE" sz="1800">
                <a:cs typeface="Arial" panose="020B0604020202020204"/>
              </a:rPr>
              <a:t>, </a:t>
            </a:r>
            <a:r>
              <a:rPr lang="sv-SE" sz="1800" err="1">
                <a:cs typeface="Arial"/>
              </a:rPr>
              <a:t>anafylaxiberedskap</a:t>
            </a:r>
            <a:r>
              <a:rPr lang="sv-SE" sz="1800">
                <a:cs typeface="Arial"/>
              </a:rPr>
              <a:t> och biverkningsrapportering.</a:t>
            </a:r>
            <a:endParaRPr lang="sv-SE">
              <a:cs typeface="Arial"/>
            </a:endParaRPr>
          </a:p>
          <a:p>
            <a:pPr marL="503555" lvl="1" indent="-287655">
              <a:buFont typeface="Courier New" panose="02070309020205020404" pitchFamily="49" charset="0"/>
              <a:buChar char="o"/>
            </a:pPr>
            <a:r>
              <a:rPr lang="sv-SE" sz="1800">
                <a:cs typeface="Arial"/>
              </a:rPr>
              <a:t>Dokumentation, avgifter, registrering.</a:t>
            </a:r>
            <a:endParaRPr lang="sv-SE">
              <a:cs typeface="Arial"/>
            </a:endParaRPr>
          </a:p>
        </p:txBody>
      </p:sp>
      <p:sp>
        <p:nvSpPr>
          <p:cNvPr id="4" name="Platshållare för datum 3"/>
          <p:cNvSpPr>
            <a:spLocks noGrp="1"/>
          </p:cNvSpPr>
          <p:nvPr>
            <p:ph type="dt" sz="half" idx="14"/>
          </p:nvPr>
        </p:nvSpPr>
        <p:spPr/>
        <p:txBody>
          <a:bodyPr/>
          <a:lstStyle/>
          <a:p>
            <a:r>
              <a:rPr lang="sv-SE"/>
              <a:t>Region Halland  │</a:t>
            </a:r>
          </a:p>
        </p:txBody>
      </p:sp>
      <p:sp>
        <p:nvSpPr>
          <p:cNvPr id="5" name="Platshållare för sidfot 4"/>
          <p:cNvSpPr>
            <a:spLocks noGrp="1"/>
          </p:cNvSpPr>
          <p:nvPr>
            <p:ph type="ftr" sz="quarter" idx="15"/>
          </p:nvPr>
        </p:nvSpPr>
        <p:spPr/>
        <p:txBody>
          <a:bodyPr/>
          <a:lstStyle/>
          <a:p>
            <a:r>
              <a:rPr lang="sv-SE"/>
              <a:t>Halland – Bästa livsplatsen</a:t>
            </a:r>
          </a:p>
        </p:txBody>
      </p:sp>
      <p:sp>
        <p:nvSpPr>
          <p:cNvPr id="6" name="Platshållare för bildnummer 5"/>
          <p:cNvSpPr>
            <a:spLocks noGrp="1"/>
          </p:cNvSpPr>
          <p:nvPr>
            <p:ph type="sldNum" sz="quarter" idx="16"/>
          </p:nvPr>
        </p:nvSpPr>
        <p:spPr/>
        <p:txBody>
          <a:bodyPr/>
          <a:lstStyle/>
          <a:p>
            <a:fld id="{E8645303-2AAE-45D1-913A-B06AE6474513}" type="slidenum">
              <a:rPr lang="sv-SE" smtClean="0"/>
              <a:pPr/>
              <a:t>3</a:t>
            </a:fld>
            <a:endParaRPr lang="sv-SE"/>
          </a:p>
        </p:txBody>
      </p:sp>
    </p:spTree>
    <p:extLst>
      <p:ext uri="{BB962C8B-B14F-4D97-AF65-F5344CB8AC3E}">
        <p14:creationId xmlns:p14="http://schemas.microsoft.com/office/powerpoint/2010/main" val="142519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E4E601-D964-4560-9799-6666B36DA75F}"/>
              </a:ext>
            </a:extLst>
          </p:cNvPr>
          <p:cNvSpPr>
            <a:spLocks noGrp="1"/>
          </p:cNvSpPr>
          <p:nvPr>
            <p:ph type="title"/>
          </p:nvPr>
        </p:nvSpPr>
        <p:spPr/>
        <p:txBody>
          <a:bodyPr/>
          <a:lstStyle/>
          <a:p>
            <a:r>
              <a:rPr lang="sv-SE">
                <a:cs typeface="Arial"/>
              </a:rPr>
              <a:t>Standardvaccin</a:t>
            </a:r>
            <a:endParaRPr lang="sv-SE"/>
          </a:p>
        </p:txBody>
      </p:sp>
      <p:sp>
        <p:nvSpPr>
          <p:cNvPr id="3" name="Platshållare för innehåll 2">
            <a:extLst>
              <a:ext uri="{FF2B5EF4-FFF2-40B4-BE49-F238E27FC236}">
                <a16:creationId xmlns:a16="http://schemas.microsoft.com/office/drawing/2014/main" id="{0521BC9A-DFD7-4B29-A0DF-019C774A8B56}"/>
              </a:ext>
            </a:extLst>
          </p:cNvPr>
          <p:cNvSpPr>
            <a:spLocks noGrp="1"/>
          </p:cNvSpPr>
          <p:nvPr>
            <p:ph sz="quarter" idx="13"/>
          </p:nvPr>
        </p:nvSpPr>
        <p:spPr>
          <a:xfrm>
            <a:off x="798647" y="1313596"/>
            <a:ext cx="10585450" cy="4535488"/>
          </a:xfrm>
        </p:spPr>
        <p:txBody>
          <a:bodyPr vert="horz" lIns="0" tIns="0" rIns="0" bIns="0" rtlCol="0" anchor="t">
            <a:noAutofit/>
          </a:bodyPr>
          <a:lstStyle/>
          <a:p>
            <a:pPr marL="0" indent="0">
              <a:buNone/>
            </a:pPr>
            <a:br>
              <a:rPr lang="sv-SE" b="1">
                <a:ea typeface="+mn-lt"/>
                <a:cs typeface="+mn-lt"/>
              </a:rPr>
            </a:br>
            <a:r>
              <a:rPr lang="sv-SE" b="1" err="1">
                <a:ea typeface="+mn-lt"/>
                <a:cs typeface="+mn-lt"/>
              </a:rPr>
              <a:t>Influvac</a:t>
            </a:r>
            <a:r>
              <a:rPr lang="sv-SE" b="1">
                <a:ea typeface="+mn-lt"/>
                <a:cs typeface="+mn-lt"/>
              </a:rPr>
              <a:t> Tetra</a:t>
            </a:r>
            <a:endParaRPr lang="sv-SE">
              <a:cs typeface="Arial"/>
            </a:endParaRPr>
          </a:p>
          <a:p>
            <a:pPr marL="0" indent="0">
              <a:buNone/>
            </a:pPr>
            <a:r>
              <a:rPr lang="sv-SE" err="1">
                <a:ea typeface="+mn-lt"/>
                <a:cs typeface="+mn-lt"/>
              </a:rPr>
              <a:t>Fyrvalent</a:t>
            </a:r>
            <a:r>
              <a:rPr lang="sv-SE">
                <a:ea typeface="+mn-lt"/>
                <a:cs typeface="+mn-lt"/>
              </a:rPr>
              <a:t> standardvaccin, </a:t>
            </a:r>
            <a:r>
              <a:rPr lang="sv-SE" err="1">
                <a:ea typeface="+mn-lt"/>
                <a:cs typeface="+mn-lt"/>
              </a:rPr>
              <a:t>äggodlat</a:t>
            </a:r>
            <a:r>
              <a:rPr lang="sv-SE">
                <a:ea typeface="+mn-lt"/>
                <a:cs typeface="+mn-lt"/>
              </a:rPr>
              <a:t>. Avdödat vaccin, dvs kan ges även till </a:t>
            </a:r>
            <a:r>
              <a:rPr lang="sv-SE" err="1">
                <a:ea typeface="+mn-lt"/>
                <a:cs typeface="+mn-lt"/>
              </a:rPr>
              <a:t>immunsupprimerade</a:t>
            </a:r>
            <a:r>
              <a:rPr lang="sv-SE">
                <a:ea typeface="+mn-lt"/>
                <a:cs typeface="+mn-lt"/>
              </a:rPr>
              <a:t> utan risk. 0,5 ml </a:t>
            </a:r>
            <a:r>
              <a:rPr lang="sv-SE" err="1">
                <a:ea typeface="+mn-lt"/>
                <a:cs typeface="+mn-lt"/>
              </a:rPr>
              <a:t>im</a:t>
            </a:r>
            <a:r>
              <a:rPr lang="sv-SE">
                <a:ea typeface="+mn-lt"/>
                <a:cs typeface="+mn-lt"/>
              </a:rPr>
              <a:t>  eller </a:t>
            </a:r>
            <a:r>
              <a:rPr lang="sv-SE" err="1">
                <a:ea typeface="+mn-lt"/>
                <a:cs typeface="+mn-lt"/>
              </a:rPr>
              <a:t>sc</a:t>
            </a:r>
            <a:r>
              <a:rPr lang="sv-SE">
                <a:ea typeface="+mn-lt"/>
                <a:cs typeface="+mn-lt"/>
              </a:rPr>
              <a:t>.</a:t>
            </a:r>
          </a:p>
          <a:p>
            <a:pPr marL="287655" indent="-287655"/>
            <a:r>
              <a:rPr lang="sv-SE">
                <a:ea typeface="+mn-lt"/>
                <a:cs typeface="+mn-lt"/>
              </a:rPr>
              <a:t>A/Victoria/4897/2022 (H1N1)pdm09-likt virus - ny </a:t>
            </a:r>
          </a:p>
          <a:p>
            <a:pPr marL="287655" indent="-287655"/>
            <a:r>
              <a:rPr lang="sv-SE">
                <a:ea typeface="+mn-lt"/>
                <a:cs typeface="+mn-lt"/>
              </a:rPr>
              <a:t>A/Darwin/9/2021 (H3N2)-likt virus </a:t>
            </a:r>
            <a:endParaRPr lang="sv-SE">
              <a:solidFill>
                <a:srgbClr val="FF0000"/>
              </a:solidFill>
              <a:ea typeface="+mn-lt"/>
              <a:cs typeface="+mn-lt"/>
            </a:endParaRPr>
          </a:p>
          <a:p>
            <a:pPr marL="287655" indent="-287655"/>
            <a:r>
              <a:rPr lang="sv-SE">
                <a:ea typeface="+mn-lt"/>
                <a:cs typeface="+mn-lt"/>
              </a:rPr>
              <a:t>B/</a:t>
            </a:r>
            <a:r>
              <a:rPr lang="sv-SE" err="1">
                <a:ea typeface="+mn-lt"/>
                <a:cs typeface="+mn-lt"/>
              </a:rPr>
              <a:t>Austria</a:t>
            </a:r>
            <a:r>
              <a:rPr lang="sv-SE">
                <a:ea typeface="+mn-lt"/>
                <a:cs typeface="+mn-lt"/>
              </a:rPr>
              <a:t>/1359417/2021 (B/Victoria)-likt virus </a:t>
            </a:r>
          </a:p>
          <a:p>
            <a:pPr marL="287655" indent="-287655"/>
            <a:r>
              <a:rPr lang="sv-SE">
                <a:ea typeface="+mn-lt"/>
                <a:cs typeface="+mn-lt"/>
              </a:rPr>
              <a:t>B/Phuket/3073/2013 (B/Yamagata </a:t>
            </a:r>
            <a:r>
              <a:rPr lang="sv-SE" err="1">
                <a:ea typeface="+mn-lt"/>
                <a:cs typeface="+mn-lt"/>
              </a:rPr>
              <a:t>lineage</a:t>
            </a:r>
            <a:r>
              <a:rPr lang="sv-SE">
                <a:ea typeface="+mn-lt"/>
                <a:cs typeface="+mn-lt"/>
              </a:rPr>
              <a:t>)-likt virus</a:t>
            </a:r>
          </a:p>
          <a:p>
            <a:pPr marL="0" indent="0">
              <a:buNone/>
            </a:pPr>
            <a:endParaRPr lang="sv-SE" b="1">
              <a:cs typeface="Arial"/>
            </a:endParaRPr>
          </a:p>
          <a:p>
            <a:pPr marL="0" indent="0">
              <a:buNone/>
            </a:pPr>
            <a:endParaRPr lang="sv-SE">
              <a:cs typeface="Arial"/>
            </a:endParaRPr>
          </a:p>
        </p:txBody>
      </p:sp>
      <p:sp>
        <p:nvSpPr>
          <p:cNvPr id="4" name="Platshållare för datum 3">
            <a:extLst>
              <a:ext uri="{FF2B5EF4-FFF2-40B4-BE49-F238E27FC236}">
                <a16:creationId xmlns:a16="http://schemas.microsoft.com/office/drawing/2014/main" id="{2D2CAC74-D12A-4B40-854A-38AFE1116196}"/>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DF9DF6D0-D20F-4054-8948-EFDF6A3CF04C}"/>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4F06AE33-8356-427C-AA93-0CCA6ADF8769}"/>
              </a:ext>
            </a:extLst>
          </p:cNvPr>
          <p:cNvSpPr>
            <a:spLocks noGrp="1"/>
          </p:cNvSpPr>
          <p:nvPr>
            <p:ph type="sldNum" sz="quarter" idx="16"/>
          </p:nvPr>
        </p:nvSpPr>
        <p:spPr/>
        <p:txBody>
          <a:bodyPr/>
          <a:lstStyle/>
          <a:p>
            <a:fld id="{E8645303-2AAE-45D1-913A-B06AE6474513}" type="slidenum">
              <a:rPr lang="sv-SE" smtClean="0"/>
              <a:pPr/>
              <a:t>30</a:t>
            </a:fld>
            <a:endParaRPr lang="sv-SE"/>
          </a:p>
        </p:txBody>
      </p:sp>
    </p:spTree>
    <p:extLst>
      <p:ext uri="{BB962C8B-B14F-4D97-AF65-F5344CB8AC3E}">
        <p14:creationId xmlns:p14="http://schemas.microsoft.com/office/powerpoint/2010/main" val="3796326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46A1A2-7482-4187-9737-578BF63B71DD}"/>
              </a:ext>
            </a:extLst>
          </p:cNvPr>
          <p:cNvSpPr>
            <a:spLocks noGrp="1"/>
          </p:cNvSpPr>
          <p:nvPr>
            <p:ph type="title"/>
          </p:nvPr>
        </p:nvSpPr>
        <p:spPr/>
        <p:txBody>
          <a:bodyPr/>
          <a:lstStyle/>
          <a:p>
            <a:r>
              <a:rPr lang="sv-SE">
                <a:cs typeface="Arial"/>
              </a:rPr>
              <a:t>Förstärkta vacciner</a:t>
            </a:r>
          </a:p>
        </p:txBody>
      </p:sp>
      <p:sp>
        <p:nvSpPr>
          <p:cNvPr id="3" name="Platshållare för innehåll 2">
            <a:extLst>
              <a:ext uri="{FF2B5EF4-FFF2-40B4-BE49-F238E27FC236}">
                <a16:creationId xmlns:a16="http://schemas.microsoft.com/office/drawing/2014/main" id="{5092325F-AC64-4C18-856C-9359408B214D}"/>
              </a:ext>
            </a:extLst>
          </p:cNvPr>
          <p:cNvSpPr>
            <a:spLocks noGrp="1"/>
          </p:cNvSpPr>
          <p:nvPr>
            <p:ph sz="quarter" idx="13"/>
          </p:nvPr>
        </p:nvSpPr>
        <p:spPr/>
        <p:txBody>
          <a:bodyPr vert="horz" lIns="0" tIns="0" rIns="0" bIns="0" rtlCol="0" anchor="t">
            <a:noAutofit/>
          </a:bodyPr>
          <a:lstStyle/>
          <a:p>
            <a:pPr marL="287655" indent="-287655"/>
            <a:r>
              <a:rPr lang="sv-SE">
                <a:ea typeface="+mn-lt"/>
                <a:cs typeface="+mn-lt"/>
              </a:rPr>
              <a:t>Olika typer av förstärkta vaccin finns</a:t>
            </a:r>
          </a:p>
          <a:p>
            <a:pPr marL="503555" lvl="1" indent="-287655"/>
            <a:r>
              <a:rPr lang="sv-SE" err="1">
                <a:ea typeface="+mn-lt"/>
                <a:cs typeface="+mn-lt"/>
              </a:rPr>
              <a:t>Adjuvanterat</a:t>
            </a:r>
            <a:r>
              <a:rPr lang="sv-SE">
                <a:ea typeface="+mn-lt"/>
                <a:cs typeface="+mn-lt"/>
              </a:rPr>
              <a:t> vaccin, </a:t>
            </a:r>
            <a:r>
              <a:rPr lang="sv-SE" err="1">
                <a:ea typeface="+mn-lt"/>
                <a:cs typeface="+mn-lt"/>
              </a:rPr>
              <a:t>äggodlat</a:t>
            </a:r>
            <a:r>
              <a:rPr lang="sv-SE">
                <a:ea typeface="+mn-lt"/>
                <a:cs typeface="+mn-lt"/>
              </a:rPr>
              <a:t> </a:t>
            </a:r>
            <a:r>
              <a:rPr lang="sv-SE" err="1">
                <a:ea typeface="+mn-lt"/>
                <a:cs typeface="+mn-lt"/>
              </a:rPr>
              <a:t>högdosvaccin</a:t>
            </a:r>
            <a:r>
              <a:rPr lang="sv-SE">
                <a:ea typeface="+mn-lt"/>
                <a:cs typeface="+mn-lt"/>
              </a:rPr>
              <a:t>, </a:t>
            </a:r>
            <a:r>
              <a:rPr lang="sv-SE" err="1">
                <a:ea typeface="+mn-lt"/>
                <a:cs typeface="+mn-lt"/>
              </a:rPr>
              <a:t>rekombinant</a:t>
            </a:r>
            <a:r>
              <a:rPr lang="sv-SE">
                <a:ea typeface="+mn-lt"/>
                <a:cs typeface="+mn-lt"/>
              </a:rPr>
              <a:t> </a:t>
            </a:r>
            <a:r>
              <a:rPr lang="sv-SE" err="1">
                <a:ea typeface="+mn-lt"/>
                <a:cs typeface="+mn-lt"/>
              </a:rPr>
              <a:t>högdosvaccin</a:t>
            </a:r>
            <a:r>
              <a:rPr lang="sv-SE">
                <a:ea typeface="+mn-lt"/>
                <a:cs typeface="+mn-lt"/>
              </a:rPr>
              <a:t> och cellbaserat vaccin. Kunskapsöversikt publicerades mars 2021.</a:t>
            </a:r>
          </a:p>
          <a:p>
            <a:pPr marL="287655" indent="-287655"/>
            <a:r>
              <a:rPr lang="sv-SE">
                <a:ea typeface="+mn-lt"/>
                <a:cs typeface="+mn-lt"/>
              </a:rPr>
              <a:t>Denna säsong är </a:t>
            </a:r>
            <a:r>
              <a:rPr lang="sv-SE" b="1" err="1">
                <a:ea typeface="+mn-lt"/>
                <a:cs typeface="+mn-lt"/>
              </a:rPr>
              <a:t>Fluad</a:t>
            </a:r>
            <a:r>
              <a:rPr lang="sv-SE" b="1">
                <a:ea typeface="+mn-lt"/>
                <a:cs typeface="+mn-lt"/>
              </a:rPr>
              <a:t> tetra</a:t>
            </a:r>
            <a:r>
              <a:rPr lang="sv-SE">
                <a:ea typeface="+mn-lt"/>
                <a:cs typeface="+mn-lt"/>
              </a:rPr>
              <a:t> upphandlat (samma som 2022/2023): </a:t>
            </a:r>
            <a:r>
              <a:rPr lang="sv-SE" err="1">
                <a:ea typeface="+mn-lt"/>
                <a:cs typeface="+mn-lt"/>
              </a:rPr>
              <a:t>fyrvalent</a:t>
            </a:r>
            <a:r>
              <a:rPr lang="sv-SE">
                <a:ea typeface="+mn-lt"/>
                <a:cs typeface="+mn-lt"/>
              </a:rPr>
              <a:t>, </a:t>
            </a:r>
            <a:r>
              <a:rPr lang="sv-SE" err="1">
                <a:ea typeface="+mn-lt"/>
                <a:cs typeface="+mn-lt"/>
              </a:rPr>
              <a:t>adjuvanterat</a:t>
            </a:r>
            <a:r>
              <a:rPr lang="sv-SE">
                <a:ea typeface="+mn-lt"/>
                <a:cs typeface="+mn-lt"/>
              </a:rPr>
              <a:t>, </a:t>
            </a:r>
            <a:r>
              <a:rPr lang="sv-SE" err="1">
                <a:ea typeface="+mn-lt"/>
                <a:cs typeface="+mn-lt"/>
              </a:rPr>
              <a:t>äggodlat</a:t>
            </a:r>
            <a:r>
              <a:rPr lang="sv-SE">
                <a:ea typeface="+mn-lt"/>
                <a:cs typeface="+mn-lt"/>
              </a:rPr>
              <a:t> vaccin. Ges intramuskulärt.</a:t>
            </a:r>
            <a:endParaRPr lang="sv-SE">
              <a:cs typeface="Arial"/>
            </a:endParaRPr>
          </a:p>
          <a:p>
            <a:pPr marL="287655" indent="-287655"/>
            <a:endParaRPr lang="sv-SE">
              <a:cs typeface="Arial"/>
            </a:endParaRPr>
          </a:p>
          <a:p>
            <a:pPr marL="287655" indent="-287655"/>
            <a:r>
              <a:rPr lang="sv-SE">
                <a:ea typeface="+mn-lt"/>
                <a:cs typeface="+mn-lt"/>
              </a:rPr>
              <a:t>Folkhälsomyndigheten: Förstärkta vaccin </a:t>
            </a:r>
            <a:r>
              <a:rPr lang="sv-SE" u="sng">
                <a:ea typeface="+mn-lt"/>
                <a:cs typeface="+mn-lt"/>
              </a:rPr>
              <a:t>rekommenderas till personer 65 år och äldre som bor på SÄBO. Även andra personer 65 år och äldre kan ha nytta av förstärkta vacciner.</a:t>
            </a:r>
          </a:p>
          <a:p>
            <a:pPr marL="287655" indent="-287655"/>
            <a:r>
              <a:rPr lang="sv-SE">
                <a:ea typeface="+mn-lt"/>
                <a:cs typeface="+mn-lt"/>
              </a:rPr>
              <a:t>Ingen vaccintyp av de förstärkta vaccinen rekommenderas framför den andra.</a:t>
            </a:r>
            <a:endParaRPr lang="sv-SE">
              <a:cs typeface="Arial"/>
            </a:endParaRPr>
          </a:p>
          <a:p>
            <a:pPr marL="287655" indent="-287655"/>
            <a:endParaRPr lang="sv-SE">
              <a:cs typeface="Arial"/>
            </a:endParaRPr>
          </a:p>
          <a:p>
            <a:pPr marL="287655" indent="-287655"/>
            <a:endParaRPr lang="sv-SE">
              <a:cs typeface="Arial"/>
            </a:endParaRPr>
          </a:p>
          <a:p>
            <a:pPr marL="287655" indent="-287655"/>
            <a:endParaRPr lang="sv-SE">
              <a:cs typeface="Arial"/>
            </a:endParaRPr>
          </a:p>
        </p:txBody>
      </p:sp>
      <p:sp>
        <p:nvSpPr>
          <p:cNvPr id="4" name="Platshållare för datum 3">
            <a:extLst>
              <a:ext uri="{FF2B5EF4-FFF2-40B4-BE49-F238E27FC236}">
                <a16:creationId xmlns:a16="http://schemas.microsoft.com/office/drawing/2014/main" id="{9C7735EF-1976-45D9-8330-50BC8F6563D0}"/>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A1FF76FC-CEC4-4CC1-BB51-C9F533D61495}"/>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21064F8E-E854-43E2-AEF5-00F330821B0E}"/>
              </a:ext>
            </a:extLst>
          </p:cNvPr>
          <p:cNvSpPr>
            <a:spLocks noGrp="1"/>
          </p:cNvSpPr>
          <p:nvPr>
            <p:ph type="sldNum" sz="quarter" idx="16"/>
          </p:nvPr>
        </p:nvSpPr>
        <p:spPr/>
        <p:txBody>
          <a:bodyPr/>
          <a:lstStyle/>
          <a:p>
            <a:fld id="{E8645303-2AAE-45D1-913A-B06AE6474513}" type="slidenum">
              <a:rPr lang="sv-SE" smtClean="0"/>
              <a:pPr/>
              <a:t>31</a:t>
            </a:fld>
            <a:endParaRPr lang="sv-SE"/>
          </a:p>
        </p:txBody>
      </p:sp>
    </p:spTree>
    <p:extLst>
      <p:ext uri="{BB962C8B-B14F-4D97-AF65-F5344CB8AC3E}">
        <p14:creationId xmlns:p14="http://schemas.microsoft.com/office/powerpoint/2010/main" val="736658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72FA53-37D2-4554-8D19-99190466ACBA}"/>
              </a:ext>
            </a:extLst>
          </p:cNvPr>
          <p:cNvSpPr>
            <a:spLocks noGrp="1"/>
          </p:cNvSpPr>
          <p:nvPr>
            <p:ph type="title"/>
          </p:nvPr>
        </p:nvSpPr>
        <p:spPr/>
        <p:txBody>
          <a:bodyPr/>
          <a:lstStyle/>
          <a:p>
            <a:r>
              <a:rPr lang="sv-SE">
                <a:cs typeface="Arial"/>
              </a:rPr>
              <a:t>Vem erbjuds förstärkt vaccin (</a:t>
            </a:r>
            <a:r>
              <a:rPr lang="sv-SE" err="1">
                <a:cs typeface="Arial"/>
              </a:rPr>
              <a:t>adjuvanterat</a:t>
            </a:r>
            <a:r>
              <a:rPr lang="sv-SE">
                <a:cs typeface="Arial"/>
              </a:rPr>
              <a:t> vaccin) i Halland?</a:t>
            </a:r>
            <a:endParaRPr lang="sv-SE"/>
          </a:p>
        </p:txBody>
      </p:sp>
      <p:sp>
        <p:nvSpPr>
          <p:cNvPr id="3" name="Platshållare för innehåll 2">
            <a:extLst>
              <a:ext uri="{FF2B5EF4-FFF2-40B4-BE49-F238E27FC236}">
                <a16:creationId xmlns:a16="http://schemas.microsoft.com/office/drawing/2014/main" id="{5580558D-9125-4212-A5DB-4F73B41C79D8}"/>
              </a:ext>
            </a:extLst>
          </p:cNvPr>
          <p:cNvSpPr>
            <a:spLocks noGrp="1"/>
          </p:cNvSpPr>
          <p:nvPr>
            <p:ph sz="quarter" idx="13"/>
          </p:nvPr>
        </p:nvSpPr>
        <p:spPr>
          <a:xfrm>
            <a:off x="803275" y="1665288"/>
            <a:ext cx="6724576" cy="4535488"/>
          </a:xfrm>
        </p:spPr>
        <p:txBody>
          <a:bodyPr vert="horz" lIns="0" tIns="0" rIns="0" bIns="0" rtlCol="0" anchor="t">
            <a:noAutofit/>
          </a:bodyPr>
          <a:lstStyle/>
          <a:p>
            <a:pPr marL="287655" indent="-287655"/>
            <a:endParaRPr lang="sv-SE" sz="2400">
              <a:cs typeface="Arial"/>
            </a:endParaRPr>
          </a:p>
          <a:p>
            <a:pPr marL="287655" indent="-287655"/>
            <a:r>
              <a:rPr lang="sv-SE" sz="2400">
                <a:cs typeface="Arial"/>
              </a:rPr>
              <a:t>Personer </a:t>
            </a:r>
            <a:r>
              <a:rPr lang="sv-SE" sz="2400" u="sng">
                <a:cs typeface="Arial"/>
              </a:rPr>
              <a:t>65 år och äldre som bor på SÄBO eller har hemsjukvård </a:t>
            </a:r>
            <a:r>
              <a:rPr lang="sv-SE" sz="2400">
                <a:cs typeface="Arial"/>
              </a:rPr>
              <a:t>(ca 5000 personer)</a:t>
            </a:r>
            <a:endParaRPr lang="sv-SE">
              <a:cs typeface="Arial"/>
            </a:endParaRPr>
          </a:p>
          <a:p>
            <a:pPr marL="0" indent="0">
              <a:buNone/>
            </a:pPr>
            <a:r>
              <a:rPr lang="sv-SE">
                <a:cs typeface="Arial"/>
              </a:rPr>
              <a:t>   = Äldre, sköra, dåligt vaccinsvar kan förväntas, stort</a:t>
            </a:r>
            <a:br>
              <a:rPr lang="sv-SE">
                <a:cs typeface="Arial"/>
              </a:rPr>
            </a:br>
            <a:r>
              <a:rPr lang="sv-SE">
                <a:cs typeface="Arial"/>
              </a:rPr>
              <a:t>      omsorgsbehov (dvs utsatta för smitta)</a:t>
            </a:r>
          </a:p>
          <a:p>
            <a:pPr marL="0" indent="0">
              <a:buNone/>
            </a:pPr>
            <a:endParaRPr lang="sv-SE">
              <a:cs typeface="Arial"/>
            </a:endParaRPr>
          </a:p>
          <a:p>
            <a:pPr marL="0" indent="0">
              <a:buNone/>
            </a:pPr>
            <a:r>
              <a:rPr lang="sv-SE">
                <a:cs typeface="Arial"/>
              </a:rPr>
              <a:t>Alla regioner erbjuder till 65 år och äldre på SÄBO, flera regioner också till personer 65 år och äldre med hemsjukvård.</a:t>
            </a:r>
          </a:p>
          <a:p>
            <a:pPr marL="0" indent="0">
              <a:buNone/>
            </a:pPr>
            <a:endParaRPr lang="sv-SE">
              <a:cs typeface="Arial"/>
            </a:endParaRPr>
          </a:p>
          <a:p>
            <a:pPr marL="0" indent="0">
              <a:buNone/>
            </a:pPr>
            <a:endParaRPr lang="sv-SE">
              <a:cs typeface="Arial"/>
            </a:endParaRPr>
          </a:p>
        </p:txBody>
      </p:sp>
      <p:sp>
        <p:nvSpPr>
          <p:cNvPr id="4" name="Platshållare för datum 3">
            <a:extLst>
              <a:ext uri="{FF2B5EF4-FFF2-40B4-BE49-F238E27FC236}">
                <a16:creationId xmlns:a16="http://schemas.microsoft.com/office/drawing/2014/main" id="{B995DC4A-9468-481F-8016-A09163B02D73}"/>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F20296B6-5D8C-42F0-A9BB-5E43E5CE544D}"/>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FFEC5A9D-081B-455F-9875-EA7706490831}"/>
              </a:ext>
            </a:extLst>
          </p:cNvPr>
          <p:cNvSpPr>
            <a:spLocks noGrp="1"/>
          </p:cNvSpPr>
          <p:nvPr>
            <p:ph type="sldNum" sz="quarter" idx="16"/>
          </p:nvPr>
        </p:nvSpPr>
        <p:spPr/>
        <p:txBody>
          <a:bodyPr/>
          <a:lstStyle/>
          <a:p>
            <a:fld id="{E8645303-2AAE-45D1-913A-B06AE6474513}" type="slidenum">
              <a:rPr lang="sv-SE" smtClean="0"/>
              <a:pPr/>
              <a:t>32</a:t>
            </a:fld>
            <a:endParaRPr lang="sv-SE"/>
          </a:p>
        </p:txBody>
      </p:sp>
      <p:pic>
        <p:nvPicPr>
          <p:cNvPr id="8" name="Picture 2">
            <a:extLst>
              <a:ext uri="{FF2B5EF4-FFF2-40B4-BE49-F238E27FC236}">
                <a16:creationId xmlns:a16="http://schemas.microsoft.com/office/drawing/2014/main" id="{DA629DD1-A6EE-3E10-AE40-EDC12E6B8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0296" y="1529475"/>
            <a:ext cx="3010990" cy="4272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462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DFAB-6BE2-8053-2705-7D53AB32A4F4}"/>
              </a:ext>
            </a:extLst>
          </p:cNvPr>
          <p:cNvSpPr>
            <a:spLocks noGrp="1"/>
          </p:cNvSpPr>
          <p:nvPr>
            <p:ph type="title"/>
          </p:nvPr>
        </p:nvSpPr>
        <p:spPr/>
        <p:txBody>
          <a:bodyPr/>
          <a:lstStyle/>
          <a:p>
            <a:r>
              <a:rPr lang="sv-SE" err="1">
                <a:cs typeface="Arial"/>
              </a:rPr>
              <a:t>Fluenz</a:t>
            </a:r>
            <a:r>
              <a:rPr lang="sv-SE">
                <a:cs typeface="Arial"/>
              </a:rPr>
              <a:t> Tetra</a:t>
            </a:r>
            <a:endParaRPr lang="sv-SE" err="1"/>
          </a:p>
        </p:txBody>
      </p:sp>
      <p:sp>
        <p:nvSpPr>
          <p:cNvPr id="3" name="Platshållare för innehåll 2">
            <a:extLst>
              <a:ext uri="{FF2B5EF4-FFF2-40B4-BE49-F238E27FC236}">
                <a16:creationId xmlns:a16="http://schemas.microsoft.com/office/drawing/2014/main" id="{95CF22C1-F02E-AEE8-A9AF-A11DCA78E47A}"/>
              </a:ext>
            </a:extLst>
          </p:cNvPr>
          <p:cNvSpPr>
            <a:spLocks noGrp="1"/>
          </p:cNvSpPr>
          <p:nvPr>
            <p:ph sz="quarter" idx="13"/>
          </p:nvPr>
        </p:nvSpPr>
        <p:spPr/>
        <p:txBody>
          <a:bodyPr vert="horz" lIns="0" tIns="0" rIns="0" bIns="0" rtlCol="0" anchor="t">
            <a:noAutofit/>
          </a:bodyPr>
          <a:lstStyle/>
          <a:p>
            <a:pPr marL="287655" indent="-287655"/>
            <a:r>
              <a:rPr lang="sv-SE">
                <a:cs typeface="Arial"/>
              </a:rPr>
              <a:t>Levande, nasalt vaccin</a:t>
            </a:r>
          </a:p>
          <a:p>
            <a:pPr marL="287655" indent="-287655"/>
            <a:r>
              <a:rPr lang="sv-SE">
                <a:cs typeface="Arial"/>
              </a:rPr>
              <a:t>Barn 24 månader - 18 år</a:t>
            </a:r>
          </a:p>
          <a:p>
            <a:pPr marL="287655" indent="-287655"/>
            <a:r>
              <a:rPr lang="sv-SE" err="1">
                <a:cs typeface="Arial"/>
              </a:rPr>
              <a:t>Äggodlat</a:t>
            </a:r>
          </a:p>
          <a:p>
            <a:pPr marL="0" indent="0">
              <a:buNone/>
            </a:pPr>
            <a:endParaRPr lang="sv-SE">
              <a:cs typeface="Arial"/>
            </a:endParaRPr>
          </a:p>
          <a:p>
            <a:pPr marL="287655" indent="-287655"/>
            <a:endParaRPr lang="sv-SE">
              <a:cs typeface="Arial"/>
            </a:endParaRPr>
          </a:p>
          <a:p>
            <a:pPr marL="287655" indent="-287655"/>
            <a:r>
              <a:rPr lang="sv-SE">
                <a:cs typeface="Arial"/>
              </a:rPr>
              <a:t>Ej vid immunbrist</a:t>
            </a:r>
          </a:p>
        </p:txBody>
      </p:sp>
    </p:spTree>
    <p:extLst>
      <p:ext uri="{BB962C8B-B14F-4D97-AF65-F5344CB8AC3E}">
        <p14:creationId xmlns:p14="http://schemas.microsoft.com/office/powerpoint/2010/main" val="409927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cs typeface="Arial"/>
              </a:rPr>
              <a:t>Säkerhet</a:t>
            </a:r>
          </a:p>
        </p:txBody>
      </p:sp>
      <p:sp>
        <p:nvSpPr>
          <p:cNvPr id="3" name="Platshållare för innehåll 2"/>
          <p:cNvSpPr>
            <a:spLocks noGrp="1"/>
          </p:cNvSpPr>
          <p:nvPr>
            <p:ph sz="quarter" idx="13"/>
          </p:nvPr>
        </p:nvSpPr>
        <p:spPr>
          <a:xfrm>
            <a:off x="809625" y="1547448"/>
            <a:ext cx="9970094" cy="3881921"/>
          </a:xfrm>
        </p:spPr>
        <p:txBody>
          <a:bodyPr vert="horz" lIns="0" tIns="0" rIns="0" bIns="0" rtlCol="0" anchor="t">
            <a:noAutofit/>
          </a:bodyPr>
          <a:lstStyle/>
          <a:p>
            <a:pPr marL="287655" indent="-287655">
              <a:spcBef>
                <a:spcPts val="2052"/>
              </a:spcBef>
              <a:defRPr/>
            </a:pPr>
            <a:r>
              <a:rPr lang="sv-SE">
                <a:solidFill>
                  <a:schemeClr val="tx1">
                    <a:lumMod val="95000"/>
                    <a:lumOff val="5000"/>
                  </a:schemeClr>
                </a:solidFill>
              </a:rPr>
              <a:t>Väl beprövade vaccin med god säkert (0,5 – 2,5 fall av </a:t>
            </a:r>
            <a:r>
              <a:rPr lang="sv-SE" err="1">
                <a:solidFill>
                  <a:schemeClr val="tx1">
                    <a:lumMod val="95000"/>
                    <a:lumOff val="5000"/>
                  </a:schemeClr>
                </a:solidFill>
              </a:rPr>
              <a:t>anafylaxi</a:t>
            </a:r>
            <a:r>
              <a:rPr lang="sv-SE">
                <a:solidFill>
                  <a:schemeClr val="tx1">
                    <a:lumMod val="95000"/>
                    <a:lumOff val="5000"/>
                  </a:schemeClr>
                </a:solidFill>
              </a:rPr>
              <a:t> per miljon doser).</a:t>
            </a:r>
          </a:p>
          <a:p>
            <a:pPr marL="287655" indent="-287655">
              <a:defRPr/>
            </a:pPr>
            <a:endParaRPr lang="sv-SE">
              <a:solidFill>
                <a:schemeClr val="tx1">
                  <a:lumMod val="95000"/>
                  <a:lumOff val="5000"/>
                </a:schemeClr>
              </a:solidFill>
            </a:endParaRPr>
          </a:p>
          <a:p>
            <a:pPr marL="287655" indent="-287655">
              <a:defRPr/>
            </a:pPr>
            <a:r>
              <a:rPr lang="sv-SE">
                <a:solidFill>
                  <a:schemeClr val="tx1">
                    <a:lumMod val="95000"/>
                    <a:lumOff val="5000"/>
                  </a:schemeClr>
                </a:solidFill>
              </a:rPr>
              <a:t>Vanligaste biverkningar: ömhet i armen, sjukdomskänsla, ont i kroppen och feber</a:t>
            </a:r>
            <a:endParaRPr lang="sv-SE">
              <a:solidFill>
                <a:schemeClr val="tx1">
                  <a:lumMod val="95000"/>
                  <a:lumOff val="5000"/>
                </a:schemeClr>
              </a:solidFill>
              <a:cs typeface="Arial" panose="020B0604020202020204"/>
            </a:endParaRPr>
          </a:p>
          <a:p>
            <a:pPr marL="287655" indent="-287655">
              <a:defRPr/>
            </a:pPr>
            <a:endParaRPr lang="sv-SE">
              <a:solidFill>
                <a:schemeClr val="tx1">
                  <a:lumMod val="95000"/>
                  <a:lumOff val="5000"/>
                </a:schemeClr>
              </a:solidFill>
              <a:cs typeface="Arial" panose="020B0604020202020204"/>
            </a:endParaRPr>
          </a:p>
          <a:p>
            <a:pPr marL="287655" indent="-287655">
              <a:defRPr/>
            </a:pPr>
            <a:r>
              <a:rPr lang="sv-SE">
                <a:solidFill>
                  <a:schemeClr val="tx1">
                    <a:lumMod val="95000"/>
                    <a:lumOff val="5000"/>
                  </a:schemeClr>
                </a:solidFill>
                <a:ea typeface="+mn-lt"/>
                <a:cs typeface="+mn-lt"/>
              </a:rPr>
              <a:t>Hinder: svår allergi mot äggprotein</a:t>
            </a:r>
            <a:endParaRPr lang="sv-SE">
              <a:solidFill>
                <a:schemeClr val="tx1">
                  <a:lumMod val="95000"/>
                  <a:lumOff val="5000"/>
                </a:schemeClr>
              </a:solidFill>
              <a:cs typeface="Arial" panose="020B0604020202020204"/>
            </a:endParaRPr>
          </a:p>
          <a:p>
            <a:pPr marL="287655" indent="-287655"/>
            <a:endParaRPr lang="sv-SE">
              <a:solidFill>
                <a:srgbClr val="0D0D0D"/>
              </a:solidFill>
              <a:cs typeface="Arial" panose="020B0604020202020204"/>
            </a:endParaRPr>
          </a:p>
          <a:p>
            <a:pPr marL="0" indent="0">
              <a:buNone/>
            </a:pPr>
            <a:endParaRPr lang="sv-SE">
              <a:solidFill>
                <a:srgbClr val="0D0D0D"/>
              </a:solidFill>
              <a:cs typeface="Arial" panose="020B0604020202020204"/>
            </a:endParaRPr>
          </a:p>
          <a:p>
            <a:pPr marL="287655" indent="-287655"/>
            <a:endParaRPr lang="sv-SE">
              <a:solidFill>
                <a:srgbClr val="0D0D0D"/>
              </a:solidFill>
              <a:cs typeface="Arial" panose="020B0604020202020204"/>
            </a:endParaRPr>
          </a:p>
          <a:p>
            <a:pPr marL="287655" indent="-287655"/>
            <a:endParaRPr lang="sv-SE">
              <a:solidFill>
                <a:srgbClr val="0D0D0D"/>
              </a:solidFill>
              <a:cs typeface="Arial" panose="020B0604020202020204"/>
            </a:endParaRPr>
          </a:p>
          <a:p>
            <a:pPr marL="287655" indent="-287655"/>
            <a:endParaRPr lang="sv-SE">
              <a:cs typeface="Arial" panose="020B0604020202020204"/>
            </a:endParaRPr>
          </a:p>
        </p:txBody>
      </p:sp>
      <p:sp>
        <p:nvSpPr>
          <p:cNvPr id="4" name="Platshållare för datum 3"/>
          <p:cNvSpPr>
            <a:spLocks noGrp="1"/>
          </p:cNvSpPr>
          <p:nvPr>
            <p:ph type="dt" sz="half" idx="14"/>
          </p:nvPr>
        </p:nvSpPr>
        <p:spPr/>
        <p:txBody>
          <a:bodyPr/>
          <a:lstStyle/>
          <a:p>
            <a:r>
              <a:rPr lang="sv-SE"/>
              <a:t>Region Halland  │</a:t>
            </a:r>
          </a:p>
        </p:txBody>
      </p:sp>
      <p:sp>
        <p:nvSpPr>
          <p:cNvPr id="5" name="Platshållare för sidfot 4"/>
          <p:cNvSpPr>
            <a:spLocks noGrp="1"/>
          </p:cNvSpPr>
          <p:nvPr>
            <p:ph type="ftr" sz="quarter" idx="15"/>
          </p:nvPr>
        </p:nvSpPr>
        <p:spPr/>
        <p:txBody>
          <a:bodyPr/>
          <a:lstStyle/>
          <a:p>
            <a:r>
              <a:rPr lang="sv-SE"/>
              <a:t>Halland – Bästa livsplatsen</a:t>
            </a:r>
          </a:p>
        </p:txBody>
      </p:sp>
      <p:sp>
        <p:nvSpPr>
          <p:cNvPr id="6" name="Platshållare för bildnummer 5"/>
          <p:cNvSpPr>
            <a:spLocks noGrp="1"/>
          </p:cNvSpPr>
          <p:nvPr>
            <p:ph type="sldNum" sz="quarter" idx="16"/>
          </p:nvPr>
        </p:nvSpPr>
        <p:spPr/>
        <p:txBody>
          <a:bodyPr/>
          <a:lstStyle/>
          <a:p>
            <a:fld id="{E8645303-2AAE-45D1-913A-B06AE6474513}" type="slidenum">
              <a:rPr lang="sv-SE" smtClean="0"/>
              <a:pPr/>
              <a:t>34</a:t>
            </a:fld>
            <a:endParaRPr lang="sv-SE"/>
          </a:p>
        </p:txBody>
      </p:sp>
    </p:spTree>
    <p:extLst>
      <p:ext uri="{BB962C8B-B14F-4D97-AF65-F5344CB8AC3E}">
        <p14:creationId xmlns:p14="http://schemas.microsoft.com/office/powerpoint/2010/main" val="452475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275" y="534119"/>
            <a:ext cx="10585449" cy="894512"/>
          </a:xfrm>
        </p:spPr>
        <p:txBody>
          <a:bodyPr/>
          <a:lstStyle/>
          <a:p>
            <a:r>
              <a:rPr lang="sv-SE">
                <a:cs typeface="Arial"/>
              </a:rPr>
              <a:t>Observationstid?</a:t>
            </a:r>
          </a:p>
        </p:txBody>
      </p:sp>
      <p:sp>
        <p:nvSpPr>
          <p:cNvPr id="3" name="Platshållare för innehåll 2"/>
          <p:cNvSpPr>
            <a:spLocks noGrp="1"/>
          </p:cNvSpPr>
          <p:nvPr>
            <p:ph sz="quarter" idx="13"/>
          </p:nvPr>
        </p:nvSpPr>
        <p:spPr>
          <a:xfrm>
            <a:off x="809625" y="1547448"/>
            <a:ext cx="9970094" cy="4314660"/>
          </a:xfrm>
        </p:spPr>
        <p:txBody>
          <a:bodyPr vert="horz" lIns="0" tIns="0" rIns="0" bIns="0" rtlCol="0" anchor="t">
            <a:noAutofit/>
          </a:bodyPr>
          <a:lstStyle/>
          <a:p>
            <a:pPr marL="287655" indent="-287655">
              <a:spcBef>
                <a:spcPts val="2052"/>
              </a:spcBef>
              <a:defRPr/>
            </a:pPr>
            <a:r>
              <a:rPr lang="sv-SE">
                <a:solidFill>
                  <a:schemeClr val="tx1">
                    <a:lumMod val="95000"/>
                    <a:lumOff val="5000"/>
                  </a:schemeClr>
                </a:solidFill>
              </a:rPr>
              <a:t>Folkhälsomyndigheten har tagit bort den tidigare generella observationstiden vid vaccination mot covid-19 då man givit miljontals doser utan mer än enstaka reaktion.</a:t>
            </a:r>
          </a:p>
          <a:p>
            <a:pPr marL="287655" indent="-287655">
              <a:defRPr/>
            </a:pPr>
            <a:r>
              <a:rPr lang="sv-SE">
                <a:solidFill>
                  <a:schemeClr val="tx1">
                    <a:lumMod val="95000"/>
                    <a:lumOff val="5000"/>
                  </a:schemeClr>
                </a:solidFill>
              </a:rPr>
              <a:t>Regional chefläkare samt undertecknad skrev om observationstid vid influensavaccination hösten 2020</a:t>
            </a:r>
            <a:br>
              <a:rPr lang="sv-SE">
                <a:solidFill>
                  <a:schemeClr val="tx1">
                    <a:lumMod val="95000"/>
                    <a:lumOff val="5000"/>
                  </a:schemeClr>
                </a:solidFill>
              </a:rPr>
            </a:br>
            <a:r>
              <a:rPr lang="sv-SE">
                <a:solidFill>
                  <a:schemeClr val="tx1">
                    <a:lumMod val="95000"/>
                    <a:lumOff val="5000"/>
                  </a:schemeClr>
                </a:solidFill>
              </a:rPr>
              <a:t>(</a:t>
            </a:r>
            <a:r>
              <a:rPr lang="sv-SE">
                <a:hlinkClick r:id="rId3"/>
              </a:rPr>
              <a:t>Observationstid-efter-vaccination.pdf (regionhalland.se)</a:t>
            </a:r>
            <a:r>
              <a:rPr lang="sv-SE"/>
              <a:t>)</a:t>
            </a:r>
            <a:br>
              <a:rPr lang="sv-SE"/>
            </a:br>
            <a:r>
              <a:rPr lang="sv-SE"/>
              <a:t>Konstaterades att det i princip uteslutande handlade om </a:t>
            </a:r>
            <a:r>
              <a:rPr lang="sv-SE" err="1"/>
              <a:t>vasovagala</a:t>
            </a:r>
            <a:r>
              <a:rPr lang="sv-SE"/>
              <a:t> reaktioner när någon reagerar, och det är då inte pga. vaccinet utan situationen.</a:t>
            </a:r>
            <a:endParaRPr lang="sv-SE">
              <a:solidFill>
                <a:schemeClr val="tx1">
                  <a:lumMod val="95000"/>
                  <a:lumOff val="5000"/>
                </a:schemeClr>
              </a:solidFill>
              <a:cs typeface="Arial" panose="020B0604020202020204"/>
            </a:endParaRPr>
          </a:p>
          <a:p>
            <a:pPr marL="287655" indent="-287655">
              <a:defRPr/>
            </a:pPr>
            <a:r>
              <a:rPr lang="sv-SE">
                <a:solidFill>
                  <a:schemeClr val="tx1">
                    <a:lumMod val="95000"/>
                    <a:lumOff val="5000"/>
                  </a:schemeClr>
                </a:solidFill>
                <a:ea typeface="+mn-lt"/>
                <a:cs typeface="+mn-lt"/>
              </a:rPr>
              <a:t>Finns anamnes på tidigare reaktion eller allvarlig äggallergi ska enskild läkarbedömning göras innan vaccination.</a:t>
            </a:r>
          </a:p>
          <a:p>
            <a:pPr marL="287655" indent="-287655">
              <a:defRPr/>
            </a:pPr>
            <a:r>
              <a:rPr lang="sv-SE">
                <a:solidFill>
                  <a:schemeClr val="tx1">
                    <a:lumMod val="95000"/>
                    <a:lumOff val="5000"/>
                  </a:schemeClr>
                </a:solidFill>
                <a:ea typeface="+mn-lt"/>
                <a:cs typeface="+mn-lt"/>
              </a:rPr>
              <a:t>Slutsats: </a:t>
            </a:r>
            <a:r>
              <a:rPr lang="sv-SE" b="1">
                <a:solidFill>
                  <a:schemeClr val="tx1">
                    <a:lumMod val="95000"/>
                    <a:lumOff val="5000"/>
                  </a:schemeClr>
                </a:solidFill>
                <a:ea typeface="+mn-lt"/>
                <a:cs typeface="+mn-lt"/>
              </a:rPr>
              <a:t>Generell observationstid tas bort för vaccinationer</a:t>
            </a:r>
            <a:r>
              <a:rPr lang="sv-SE">
                <a:solidFill>
                  <a:schemeClr val="tx1">
                    <a:lumMod val="95000"/>
                    <a:lumOff val="5000"/>
                  </a:schemeClr>
                </a:solidFill>
                <a:ea typeface="+mn-lt"/>
                <a:cs typeface="+mn-lt"/>
              </a:rPr>
              <a:t>. Var däremot vaksam på </a:t>
            </a:r>
            <a:r>
              <a:rPr lang="sv-SE" err="1">
                <a:solidFill>
                  <a:schemeClr val="tx1">
                    <a:lumMod val="95000"/>
                    <a:lumOff val="5000"/>
                  </a:schemeClr>
                </a:solidFill>
                <a:ea typeface="+mn-lt"/>
                <a:cs typeface="+mn-lt"/>
              </a:rPr>
              <a:t>vasovagala</a:t>
            </a:r>
            <a:r>
              <a:rPr lang="sv-SE">
                <a:solidFill>
                  <a:schemeClr val="tx1">
                    <a:lumMod val="95000"/>
                    <a:lumOff val="5000"/>
                  </a:schemeClr>
                </a:solidFill>
                <a:ea typeface="+mn-lt"/>
                <a:cs typeface="+mn-lt"/>
              </a:rPr>
              <a:t> reaktioner (som vid alla typer av behandlingar/ingrepp i vården).</a:t>
            </a:r>
            <a:endParaRPr lang="sv-SE">
              <a:solidFill>
                <a:schemeClr val="tx1">
                  <a:lumMod val="95000"/>
                  <a:lumOff val="5000"/>
                </a:schemeClr>
              </a:solidFill>
              <a:cs typeface="Arial" panose="020B0604020202020204"/>
            </a:endParaRPr>
          </a:p>
          <a:p>
            <a:pPr marL="287655" indent="-287655"/>
            <a:endParaRPr lang="sv-SE">
              <a:solidFill>
                <a:srgbClr val="0D0D0D"/>
              </a:solidFill>
              <a:cs typeface="Arial" panose="020B0604020202020204"/>
            </a:endParaRPr>
          </a:p>
          <a:p>
            <a:pPr marL="0" indent="0">
              <a:buNone/>
            </a:pPr>
            <a:endParaRPr lang="sv-SE">
              <a:solidFill>
                <a:srgbClr val="0D0D0D"/>
              </a:solidFill>
              <a:cs typeface="Arial" panose="020B0604020202020204"/>
            </a:endParaRPr>
          </a:p>
          <a:p>
            <a:pPr marL="287655" indent="-287655"/>
            <a:endParaRPr lang="sv-SE">
              <a:solidFill>
                <a:srgbClr val="0D0D0D"/>
              </a:solidFill>
              <a:cs typeface="Arial" panose="020B0604020202020204"/>
            </a:endParaRPr>
          </a:p>
          <a:p>
            <a:pPr marL="287655" indent="-287655"/>
            <a:endParaRPr lang="sv-SE">
              <a:solidFill>
                <a:srgbClr val="0D0D0D"/>
              </a:solidFill>
              <a:cs typeface="Arial" panose="020B0604020202020204"/>
            </a:endParaRPr>
          </a:p>
          <a:p>
            <a:pPr marL="287655" indent="-287655"/>
            <a:endParaRPr lang="sv-SE">
              <a:cs typeface="Arial" panose="020B0604020202020204"/>
            </a:endParaRPr>
          </a:p>
        </p:txBody>
      </p:sp>
      <p:sp>
        <p:nvSpPr>
          <p:cNvPr id="4" name="Platshållare för datum 3"/>
          <p:cNvSpPr>
            <a:spLocks noGrp="1"/>
          </p:cNvSpPr>
          <p:nvPr>
            <p:ph type="dt" sz="half" idx="14"/>
          </p:nvPr>
        </p:nvSpPr>
        <p:spPr/>
        <p:txBody>
          <a:bodyPr/>
          <a:lstStyle/>
          <a:p>
            <a:r>
              <a:rPr lang="sv-SE"/>
              <a:t>Region Halland  │</a:t>
            </a:r>
          </a:p>
        </p:txBody>
      </p:sp>
      <p:sp>
        <p:nvSpPr>
          <p:cNvPr id="5" name="Platshållare för sidfot 4"/>
          <p:cNvSpPr>
            <a:spLocks noGrp="1"/>
          </p:cNvSpPr>
          <p:nvPr>
            <p:ph type="ftr" sz="quarter" idx="15"/>
          </p:nvPr>
        </p:nvSpPr>
        <p:spPr/>
        <p:txBody>
          <a:bodyPr/>
          <a:lstStyle/>
          <a:p>
            <a:r>
              <a:rPr lang="sv-SE"/>
              <a:t>Halland – Bästa livsplatsen</a:t>
            </a:r>
          </a:p>
        </p:txBody>
      </p:sp>
      <p:sp>
        <p:nvSpPr>
          <p:cNvPr id="6" name="Platshållare för bildnummer 5"/>
          <p:cNvSpPr>
            <a:spLocks noGrp="1"/>
          </p:cNvSpPr>
          <p:nvPr>
            <p:ph type="sldNum" sz="quarter" idx="16"/>
          </p:nvPr>
        </p:nvSpPr>
        <p:spPr/>
        <p:txBody>
          <a:bodyPr/>
          <a:lstStyle/>
          <a:p>
            <a:fld id="{E8645303-2AAE-45D1-913A-B06AE6474513}" type="slidenum">
              <a:rPr lang="sv-SE" smtClean="0"/>
              <a:pPr/>
              <a:t>35</a:t>
            </a:fld>
            <a:endParaRPr lang="sv-SE"/>
          </a:p>
        </p:txBody>
      </p:sp>
    </p:spTree>
    <p:extLst>
      <p:ext uri="{BB962C8B-B14F-4D97-AF65-F5344CB8AC3E}">
        <p14:creationId xmlns:p14="http://schemas.microsoft.com/office/powerpoint/2010/main" val="384616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9F43CF-ECA1-1D8D-3672-1A064CF6687F}"/>
              </a:ext>
            </a:extLst>
          </p:cNvPr>
          <p:cNvSpPr>
            <a:spLocks noGrp="1"/>
          </p:cNvSpPr>
          <p:nvPr>
            <p:ph type="title"/>
          </p:nvPr>
        </p:nvSpPr>
        <p:spPr/>
        <p:txBody>
          <a:bodyPr/>
          <a:lstStyle/>
          <a:p>
            <a:r>
              <a:rPr lang="sv-SE">
                <a:cs typeface="Arial"/>
              </a:rPr>
              <a:t>Samvaccination influensavaccin</a:t>
            </a:r>
          </a:p>
        </p:txBody>
      </p:sp>
      <p:sp>
        <p:nvSpPr>
          <p:cNvPr id="3" name="Platshållare för innehåll 2">
            <a:extLst>
              <a:ext uri="{FF2B5EF4-FFF2-40B4-BE49-F238E27FC236}">
                <a16:creationId xmlns:a16="http://schemas.microsoft.com/office/drawing/2014/main" id="{97AEF490-E9A2-1CA0-1284-8DFFF945A581}"/>
              </a:ext>
            </a:extLst>
          </p:cNvPr>
          <p:cNvSpPr>
            <a:spLocks noGrp="1"/>
          </p:cNvSpPr>
          <p:nvPr>
            <p:ph sz="quarter" idx="13"/>
          </p:nvPr>
        </p:nvSpPr>
        <p:spPr>
          <a:xfrm>
            <a:off x="803275" y="1665288"/>
            <a:ext cx="8532111" cy="4535488"/>
          </a:xfrm>
        </p:spPr>
        <p:txBody>
          <a:bodyPr vert="horz" lIns="0" tIns="0" rIns="0" bIns="0" rtlCol="0" anchor="t">
            <a:noAutofit/>
          </a:bodyPr>
          <a:lstStyle/>
          <a:p>
            <a:pPr marL="287655" indent="-287655"/>
            <a:r>
              <a:rPr lang="sv-SE" sz="2400">
                <a:cs typeface="Arial"/>
              </a:rPr>
              <a:t>Grundregel för alla icke-levande vaccin:</a:t>
            </a:r>
            <a:endParaRPr lang="sv-SE"/>
          </a:p>
          <a:p>
            <a:pPr marL="558800" lvl="1" indent="-342900">
              <a:buFont typeface="Courier New" panose="02070309020205020404" pitchFamily="49" charset="0"/>
              <a:buChar char="o"/>
            </a:pPr>
            <a:r>
              <a:rPr lang="sv-SE" sz="2400">
                <a:cs typeface="Arial"/>
              </a:rPr>
              <a:t>Kan ges samtidigt eller oberoende av andra vacciner.</a:t>
            </a:r>
            <a:br>
              <a:rPr lang="sv-SE" sz="2400">
                <a:cs typeface="Arial"/>
              </a:rPr>
            </a:br>
            <a:r>
              <a:rPr lang="sv-SE" sz="2400">
                <a:cs typeface="Arial"/>
              </a:rPr>
              <a:t>(</a:t>
            </a:r>
            <a:r>
              <a:rPr lang="sv-SE" sz="1800">
                <a:cs typeface="Arial"/>
                <a:hlinkClick r:id="rId3"/>
              </a:rPr>
              <a:t>https://terapirek.regionhalland.se/terapirekommendationer/kapitel23/inledning__allman_del/#samvaccination-interaktioner-och-intervall-4</a:t>
            </a:r>
            <a:r>
              <a:rPr lang="sv-SE" sz="2400">
                <a:cs typeface="Arial"/>
              </a:rPr>
              <a:t>)</a:t>
            </a:r>
            <a:endParaRPr lang="sv-SE">
              <a:cs typeface="Arial" panose="020B0604020202020204"/>
            </a:endParaRPr>
          </a:p>
          <a:p>
            <a:pPr marL="287655" indent="-287655"/>
            <a:endParaRPr lang="sv-SE" sz="2400">
              <a:cs typeface="Arial"/>
            </a:endParaRPr>
          </a:p>
        </p:txBody>
      </p:sp>
      <p:sp>
        <p:nvSpPr>
          <p:cNvPr id="4" name="Platshållare för datum 3">
            <a:extLst>
              <a:ext uri="{FF2B5EF4-FFF2-40B4-BE49-F238E27FC236}">
                <a16:creationId xmlns:a16="http://schemas.microsoft.com/office/drawing/2014/main" id="{8FEA7925-93C4-7C9C-1F42-EA53E9EE7A43}"/>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A307FB92-46E5-4C01-6B6A-A5E7E253638C}"/>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224B1DB0-C7E2-1635-9B32-3268296633C0}"/>
              </a:ext>
            </a:extLst>
          </p:cNvPr>
          <p:cNvSpPr>
            <a:spLocks noGrp="1"/>
          </p:cNvSpPr>
          <p:nvPr>
            <p:ph type="sldNum" sz="quarter" idx="16"/>
          </p:nvPr>
        </p:nvSpPr>
        <p:spPr/>
        <p:txBody>
          <a:bodyPr/>
          <a:lstStyle/>
          <a:p>
            <a:fld id="{E8645303-2AAE-45D1-913A-B06AE6474513}" type="slidenum">
              <a:rPr lang="sv-SE" smtClean="0"/>
              <a:pPr/>
              <a:t>36</a:t>
            </a:fld>
            <a:endParaRPr lang="sv-SE"/>
          </a:p>
        </p:txBody>
      </p:sp>
    </p:spTree>
    <p:extLst>
      <p:ext uri="{BB962C8B-B14F-4D97-AF65-F5344CB8AC3E}">
        <p14:creationId xmlns:p14="http://schemas.microsoft.com/office/powerpoint/2010/main" val="26233044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2CDD85-A02F-BF5C-52D3-04D5E72F9E4B}"/>
              </a:ext>
            </a:extLst>
          </p:cNvPr>
          <p:cNvSpPr>
            <a:spLocks noGrp="1"/>
          </p:cNvSpPr>
          <p:nvPr>
            <p:ph type="title"/>
          </p:nvPr>
        </p:nvSpPr>
        <p:spPr>
          <a:xfrm>
            <a:off x="723064" y="79375"/>
            <a:ext cx="10585449" cy="1296000"/>
          </a:xfrm>
        </p:spPr>
        <p:txBody>
          <a:bodyPr/>
          <a:lstStyle/>
          <a:p>
            <a:r>
              <a:rPr lang="sv-SE"/>
              <a:t>Samvaccination influensa och covid-19</a:t>
            </a:r>
          </a:p>
        </p:txBody>
      </p:sp>
      <p:sp>
        <p:nvSpPr>
          <p:cNvPr id="3" name="Platshållare för innehåll 2">
            <a:extLst>
              <a:ext uri="{FF2B5EF4-FFF2-40B4-BE49-F238E27FC236}">
                <a16:creationId xmlns:a16="http://schemas.microsoft.com/office/drawing/2014/main" id="{8215D5B2-9ABC-F11A-75C5-EA2F66AD95A3}"/>
              </a:ext>
            </a:extLst>
          </p:cNvPr>
          <p:cNvSpPr>
            <a:spLocks noGrp="1"/>
          </p:cNvSpPr>
          <p:nvPr>
            <p:ph sz="quarter" idx="13"/>
          </p:nvPr>
        </p:nvSpPr>
        <p:spPr>
          <a:xfrm>
            <a:off x="388854" y="1214954"/>
            <a:ext cx="8225757" cy="5048566"/>
          </a:xfrm>
        </p:spPr>
        <p:txBody>
          <a:bodyPr vert="horz" lIns="0" tIns="0" rIns="0" bIns="0" rtlCol="0" anchor="t">
            <a:noAutofit/>
          </a:bodyPr>
          <a:lstStyle/>
          <a:p>
            <a:pPr marL="287655" indent="-287655">
              <a:buFont typeface="Arial" panose="020B0604020202020204" pitchFamily="34" charset="0"/>
              <a:buChar char="•"/>
            </a:pPr>
            <a:r>
              <a:rPr lang="sv-SE">
                <a:solidFill>
                  <a:srgbClr val="000000"/>
                </a:solidFill>
                <a:latin typeface="Arial"/>
                <a:cs typeface="Arial"/>
              </a:rPr>
              <a:t>Standardvaccin influensa kan kombineras med covidvaccin.</a:t>
            </a:r>
          </a:p>
          <a:p>
            <a:pPr marL="287655" indent="-287655">
              <a:buFont typeface="Arial" panose="020B0604020202020204" pitchFamily="34" charset="0"/>
              <a:buChar char="•"/>
            </a:pPr>
            <a:endParaRPr lang="sv-SE">
              <a:solidFill>
                <a:srgbClr val="000000"/>
              </a:solidFill>
              <a:latin typeface="Arial"/>
              <a:cs typeface="Arial"/>
            </a:endParaRPr>
          </a:p>
          <a:p>
            <a:pPr marL="287655" indent="-287655">
              <a:buFont typeface="Arial" panose="020B0604020202020204" pitchFamily="34" charset="0"/>
              <a:buChar char="•"/>
            </a:pPr>
            <a:r>
              <a:rPr lang="sv-SE">
                <a:solidFill>
                  <a:srgbClr val="000000"/>
                </a:solidFill>
                <a:latin typeface="Arial"/>
                <a:cs typeface="Arial"/>
              </a:rPr>
              <a:t>Avrådan från att kombinera </a:t>
            </a:r>
            <a:r>
              <a:rPr lang="sv-SE" err="1">
                <a:solidFill>
                  <a:srgbClr val="000000"/>
                </a:solidFill>
                <a:latin typeface="Arial"/>
                <a:cs typeface="Arial"/>
              </a:rPr>
              <a:t>adjuvanterat</a:t>
            </a:r>
            <a:r>
              <a:rPr lang="sv-SE">
                <a:solidFill>
                  <a:srgbClr val="000000"/>
                </a:solidFill>
                <a:latin typeface="Arial"/>
                <a:cs typeface="Arial"/>
              </a:rPr>
              <a:t> influensavaccin (</a:t>
            </a:r>
            <a:r>
              <a:rPr lang="sv-SE" err="1">
                <a:solidFill>
                  <a:srgbClr val="000000"/>
                </a:solidFill>
                <a:latin typeface="Arial"/>
                <a:cs typeface="Arial"/>
              </a:rPr>
              <a:t>Fluad</a:t>
            </a:r>
            <a:r>
              <a:rPr lang="sv-SE">
                <a:solidFill>
                  <a:srgbClr val="000000"/>
                </a:solidFill>
                <a:latin typeface="Arial"/>
                <a:cs typeface="Arial"/>
              </a:rPr>
              <a:t> tetra) med </a:t>
            </a:r>
            <a:r>
              <a:rPr lang="sv-SE" err="1">
                <a:solidFill>
                  <a:srgbClr val="000000"/>
                </a:solidFill>
                <a:latin typeface="Arial"/>
                <a:cs typeface="Arial"/>
              </a:rPr>
              <a:t>Nuvaxovid</a:t>
            </a:r>
            <a:r>
              <a:rPr lang="sv-SE">
                <a:solidFill>
                  <a:srgbClr val="000000"/>
                </a:solidFill>
                <a:latin typeface="Arial"/>
                <a:cs typeface="Arial"/>
              </a:rPr>
              <a:t> </a:t>
            </a:r>
            <a:endParaRPr lang="sv-SE">
              <a:cs typeface="Arial"/>
            </a:endParaRPr>
          </a:p>
          <a:p>
            <a:pPr marL="287655" indent="-287655">
              <a:buFont typeface="Arial" panose="020B0604020202020204" pitchFamily="34" charset="0"/>
              <a:buChar char="•"/>
            </a:pPr>
            <a:endParaRPr lang="sv-SE" b="1">
              <a:solidFill>
                <a:srgbClr val="000000"/>
              </a:solidFill>
              <a:latin typeface="Arial"/>
              <a:cs typeface="Arial"/>
            </a:endParaRPr>
          </a:p>
          <a:p>
            <a:pPr marL="287655" indent="-287655" fontAlgn="base">
              <a:buFont typeface="Arial" panose="020B0604020202020204" pitchFamily="34" charset="0"/>
              <a:buChar char="•"/>
            </a:pPr>
            <a:endParaRPr lang="sv-SE">
              <a:solidFill>
                <a:srgbClr val="000000"/>
              </a:solidFill>
              <a:latin typeface="Arial"/>
              <a:cs typeface="Arial"/>
            </a:endParaRPr>
          </a:p>
          <a:p>
            <a:pPr marL="287655" indent="-287655">
              <a:buFont typeface="Arial" panose="020B0604020202020204" pitchFamily="34" charset="0"/>
              <a:buChar char="•"/>
            </a:pPr>
            <a:endParaRPr lang="sv-SE" b="1" i="0">
              <a:solidFill>
                <a:srgbClr val="000000"/>
              </a:solidFill>
              <a:effectLst/>
              <a:latin typeface="Arial"/>
              <a:cs typeface="Arial"/>
            </a:endParaRPr>
          </a:p>
          <a:p>
            <a:pPr marL="287655" indent="-287655" fontAlgn="base">
              <a:buFont typeface="Arial" panose="020B0604020202020204" pitchFamily="34" charset="0"/>
              <a:buChar char="•"/>
            </a:pPr>
            <a:endParaRPr lang="sv-SE"/>
          </a:p>
          <a:p>
            <a:pPr marL="287655" indent="-287655" algn="l" rtl="0" fontAlgn="base">
              <a:buFont typeface="Arial" panose="020B0604020202020204" pitchFamily="34" charset="0"/>
              <a:buChar char="•"/>
            </a:pPr>
            <a:endParaRPr lang="sv-SE" b="0" i="0">
              <a:solidFill>
                <a:srgbClr val="FF0000"/>
              </a:solidFill>
              <a:effectLst/>
              <a:latin typeface="Arial"/>
              <a:cs typeface="Arial"/>
            </a:endParaRPr>
          </a:p>
          <a:p>
            <a:pPr marL="287655" indent="-287655" algn="l" rtl="0" fontAlgn="base">
              <a:buFont typeface="Arial" panose="020B0604020202020204" pitchFamily="34" charset="0"/>
              <a:buChar char="•"/>
            </a:pPr>
            <a:endParaRPr lang="sv-SE" sz="1600" b="0" i="0">
              <a:solidFill>
                <a:srgbClr val="000000"/>
              </a:solidFill>
              <a:effectLst/>
              <a:latin typeface="Arial"/>
              <a:cs typeface="Arial"/>
            </a:endParaRPr>
          </a:p>
          <a:p>
            <a:pPr marL="287655" indent="-287655"/>
            <a:endParaRPr lang="sv-SE">
              <a:cs typeface="Arial" panose="020B0604020202020204"/>
            </a:endParaRPr>
          </a:p>
        </p:txBody>
      </p:sp>
      <p:pic>
        <p:nvPicPr>
          <p:cNvPr id="1026" name="Picture 2">
            <a:extLst>
              <a:ext uri="{FF2B5EF4-FFF2-40B4-BE49-F238E27FC236}">
                <a16:creationId xmlns:a16="http://schemas.microsoft.com/office/drawing/2014/main" id="{6D9A3887-7956-AF5C-D138-941D3547F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5495" y="2823127"/>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089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hidden="1">
            <a:extLst>
              <a:ext uri="{FF2B5EF4-FFF2-40B4-BE49-F238E27FC236}">
                <a16:creationId xmlns:a16="http://schemas.microsoft.com/office/drawing/2014/main" id="{1FD3D5C1-D978-24C1-74B4-3677F506E711}"/>
              </a:ext>
            </a:extLst>
          </p:cNvPr>
          <p:cNvSpPr>
            <a:spLocks noGrp="1"/>
          </p:cNvSpPr>
          <p:nvPr>
            <p:ph type="dt" sz="half" idx="14"/>
          </p:nvPr>
        </p:nvSpPr>
        <p:spPr/>
        <p:txBody>
          <a:bodyPr/>
          <a:lstStyle/>
          <a:p>
            <a:pPr>
              <a:spcAft>
                <a:spcPts val="600"/>
              </a:spcAft>
            </a:pPr>
            <a:r>
              <a:rPr lang="sv-SE"/>
              <a:t>Region Halland  │</a:t>
            </a:r>
          </a:p>
        </p:txBody>
      </p:sp>
      <p:sp>
        <p:nvSpPr>
          <p:cNvPr id="5" name="Platshållare för sidfot 4">
            <a:extLst>
              <a:ext uri="{FF2B5EF4-FFF2-40B4-BE49-F238E27FC236}">
                <a16:creationId xmlns:a16="http://schemas.microsoft.com/office/drawing/2014/main" id="{EBE45D66-B0AA-6237-BFAD-C476217A5A8E}"/>
              </a:ext>
            </a:extLst>
          </p:cNvPr>
          <p:cNvSpPr>
            <a:spLocks noGrp="1"/>
          </p:cNvSpPr>
          <p:nvPr>
            <p:ph type="ftr" sz="quarter" idx="15"/>
          </p:nvPr>
        </p:nvSpPr>
        <p:spPr/>
        <p:txBody>
          <a:bodyPr/>
          <a:lstStyle/>
          <a:p>
            <a:pPr>
              <a:spcAft>
                <a:spcPts val="600"/>
              </a:spcAft>
            </a:pPr>
            <a:r>
              <a:rPr lang="sv-SE"/>
              <a:t>Halland – Bästa livsplatsen</a:t>
            </a:r>
          </a:p>
        </p:txBody>
      </p:sp>
      <p:sp>
        <p:nvSpPr>
          <p:cNvPr id="6" name="Platshållare för bildnummer 5" hidden="1">
            <a:extLst>
              <a:ext uri="{FF2B5EF4-FFF2-40B4-BE49-F238E27FC236}">
                <a16:creationId xmlns:a16="http://schemas.microsoft.com/office/drawing/2014/main" id="{06866761-60AA-80EA-08A0-E9C215D7B67D}"/>
              </a:ext>
            </a:extLst>
          </p:cNvPr>
          <p:cNvSpPr>
            <a:spLocks noGrp="1"/>
          </p:cNvSpPr>
          <p:nvPr>
            <p:ph type="sldNum" sz="quarter" idx="16"/>
          </p:nvPr>
        </p:nvSpPr>
        <p:spPr/>
        <p:txBody>
          <a:bodyPr/>
          <a:lstStyle/>
          <a:p>
            <a:pPr>
              <a:spcAft>
                <a:spcPts val="600"/>
              </a:spcAft>
            </a:pPr>
            <a:fld id="{E8645303-2AAE-45D1-913A-B06AE6474513}" type="slidenum">
              <a:rPr lang="sv-SE" smtClean="0"/>
              <a:pPr>
                <a:spcAft>
                  <a:spcPts val="600"/>
                </a:spcAft>
              </a:pPr>
              <a:t>38</a:t>
            </a:fld>
            <a:endParaRPr lang="sv-SE"/>
          </a:p>
        </p:txBody>
      </p:sp>
      <p:pic>
        <p:nvPicPr>
          <p:cNvPr id="3" name="Bildobjekt 2">
            <a:extLst>
              <a:ext uri="{FF2B5EF4-FFF2-40B4-BE49-F238E27FC236}">
                <a16:creationId xmlns:a16="http://schemas.microsoft.com/office/drawing/2014/main" id="{22D88312-989C-623B-A684-C247E2296856}"/>
              </a:ext>
            </a:extLst>
          </p:cNvPr>
          <p:cNvPicPr>
            <a:picLocks noChangeAspect="1"/>
          </p:cNvPicPr>
          <p:nvPr/>
        </p:nvPicPr>
        <p:blipFill>
          <a:blip r:embed="rId3"/>
          <a:stretch>
            <a:fillRect/>
          </a:stretch>
        </p:blipFill>
        <p:spPr>
          <a:xfrm>
            <a:off x="3360637" y="81953"/>
            <a:ext cx="5470725" cy="6169991"/>
          </a:xfrm>
          <a:prstGeom prst="rect">
            <a:avLst/>
          </a:prstGeom>
        </p:spPr>
      </p:pic>
    </p:spTree>
    <p:extLst>
      <p:ext uri="{BB962C8B-B14F-4D97-AF65-F5344CB8AC3E}">
        <p14:creationId xmlns:p14="http://schemas.microsoft.com/office/powerpoint/2010/main" val="1093438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95A76D-120C-0F09-D9A5-895F7DCFBE2C}"/>
              </a:ext>
            </a:extLst>
          </p:cNvPr>
          <p:cNvSpPr>
            <a:spLocks noGrp="1"/>
          </p:cNvSpPr>
          <p:nvPr>
            <p:ph type="title"/>
          </p:nvPr>
        </p:nvSpPr>
        <p:spPr/>
        <p:txBody>
          <a:bodyPr/>
          <a:lstStyle/>
          <a:p>
            <a:r>
              <a:rPr lang="sv-SE">
                <a:cs typeface="Arial"/>
              </a:rPr>
              <a:t>Läkemedelsprofylax mot influensa</a:t>
            </a:r>
            <a:endParaRPr lang="sv-SE"/>
          </a:p>
        </p:txBody>
      </p:sp>
      <p:sp>
        <p:nvSpPr>
          <p:cNvPr id="3" name="Platshållare för innehåll 2">
            <a:extLst>
              <a:ext uri="{FF2B5EF4-FFF2-40B4-BE49-F238E27FC236}">
                <a16:creationId xmlns:a16="http://schemas.microsoft.com/office/drawing/2014/main" id="{BF4744D4-00E4-5BE3-B7CF-AB558CB1D100}"/>
              </a:ext>
            </a:extLst>
          </p:cNvPr>
          <p:cNvSpPr>
            <a:spLocks noGrp="1"/>
          </p:cNvSpPr>
          <p:nvPr>
            <p:ph sz="quarter" idx="13"/>
          </p:nvPr>
        </p:nvSpPr>
        <p:spPr>
          <a:xfrm>
            <a:off x="803275" y="1607503"/>
            <a:ext cx="8260826" cy="4336097"/>
          </a:xfrm>
        </p:spPr>
        <p:txBody>
          <a:bodyPr vert="horz" lIns="0" tIns="0" rIns="0" bIns="0" rtlCol="0" anchor="t">
            <a:noAutofit/>
          </a:bodyPr>
          <a:lstStyle/>
          <a:p>
            <a:pPr marL="215900" lvl="1" indent="0">
              <a:buNone/>
            </a:pPr>
            <a:r>
              <a:rPr lang="sv-SE" sz="1800">
                <a:solidFill>
                  <a:srgbClr val="191919"/>
                </a:solidFill>
                <a:ea typeface="+mn-lt"/>
                <a:cs typeface="+mn-lt"/>
              </a:rPr>
              <a:t>Samma substanser som används för behandling kan användas som profylax, med god och likvärdig effekt.</a:t>
            </a:r>
            <a:endParaRPr lang="sv-SE" sz="1800">
              <a:cs typeface="Arial" panose="020B0604020202020204"/>
            </a:endParaRPr>
          </a:p>
          <a:p>
            <a:pPr marL="287655" indent="-287655"/>
            <a:endParaRPr lang="sv-SE" sz="1800">
              <a:solidFill>
                <a:srgbClr val="191919"/>
              </a:solidFill>
              <a:ea typeface="+mn-lt"/>
              <a:cs typeface="+mn-lt"/>
            </a:endParaRPr>
          </a:p>
          <a:p>
            <a:pPr marL="287655" indent="-287655"/>
            <a:r>
              <a:rPr lang="sv-SE" sz="1800">
                <a:solidFill>
                  <a:srgbClr val="191919"/>
                </a:solidFill>
                <a:ea typeface="+mn-lt"/>
                <a:cs typeface="+mn-lt"/>
              </a:rPr>
              <a:t>Påbörjas så tidigt som möjligt efter exponering, oberoende av vaccinationsstatus och rekommenderas till</a:t>
            </a:r>
            <a:r>
              <a:rPr lang="sv-SE" sz="1800">
                <a:cs typeface="Arial"/>
              </a:rPr>
              <a:t> </a:t>
            </a:r>
            <a:r>
              <a:rPr lang="sv-SE" sz="1800">
                <a:solidFill>
                  <a:srgbClr val="191919"/>
                </a:solidFill>
                <a:ea typeface="+mn-lt"/>
                <a:cs typeface="+mn-lt"/>
              </a:rPr>
              <a:t>personer i medicinsk riskgrupp.</a:t>
            </a:r>
            <a:endParaRPr lang="sv-SE" sz="1800">
              <a:cs typeface="Arial"/>
            </a:endParaRPr>
          </a:p>
          <a:p>
            <a:pPr marL="287655" indent="-287655"/>
            <a:r>
              <a:rPr lang="sv-SE" sz="1800">
                <a:solidFill>
                  <a:srgbClr val="191919"/>
                </a:solidFill>
                <a:ea typeface="+mn-lt"/>
                <a:cs typeface="+mn-lt"/>
              </a:rPr>
              <a:t>Bör övervägas till samtliga personer som vårdas på enheter i slutenvård eller omsorg med pågående smittspridning.</a:t>
            </a:r>
          </a:p>
          <a:p>
            <a:pPr marL="287655" indent="-287655"/>
            <a:r>
              <a:rPr lang="sv-SE" sz="1800">
                <a:solidFill>
                  <a:srgbClr val="191919"/>
                </a:solidFill>
                <a:ea typeface="+mn-lt"/>
                <a:cs typeface="+mn-lt"/>
              </a:rPr>
              <a:t>Kan övervägas till personer i nära kontakt (exempelvis hushållskontakter) med personer som tillhör medicinsk riskgrupp.</a:t>
            </a:r>
            <a:endParaRPr lang="sv-SE" sz="1800"/>
          </a:p>
          <a:p>
            <a:pPr marL="287655" indent="-287655"/>
            <a:endParaRPr lang="sv-SE" sz="2400">
              <a:cs typeface="Arial"/>
            </a:endParaRPr>
          </a:p>
        </p:txBody>
      </p:sp>
      <p:sp>
        <p:nvSpPr>
          <p:cNvPr id="4" name="Platshållare för datum 3">
            <a:extLst>
              <a:ext uri="{FF2B5EF4-FFF2-40B4-BE49-F238E27FC236}">
                <a16:creationId xmlns:a16="http://schemas.microsoft.com/office/drawing/2014/main" id="{30297622-0223-419C-17A6-A7F018BD988B}"/>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79AFF43C-340A-3FDE-6FA6-5DA2A8CCB00C}"/>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5D40B2F6-DD7B-6BC4-ED98-0114DEF413CA}"/>
              </a:ext>
            </a:extLst>
          </p:cNvPr>
          <p:cNvSpPr>
            <a:spLocks noGrp="1"/>
          </p:cNvSpPr>
          <p:nvPr>
            <p:ph type="sldNum" sz="quarter" idx="16"/>
          </p:nvPr>
        </p:nvSpPr>
        <p:spPr/>
        <p:txBody>
          <a:bodyPr/>
          <a:lstStyle/>
          <a:p>
            <a:fld id="{E8645303-2AAE-45D1-913A-B06AE6474513}" type="slidenum">
              <a:rPr lang="sv-SE" smtClean="0"/>
              <a:pPr/>
              <a:t>39</a:t>
            </a:fld>
            <a:endParaRPr lang="sv-SE"/>
          </a:p>
        </p:txBody>
      </p:sp>
    </p:spTree>
    <p:extLst>
      <p:ext uri="{BB962C8B-B14F-4D97-AF65-F5344CB8AC3E}">
        <p14:creationId xmlns:p14="http://schemas.microsoft.com/office/powerpoint/2010/main" val="645412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05179" y="272228"/>
            <a:ext cx="11388724" cy="1296000"/>
          </a:xfrm>
        </p:spPr>
        <p:txBody>
          <a:bodyPr/>
          <a:lstStyle/>
          <a:p>
            <a:r>
              <a:rPr lang="sv-SE"/>
              <a:t>Influensa- hur kan vi skydda oss och andra?</a:t>
            </a:r>
            <a:endParaRPr lang="sv-SE">
              <a:cs typeface="Arial"/>
            </a:endParaRPr>
          </a:p>
        </p:txBody>
      </p:sp>
      <p:sp>
        <p:nvSpPr>
          <p:cNvPr id="3" name="Platshållare för innehåll 2"/>
          <p:cNvSpPr>
            <a:spLocks noGrp="1"/>
          </p:cNvSpPr>
          <p:nvPr>
            <p:ph sz="quarter" idx="13"/>
          </p:nvPr>
        </p:nvSpPr>
        <p:spPr>
          <a:xfrm>
            <a:off x="809625" y="1718581"/>
            <a:ext cx="8642350" cy="4402138"/>
          </a:xfrm>
        </p:spPr>
        <p:txBody>
          <a:bodyPr vert="horz" lIns="0" tIns="0" rIns="0" bIns="0" rtlCol="0" anchor="t">
            <a:noAutofit/>
          </a:bodyPr>
          <a:lstStyle/>
          <a:p>
            <a:pPr marL="287655" indent="-287655">
              <a:spcBef>
                <a:spcPts val="2050"/>
              </a:spcBef>
            </a:pPr>
            <a:r>
              <a:rPr lang="sv-SE" altLang="sv-SE" b="1"/>
              <a:t>Minska smittspridningen</a:t>
            </a:r>
            <a:endParaRPr lang="sv-SE"/>
          </a:p>
          <a:p>
            <a:pPr marL="971550" lvl="3" indent="-287655">
              <a:spcBef>
                <a:spcPts val="2050"/>
              </a:spcBef>
            </a:pPr>
            <a:r>
              <a:rPr lang="sv-SE" altLang="sv-SE"/>
              <a:t>Vårdhygien (skilj smittsam från icke-smittad, testning, basala hygienrutiner, skyddsutrustning)</a:t>
            </a:r>
            <a:endParaRPr lang="sv-SE" altLang="sv-SE">
              <a:cs typeface="Arial"/>
            </a:endParaRPr>
          </a:p>
          <a:p>
            <a:pPr marL="971550" lvl="3" indent="-287655">
              <a:spcBef>
                <a:spcPts val="2050"/>
              </a:spcBef>
            </a:pPr>
            <a:r>
              <a:rPr lang="sv-SE" altLang="sv-SE"/>
              <a:t>Sunt förnuft: stanna hemma när sjuk, nys i armveck, tvätta händerna</a:t>
            </a:r>
            <a:endParaRPr lang="sv-SE" altLang="sv-SE">
              <a:cs typeface="Arial"/>
            </a:endParaRPr>
          </a:p>
          <a:p>
            <a:pPr marL="971550" lvl="3" indent="-287655">
              <a:spcBef>
                <a:spcPts val="2050"/>
              </a:spcBef>
            </a:pPr>
            <a:endParaRPr lang="sv-SE" altLang="sv-SE">
              <a:cs typeface="Arial"/>
            </a:endParaRPr>
          </a:p>
          <a:p>
            <a:pPr marL="287655" indent="-287655">
              <a:spcBef>
                <a:spcPts val="2050"/>
              </a:spcBef>
            </a:pPr>
            <a:r>
              <a:rPr lang="sv-SE" b="1"/>
              <a:t>Vaccination</a:t>
            </a:r>
            <a:r>
              <a:rPr lang="sv-SE">
                <a:ea typeface="+mn-lt"/>
                <a:cs typeface="+mn-lt"/>
              </a:rPr>
              <a:t> av medicinska riskgrupper, vårdpersonal</a:t>
            </a:r>
            <a:endParaRPr lang="sv-SE" altLang="sv-SE">
              <a:ea typeface="+mn-lt"/>
              <a:cs typeface="+mn-lt"/>
            </a:endParaRPr>
          </a:p>
          <a:p>
            <a:pPr marL="971550" lvl="3" indent="-287655">
              <a:spcBef>
                <a:spcPts val="2050"/>
              </a:spcBef>
            </a:pPr>
            <a:r>
              <a:rPr lang="sv-SE">
                <a:ea typeface="+mn-lt"/>
                <a:cs typeface="+mn-lt"/>
              </a:rPr>
              <a:t>Omgivningsvaccination kring de allra känsligaste</a:t>
            </a:r>
            <a:endParaRPr lang="sv-SE"/>
          </a:p>
          <a:p>
            <a:pPr marL="287655" indent="-287655"/>
            <a:endParaRPr lang="sv-SE" b="1">
              <a:ea typeface="+mn-lt"/>
              <a:cs typeface="+mn-lt"/>
            </a:endParaRPr>
          </a:p>
          <a:p>
            <a:pPr marL="287655" indent="-287655"/>
            <a:r>
              <a:rPr lang="sv-SE" b="1">
                <a:ea typeface="+mn-lt"/>
                <a:cs typeface="+mn-lt"/>
              </a:rPr>
              <a:t>Läkemedelsbehandling och profylax</a:t>
            </a:r>
            <a:endParaRPr lang="sv-SE" b="1">
              <a:cs typeface="Arial" panose="020B0604020202020204"/>
            </a:endParaRPr>
          </a:p>
        </p:txBody>
      </p:sp>
      <p:sp>
        <p:nvSpPr>
          <p:cNvPr id="4" name="Platshållare för datum 3"/>
          <p:cNvSpPr>
            <a:spLocks noGrp="1"/>
          </p:cNvSpPr>
          <p:nvPr>
            <p:ph type="dt" sz="half" idx="14"/>
          </p:nvPr>
        </p:nvSpPr>
        <p:spPr/>
        <p:txBody>
          <a:bodyPr/>
          <a:lstStyle/>
          <a:p>
            <a:r>
              <a:rPr lang="sv-SE"/>
              <a:t>Region Halland  │</a:t>
            </a:r>
          </a:p>
        </p:txBody>
      </p:sp>
      <p:sp>
        <p:nvSpPr>
          <p:cNvPr id="5" name="Platshållare för sidfot 4"/>
          <p:cNvSpPr>
            <a:spLocks noGrp="1"/>
          </p:cNvSpPr>
          <p:nvPr>
            <p:ph type="ftr" sz="quarter" idx="15"/>
          </p:nvPr>
        </p:nvSpPr>
        <p:spPr/>
        <p:txBody>
          <a:bodyPr/>
          <a:lstStyle/>
          <a:p>
            <a:r>
              <a:rPr lang="sv-SE"/>
              <a:t>Halland – Bästa livsplatsen</a:t>
            </a:r>
          </a:p>
        </p:txBody>
      </p:sp>
      <p:sp>
        <p:nvSpPr>
          <p:cNvPr id="6" name="Platshållare för bildnummer 5"/>
          <p:cNvSpPr>
            <a:spLocks noGrp="1"/>
          </p:cNvSpPr>
          <p:nvPr>
            <p:ph type="sldNum" sz="quarter" idx="16"/>
          </p:nvPr>
        </p:nvSpPr>
        <p:spPr/>
        <p:txBody>
          <a:bodyPr/>
          <a:lstStyle/>
          <a:p>
            <a:fld id="{E8645303-2AAE-45D1-913A-B06AE6474513}" type="slidenum">
              <a:rPr lang="sv-SE" smtClean="0"/>
              <a:pPr/>
              <a:t>4</a:t>
            </a:fld>
            <a:endParaRPr lang="sv-SE"/>
          </a:p>
        </p:txBody>
      </p:sp>
      <p:pic>
        <p:nvPicPr>
          <p:cNvPr id="9" name="Bildobjekt 9">
            <a:extLst>
              <a:ext uri="{FF2B5EF4-FFF2-40B4-BE49-F238E27FC236}">
                <a16:creationId xmlns:a16="http://schemas.microsoft.com/office/drawing/2014/main" id="{7D7FE446-E40A-084F-5E0A-71C97A029B94}"/>
              </a:ext>
            </a:extLst>
          </p:cNvPr>
          <p:cNvPicPr>
            <a:picLocks noChangeAspect="1"/>
          </p:cNvPicPr>
          <p:nvPr/>
        </p:nvPicPr>
        <p:blipFill>
          <a:blip r:embed="rId3"/>
          <a:stretch>
            <a:fillRect/>
          </a:stretch>
        </p:blipFill>
        <p:spPr>
          <a:xfrm>
            <a:off x="9788855" y="1568434"/>
            <a:ext cx="1506614" cy="1503223"/>
          </a:xfrm>
          <a:prstGeom prst="rect">
            <a:avLst/>
          </a:prstGeom>
        </p:spPr>
      </p:pic>
      <p:pic>
        <p:nvPicPr>
          <p:cNvPr id="10" name="Bildobjekt 10">
            <a:extLst>
              <a:ext uri="{FF2B5EF4-FFF2-40B4-BE49-F238E27FC236}">
                <a16:creationId xmlns:a16="http://schemas.microsoft.com/office/drawing/2014/main" id="{A818ECE8-152D-97FE-6A25-DDD3EB6B1990}"/>
              </a:ext>
            </a:extLst>
          </p:cNvPr>
          <p:cNvPicPr>
            <a:picLocks noChangeAspect="1"/>
          </p:cNvPicPr>
          <p:nvPr/>
        </p:nvPicPr>
        <p:blipFill>
          <a:blip r:embed="rId4"/>
          <a:stretch>
            <a:fillRect/>
          </a:stretch>
        </p:blipFill>
        <p:spPr>
          <a:xfrm>
            <a:off x="7374430" y="3741959"/>
            <a:ext cx="1841063" cy="1847079"/>
          </a:xfrm>
          <a:prstGeom prst="rect">
            <a:avLst/>
          </a:prstGeom>
        </p:spPr>
      </p:pic>
      <p:pic>
        <p:nvPicPr>
          <p:cNvPr id="11" name="Bildobjekt 11" descr="En bild som visar vektorgrafik, praktklocka, flygplan&#10;&#10;Automatiskt genererad beskrivning">
            <a:extLst>
              <a:ext uri="{FF2B5EF4-FFF2-40B4-BE49-F238E27FC236}">
                <a16:creationId xmlns:a16="http://schemas.microsoft.com/office/drawing/2014/main" id="{DB2BC27B-4207-9514-24B6-F28E6A463F41}"/>
              </a:ext>
            </a:extLst>
          </p:cNvPr>
          <p:cNvPicPr>
            <a:picLocks noChangeAspect="1"/>
          </p:cNvPicPr>
          <p:nvPr/>
        </p:nvPicPr>
        <p:blipFill>
          <a:blip r:embed="rId5"/>
          <a:stretch>
            <a:fillRect/>
          </a:stretch>
        </p:blipFill>
        <p:spPr>
          <a:xfrm>
            <a:off x="9786882" y="3744200"/>
            <a:ext cx="1762235" cy="1762235"/>
          </a:xfrm>
          <a:prstGeom prst="rect">
            <a:avLst/>
          </a:prstGeom>
        </p:spPr>
      </p:pic>
    </p:spTree>
    <p:extLst>
      <p:ext uri="{BB962C8B-B14F-4D97-AF65-F5344CB8AC3E}">
        <p14:creationId xmlns:p14="http://schemas.microsoft.com/office/powerpoint/2010/main" val="3955067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732AB8-9555-E209-C85B-90A8D2FB9158}"/>
              </a:ext>
            </a:extLst>
          </p:cNvPr>
          <p:cNvSpPr>
            <a:spLocks noGrp="1"/>
          </p:cNvSpPr>
          <p:nvPr>
            <p:ph type="title"/>
          </p:nvPr>
        </p:nvSpPr>
        <p:spPr>
          <a:xfrm>
            <a:off x="533114" y="202019"/>
            <a:ext cx="8334440" cy="1031358"/>
          </a:xfrm>
        </p:spPr>
        <p:txBody>
          <a:bodyPr/>
          <a:lstStyle/>
          <a:p>
            <a:r>
              <a:rPr lang="sv-SE">
                <a:cs typeface="Arial"/>
              </a:rPr>
              <a:t>Behandling mot influensa</a:t>
            </a:r>
            <a:endParaRPr lang="sv-SE"/>
          </a:p>
        </p:txBody>
      </p:sp>
      <p:sp>
        <p:nvSpPr>
          <p:cNvPr id="3" name="Platshållare för innehåll 2">
            <a:extLst>
              <a:ext uri="{FF2B5EF4-FFF2-40B4-BE49-F238E27FC236}">
                <a16:creationId xmlns:a16="http://schemas.microsoft.com/office/drawing/2014/main" id="{FE1BB919-33DA-76BB-EE8E-8E9D3ECB0452}"/>
              </a:ext>
            </a:extLst>
          </p:cNvPr>
          <p:cNvSpPr>
            <a:spLocks noGrp="1"/>
          </p:cNvSpPr>
          <p:nvPr>
            <p:ph sz="quarter" idx="13"/>
          </p:nvPr>
        </p:nvSpPr>
        <p:spPr>
          <a:xfrm>
            <a:off x="533112" y="1233377"/>
            <a:ext cx="10585450" cy="4997301"/>
          </a:xfrm>
        </p:spPr>
        <p:txBody>
          <a:bodyPr vert="horz" lIns="0" tIns="0" rIns="0" bIns="0" rtlCol="0" anchor="t">
            <a:noAutofit/>
          </a:bodyPr>
          <a:lstStyle/>
          <a:p>
            <a:pPr marL="287655" indent="-287655"/>
            <a:r>
              <a:rPr lang="sv-SE">
                <a:ea typeface="+mn-lt"/>
                <a:cs typeface="+mn-lt"/>
              </a:rPr>
              <a:t>Tamiflu, </a:t>
            </a:r>
            <a:r>
              <a:rPr lang="sv-SE" err="1">
                <a:ea typeface="+mn-lt"/>
                <a:cs typeface="+mn-lt"/>
              </a:rPr>
              <a:t>Relenza</a:t>
            </a:r>
            <a:r>
              <a:rPr lang="sv-SE">
                <a:ea typeface="+mn-lt"/>
                <a:cs typeface="+mn-lt"/>
              </a:rPr>
              <a:t> och </a:t>
            </a:r>
            <a:r>
              <a:rPr lang="sv-SE" err="1">
                <a:ea typeface="+mn-lt"/>
                <a:cs typeface="+mn-lt"/>
              </a:rPr>
              <a:t>Xoflusa</a:t>
            </a:r>
            <a:endParaRPr lang="sv-SE" sz="1800">
              <a:solidFill>
                <a:srgbClr val="191919"/>
              </a:solidFill>
              <a:cs typeface="Arial" panose="020B0604020202020204"/>
            </a:endParaRPr>
          </a:p>
          <a:p>
            <a:pPr marL="287655" indent="-287655"/>
            <a:r>
              <a:rPr lang="sv-SE" sz="1800">
                <a:solidFill>
                  <a:srgbClr val="191919"/>
                </a:solidFill>
                <a:ea typeface="+mn-lt"/>
                <a:cs typeface="+mn-lt"/>
              </a:rPr>
              <a:t>Tidigt insatt behandling minskar</a:t>
            </a:r>
            <a:endParaRPr lang="sv-SE" sz="1800">
              <a:solidFill>
                <a:srgbClr val="000000"/>
              </a:solidFill>
              <a:ea typeface="+mn-lt"/>
              <a:cs typeface="+mn-lt"/>
            </a:endParaRPr>
          </a:p>
          <a:p>
            <a:pPr marL="503555" lvl="1" indent="-287655">
              <a:buFont typeface="Courier New" panose="02070309020205020404" pitchFamily="49" charset="0"/>
              <a:buChar char="o"/>
            </a:pPr>
            <a:r>
              <a:rPr lang="sv-SE" sz="1800">
                <a:solidFill>
                  <a:srgbClr val="191919"/>
                </a:solidFill>
                <a:ea typeface="+mn-lt"/>
                <a:cs typeface="+mn-lt"/>
              </a:rPr>
              <a:t>tiden med symtom</a:t>
            </a:r>
            <a:endParaRPr lang="sv-SE" sz="1800">
              <a:solidFill>
                <a:srgbClr val="000000"/>
              </a:solidFill>
              <a:ea typeface="+mn-lt"/>
              <a:cs typeface="+mn-lt"/>
            </a:endParaRPr>
          </a:p>
          <a:p>
            <a:pPr marL="503555" lvl="1" indent="-287655">
              <a:buFont typeface="Courier New" panose="02070309020205020404" pitchFamily="49" charset="0"/>
              <a:buChar char="o"/>
            </a:pPr>
            <a:r>
              <a:rPr lang="sv-SE" sz="1800">
                <a:solidFill>
                  <a:srgbClr val="191919"/>
                </a:solidFill>
                <a:ea typeface="+mn-lt"/>
                <a:cs typeface="+mn-lt"/>
              </a:rPr>
              <a:t>utsöndrad mängd virus</a:t>
            </a:r>
            <a:endParaRPr lang="sv-SE" sz="1800">
              <a:solidFill>
                <a:srgbClr val="000000"/>
              </a:solidFill>
              <a:ea typeface="+mn-lt"/>
              <a:cs typeface="+mn-lt"/>
            </a:endParaRPr>
          </a:p>
          <a:p>
            <a:pPr marL="503555" lvl="1" indent="-287655">
              <a:buFont typeface="Courier New" panose="02070309020205020404" pitchFamily="49" charset="0"/>
              <a:buChar char="o"/>
            </a:pPr>
            <a:r>
              <a:rPr lang="sv-SE" sz="1800">
                <a:solidFill>
                  <a:srgbClr val="191919"/>
                </a:solidFill>
                <a:ea typeface="+mn-lt"/>
                <a:cs typeface="+mn-lt"/>
              </a:rPr>
              <a:t>risken för komplikationer till influensasjukdom</a:t>
            </a:r>
            <a:endParaRPr lang="sv-SE" sz="1800">
              <a:cs typeface="Arial"/>
            </a:endParaRPr>
          </a:p>
          <a:p>
            <a:pPr marL="287655" indent="-287655"/>
            <a:r>
              <a:rPr lang="sv-SE" sz="1800">
                <a:solidFill>
                  <a:srgbClr val="191919"/>
                </a:solidFill>
                <a:ea typeface="+mn-lt"/>
                <a:cs typeface="+mn-lt"/>
              </a:rPr>
              <a:t>Antiviral behandling påbörjas så tidigt som möjligt under sjukdomsförloppet oberoende av vaccinationsstatus.</a:t>
            </a:r>
            <a:endParaRPr lang="sv-SE" sz="1800">
              <a:cs typeface="Arial"/>
            </a:endParaRPr>
          </a:p>
          <a:p>
            <a:pPr marL="503555" lvl="1" indent="-287655">
              <a:buFont typeface="Courier New" panose="02070309020205020404" pitchFamily="49" charset="0"/>
              <a:buChar char="o"/>
            </a:pPr>
            <a:r>
              <a:rPr lang="sv-SE" sz="1800">
                <a:solidFill>
                  <a:srgbClr val="191919"/>
                </a:solidFill>
                <a:ea typeface="+mn-lt"/>
                <a:cs typeface="+mn-lt"/>
              </a:rPr>
              <a:t>Rekommenderas till personer</a:t>
            </a:r>
            <a:endParaRPr lang="sv-SE" sz="1800">
              <a:solidFill>
                <a:srgbClr val="000000"/>
              </a:solidFill>
              <a:ea typeface="+mn-lt"/>
              <a:cs typeface="+mn-lt"/>
            </a:endParaRPr>
          </a:p>
          <a:p>
            <a:pPr marL="755650" lvl="2" indent="-287655">
              <a:buFont typeface="Wingdings" panose="05000000000000000000" pitchFamily="2" charset="2"/>
              <a:buChar char="ü"/>
            </a:pPr>
            <a:r>
              <a:rPr lang="sv-SE" sz="1800">
                <a:solidFill>
                  <a:srgbClr val="191919"/>
                </a:solidFill>
                <a:ea typeface="+mn-lt"/>
                <a:cs typeface="+mn-lt"/>
              </a:rPr>
              <a:t> i medicinsk riskgrupp.</a:t>
            </a:r>
            <a:endParaRPr lang="sv-SE" sz="1800">
              <a:solidFill>
                <a:srgbClr val="000000"/>
              </a:solidFill>
              <a:ea typeface="+mn-lt"/>
              <a:cs typeface="+mn-lt"/>
            </a:endParaRPr>
          </a:p>
          <a:p>
            <a:pPr marL="755650" lvl="2" indent="-287655">
              <a:buFont typeface="Wingdings" panose="05000000000000000000" pitchFamily="2" charset="2"/>
              <a:buChar char="ü"/>
            </a:pPr>
            <a:r>
              <a:rPr lang="sv-SE" sz="1800">
                <a:solidFill>
                  <a:srgbClr val="191919"/>
                </a:solidFill>
                <a:ea typeface="+mn-lt"/>
                <a:cs typeface="+mn-lt"/>
              </a:rPr>
              <a:t>med influensasjukdom som kräver slutenvård eller orsakar kraftig allmänpåverkan.</a:t>
            </a:r>
            <a:endParaRPr lang="sv-SE" sz="1800">
              <a:cs typeface="Arial" panose="020B0604020202020204"/>
            </a:endParaRPr>
          </a:p>
          <a:p>
            <a:pPr marL="503555" lvl="1" indent="-287655">
              <a:buFont typeface="Courier New" panose="02070309020205020404" pitchFamily="49" charset="0"/>
              <a:buChar char="o"/>
            </a:pPr>
            <a:r>
              <a:rPr lang="sv-SE" sz="1800">
                <a:solidFill>
                  <a:srgbClr val="191919"/>
                </a:solidFill>
                <a:ea typeface="+mn-lt"/>
                <a:cs typeface="+mn-lt"/>
              </a:rPr>
              <a:t>Bör övervägas till personer som insjuknar med symtom förenliga med influensa under pågående slutenvård eller omsorg.</a:t>
            </a:r>
            <a:endParaRPr lang="sv-SE" sz="1800">
              <a:cs typeface="Arial"/>
            </a:endParaRPr>
          </a:p>
          <a:p>
            <a:pPr marL="503555" lvl="1" indent="-287655">
              <a:buFont typeface="Courier New" panose="02070309020205020404" pitchFamily="49" charset="0"/>
              <a:buChar char="o"/>
            </a:pPr>
            <a:r>
              <a:rPr lang="sv-SE" sz="1800">
                <a:solidFill>
                  <a:srgbClr val="191919"/>
                </a:solidFill>
                <a:ea typeface="+mn-lt"/>
                <a:cs typeface="+mn-lt"/>
              </a:rPr>
              <a:t>Kan övervägas till personer i nära kontakt (exempelvis hushållskontakter) med personer som tillhör medicinsk riskgrupp.</a:t>
            </a:r>
            <a:endParaRPr lang="sv-SE" sz="1800"/>
          </a:p>
          <a:p>
            <a:pPr marL="503555" lvl="1" indent="-287655"/>
            <a:endParaRPr lang="sv-SE"/>
          </a:p>
        </p:txBody>
      </p:sp>
      <p:sp>
        <p:nvSpPr>
          <p:cNvPr id="4" name="Platshållare för datum 3">
            <a:extLst>
              <a:ext uri="{FF2B5EF4-FFF2-40B4-BE49-F238E27FC236}">
                <a16:creationId xmlns:a16="http://schemas.microsoft.com/office/drawing/2014/main" id="{175AE478-1E0D-A980-3207-8A096E2319EA}"/>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8E39B7FD-883F-FDC1-2920-E47585505587}"/>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9DF41FF2-82AE-F303-4704-748946773DCD}"/>
              </a:ext>
            </a:extLst>
          </p:cNvPr>
          <p:cNvSpPr>
            <a:spLocks noGrp="1"/>
          </p:cNvSpPr>
          <p:nvPr>
            <p:ph type="sldNum" sz="quarter" idx="16"/>
          </p:nvPr>
        </p:nvSpPr>
        <p:spPr/>
        <p:txBody>
          <a:bodyPr/>
          <a:lstStyle/>
          <a:p>
            <a:fld id="{E8645303-2AAE-45D1-913A-B06AE6474513}" type="slidenum">
              <a:rPr lang="sv-SE" smtClean="0"/>
              <a:pPr/>
              <a:t>40</a:t>
            </a:fld>
            <a:endParaRPr lang="sv-SE"/>
          </a:p>
        </p:txBody>
      </p:sp>
    </p:spTree>
    <p:extLst>
      <p:ext uri="{BB962C8B-B14F-4D97-AF65-F5344CB8AC3E}">
        <p14:creationId xmlns:p14="http://schemas.microsoft.com/office/powerpoint/2010/main" val="1898483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DF7C2B-C024-4C6B-AFCD-F81D8001A936}"/>
              </a:ext>
            </a:extLst>
          </p:cNvPr>
          <p:cNvSpPr>
            <a:spLocks noGrp="1"/>
          </p:cNvSpPr>
          <p:nvPr>
            <p:ph type="title"/>
          </p:nvPr>
        </p:nvSpPr>
        <p:spPr>
          <a:xfrm>
            <a:off x="2784642" y="1989443"/>
            <a:ext cx="8240295" cy="3603789"/>
          </a:xfrm>
        </p:spPr>
        <p:txBody>
          <a:bodyPr/>
          <a:lstStyle/>
          <a:p>
            <a:pPr marL="215900" lvl="1" algn="l">
              <a:spcBef>
                <a:spcPts val="600"/>
              </a:spcBef>
            </a:pPr>
            <a:r>
              <a:rPr lang="sv-SE" sz="3800" b="1">
                <a:solidFill>
                  <a:srgbClr val="FFFFFF"/>
                </a:solidFill>
                <a:latin typeface="Arial"/>
                <a:cs typeface="Arial"/>
              </a:rPr>
              <a:t>Årets vaccinationskampanj</a:t>
            </a:r>
            <a:endParaRPr lang="sv-SE">
              <a:cs typeface="Arial"/>
            </a:endParaRPr>
          </a:p>
        </p:txBody>
      </p:sp>
      <p:sp>
        <p:nvSpPr>
          <p:cNvPr id="3" name="textruta 2">
            <a:extLst>
              <a:ext uri="{FF2B5EF4-FFF2-40B4-BE49-F238E27FC236}">
                <a16:creationId xmlns:a16="http://schemas.microsoft.com/office/drawing/2014/main" id="{E47D70E1-B114-9394-6CF6-E2DB034E7BC4}"/>
              </a:ext>
            </a:extLst>
          </p:cNvPr>
          <p:cNvSpPr txBox="1"/>
          <p:nvPr/>
        </p:nvSpPr>
        <p:spPr>
          <a:xfrm>
            <a:off x="3743433" y="2942993"/>
            <a:ext cx="4705134" cy="2554545"/>
          </a:xfrm>
          <a:prstGeom prst="rect">
            <a:avLst/>
          </a:prstGeom>
          <a:noFill/>
        </p:spPr>
        <p:txBody>
          <a:bodyPr wrap="none" rtlCol="0">
            <a:spAutoFit/>
          </a:bodyPr>
          <a:lstStyle/>
          <a:p>
            <a:pPr marL="285750" indent="-285750">
              <a:spcAft>
                <a:spcPts val="1200"/>
              </a:spcAft>
              <a:buFont typeface="Arial" panose="020B0604020202020204" pitchFamily="34" charset="0"/>
              <a:buChar char="•"/>
            </a:pPr>
            <a:r>
              <a:rPr lang="sv-SE" sz="2400">
                <a:solidFill>
                  <a:schemeClr val="tx1"/>
                </a:solidFill>
                <a:latin typeface="Arial"/>
                <a:ea typeface="+mj-lt"/>
                <a:cs typeface="Arial"/>
              </a:rPr>
              <a:t>Tidsplan och prioritering</a:t>
            </a:r>
          </a:p>
          <a:p>
            <a:pPr marL="285750" indent="-285750">
              <a:spcAft>
                <a:spcPts val="1200"/>
              </a:spcAft>
              <a:buFont typeface="Arial" panose="020B0604020202020204" pitchFamily="34" charset="0"/>
              <a:buChar char="•"/>
            </a:pPr>
            <a:r>
              <a:rPr lang="sv-SE" sz="2400">
                <a:latin typeface="Arial"/>
                <a:ea typeface="+mj-lt"/>
                <a:cs typeface="Arial"/>
              </a:rPr>
              <a:t>Bokning</a:t>
            </a:r>
          </a:p>
          <a:p>
            <a:pPr marL="285750" indent="-285750">
              <a:spcAft>
                <a:spcPts val="1200"/>
              </a:spcAft>
              <a:buFont typeface="Arial" panose="020B0604020202020204" pitchFamily="34" charset="0"/>
              <a:buChar char="•"/>
            </a:pPr>
            <a:r>
              <a:rPr lang="sv-SE" sz="2400">
                <a:latin typeface="Arial"/>
                <a:ea typeface="+mj-lt"/>
                <a:cs typeface="Arial"/>
              </a:rPr>
              <a:t>Dokumentation och uppföljning</a:t>
            </a:r>
          </a:p>
          <a:p>
            <a:pPr marL="285750" indent="-285750">
              <a:spcAft>
                <a:spcPts val="1200"/>
              </a:spcAft>
              <a:buFont typeface="Arial" panose="020B0604020202020204" pitchFamily="34" charset="0"/>
              <a:buChar char="•"/>
            </a:pPr>
            <a:r>
              <a:rPr lang="sv-SE" sz="2400"/>
              <a:t>Avgifter</a:t>
            </a:r>
          </a:p>
          <a:p>
            <a:pPr marL="285750" indent="-285750">
              <a:spcAft>
                <a:spcPts val="1200"/>
              </a:spcAft>
              <a:buFont typeface="Arial" panose="020B0604020202020204" pitchFamily="34" charset="0"/>
              <a:buChar char="•"/>
            </a:pPr>
            <a:r>
              <a:rPr lang="sv-SE" sz="2400"/>
              <a:t>Vaccination i kommunal vård</a:t>
            </a:r>
          </a:p>
        </p:txBody>
      </p:sp>
    </p:spTree>
    <p:extLst>
      <p:ext uri="{BB962C8B-B14F-4D97-AF65-F5344CB8AC3E}">
        <p14:creationId xmlns:p14="http://schemas.microsoft.com/office/powerpoint/2010/main" val="15175296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275" y="333375"/>
            <a:ext cx="10585449" cy="1296000"/>
          </a:xfrm>
        </p:spPr>
        <p:txBody>
          <a:bodyPr anchor="ctr">
            <a:normAutofit/>
          </a:bodyPr>
          <a:lstStyle/>
          <a:p>
            <a:r>
              <a:rPr lang="sv-SE"/>
              <a:t>Tidsplan och prioritering</a:t>
            </a:r>
          </a:p>
        </p:txBody>
      </p:sp>
      <p:sp>
        <p:nvSpPr>
          <p:cNvPr id="3" name="Platshållare för innehåll 2"/>
          <p:cNvSpPr>
            <a:spLocks noGrp="1"/>
          </p:cNvSpPr>
          <p:nvPr>
            <p:ph idx="1"/>
          </p:nvPr>
        </p:nvSpPr>
        <p:spPr>
          <a:xfrm>
            <a:off x="803275" y="1665288"/>
            <a:ext cx="4860000" cy="4535488"/>
          </a:xfrm>
        </p:spPr>
        <p:txBody>
          <a:bodyPr vert="horz" lIns="0" tIns="0" rIns="0" bIns="0" rtlCol="0" anchor="t">
            <a:normAutofit/>
          </a:bodyPr>
          <a:lstStyle/>
          <a:p>
            <a:pPr marL="287655" indent="-287655"/>
            <a:r>
              <a:rPr lang="sv-SE"/>
              <a:t>Start </a:t>
            </a:r>
            <a:r>
              <a:rPr lang="sv-SE" b="1"/>
              <a:t>7 november 2023.</a:t>
            </a:r>
          </a:p>
          <a:p>
            <a:pPr marL="287655" indent="-287655"/>
            <a:r>
              <a:rPr lang="sv-SE"/>
              <a:t>Under november prioriteras medicinska </a:t>
            </a:r>
            <a:r>
              <a:rPr lang="sv-SE" b="1"/>
              <a:t>riskgrupper (inklusive 65+) och hushållskontakter till personer med kraftigt nedsatt immunförsvar.</a:t>
            </a:r>
          </a:p>
          <a:p>
            <a:pPr marL="287655" indent="-287655"/>
            <a:r>
              <a:rPr lang="sv-SE"/>
              <a:t>Parallell vaccination av </a:t>
            </a:r>
            <a:r>
              <a:rPr lang="sv-SE" b="1"/>
              <a:t>vårdnära personal i vård- och omsorg </a:t>
            </a:r>
            <a:r>
              <a:rPr lang="sv-SE"/>
              <a:t>kan ske</a:t>
            </a:r>
          </a:p>
          <a:p>
            <a:pPr marL="287655" indent="-287655"/>
            <a:r>
              <a:rPr lang="sv-SE"/>
              <a:t>Från 5 december kan också övriga vaccineras</a:t>
            </a:r>
          </a:p>
          <a:p>
            <a:pPr marL="287655" indent="-287655"/>
            <a:endParaRPr lang="sv-SE"/>
          </a:p>
        </p:txBody>
      </p:sp>
      <p:pic>
        <p:nvPicPr>
          <p:cNvPr id="8" name="Bildobjekt 7" descr="En bild som visar bord&#10;&#10;Automatiskt genererad beskrivning">
            <a:extLst>
              <a:ext uri="{FF2B5EF4-FFF2-40B4-BE49-F238E27FC236}">
                <a16:creationId xmlns:a16="http://schemas.microsoft.com/office/drawing/2014/main" id="{95296E56-1EE5-46B1-A8C6-EA56533DA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468" y="2086475"/>
            <a:ext cx="4428000" cy="3154950"/>
          </a:xfrm>
          <a:prstGeom prst="rect">
            <a:avLst/>
          </a:prstGeom>
          <a:noFill/>
        </p:spPr>
      </p:pic>
      <p:sp>
        <p:nvSpPr>
          <p:cNvPr id="4" name="Platshållare för datum 3"/>
          <p:cNvSpPr>
            <a:spLocks noGrp="1"/>
          </p:cNvSpPr>
          <p:nvPr>
            <p:ph type="dt" sz="half" idx="14"/>
          </p:nvPr>
        </p:nvSpPr>
        <p:spPr>
          <a:xfrm>
            <a:off x="9781032" y="6452047"/>
            <a:ext cx="1440000" cy="324000"/>
          </a:xfrm>
        </p:spPr>
        <p:txBody>
          <a:bodyPr anchor="ctr">
            <a:normAutofit/>
          </a:bodyPr>
          <a:lstStyle/>
          <a:p>
            <a:pPr>
              <a:spcAft>
                <a:spcPts val="600"/>
              </a:spcAft>
            </a:pPr>
            <a:r>
              <a:rPr lang="sv-SE"/>
              <a:t>Region Halland  │</a:t>
            </a:r>
          </a:p>
        </p:txBody>
      </p:sp>
      <p:sp>
        <p:nvSpPr>
          <p:cNvPr id="5" name="Platshållare för sidfot 4"/>
          <p:cNvSpPr>
            <a:spLocks noGrp="1"/>
          </p:cNvSpPr>
          <p:nvPr>
            <p:ph type="ftr" sz="quarter" idx="15"/>
          </p:nvPr>
        </p:nvSpPr>
        <p:spPr>
          <a:xfrm>
            <a:off x="809625" y="6452047"/>
            <a:ext cx="4114800" cy="324000"/>
          </a:xfrm>
        </p:spPr>
        <p:txBody>
          <a:bodyPr anchor="ctr">
            <a:normAutofit/>
          </a:bodyPr>
          <a:lstStyle/>
          <a:p>
            <a:pPr>
              <a:spcAft>
                <a:spcPts val="600"/>
              </a:spcAft>
            </a:pPr>
            <a:r>
              <a:rPr lang="sv-SE"/>
              <a:t>Halland – Bästa livsplatsen</a:t>
            </a:r>
          </a:p>
        </p:txBody>
      </p:sp>
      <p:sp>
        <p:nvSpPr>
          <p:cNvPr id="6" name="Platshållare för bildnummer 5"/>
          <p:cNvSpPr>
            <a:spLocks noGrp="1"/>
          </p:cNvSpPr>
          <p:nvPr>
            <p:ph type="sldNum" sz="quarter" idx="16"/>
          </p:nvPr>
        </p:nvSpPr>
        <p:spPr>
          <a:xfrm>
            <a:off x="11227469" y="6452047"/>
            <a:ext cx="216000" cy="324000"/>
          </a:xfrm>
        </p:spPr>
        <p:txBody>
          <a:bodyPr anchor="ctr">
            <a:normAutofit/>
          </a:bodyPr>
          <a:lstStyle/>
          <a:p>
            <a:pPr>
              <a:spcAft>
                <a:spcPts val="600"/>
              </a:spcAft>
            </a:pPr>
            <a:fld id="{E8645303-2AAE-45D1-913A-B06AE6474513}" type="slidenum">
              <a:rPr lang="sv-SE" smtClean="0"/>
              <a:pPr>
                <a:spcAft>
                  <a:spcPts val="600"/>
                </a:spcAft>
              </a:pPr>
              <a:t>42</a:t>
            </a:fld>
            <a:endParaRPr lang="sv-SE"/>
          </a:p>
        </p:txBody>
      </p:sp>
    </p:spTree>
    <p:extLst>
      <p:ext uri="{BB962C8B-B14F-4D97-AF65-F5344CB8AC3E}">
        <p14:creationId xmlns:p14="http://schemas.microsoft.com/office/powerpoint/2010/main" val="14609111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3C1AD8-1E16-4EF2-B045-B7C30FF75FDD}"/>
              </a:ext>
            </a:extLst>
          </p:cNvPr>
          <p:cNvSpPr>
            <a:spLocks noGrp="1"/>
          </p:cNvSpPr>
          <p:nvPr>
            <p:ph type="title"/>
          </p:nvPr>
        </p:nvSpPr>
        <p:spPr>
          <a:xfrm>
            <a:off x="803275" y="333375"/>
            <a:ext cx="10585449" cy="1296000"/>
          </a:xfrm>
        </p:spPr>
        <p:txBody>
          <a:bodyPr anchor="ctr">
            <a:normAutofit/>
          </a:bodyPr>
          <a:lstStyle/>
          <a:p>
            <a:r>
              <a:rPr lang="sv-SE"/>
              <a:t>Bokning</a:t>
            </a:r>
          </a:p>
        </p:txBody>
      </p:sp>
      <p:sp>
        <p:nvSpPr>
          <p:cNvPr id="3" name="Platshållare för innehåll 2">
            <a:extLst>
              <a:ext uri="{FF2B5EF4-FFF2-40B4-BE49-F238E27FC236}">
                <a16:creationId xmlns:a16="http://schemas.microsoft.com/office/drawing/2014/main" id="{603BF98C-3F58-40E5-9AE9-D5147F35584F}"/>
              </a:ext>
            </a:extLst>
          </p:cNvPr>
          <p:cNvSpPr>
            <a:spLocks noGrp="1"/>
          </p:cNvSpPr>
          <p:nvPr>
            <p:ph idx="1"/>
          </p:nvPr>
        </p:nvSpPr>
        <p:spPr>
          <a:xfrm>
            <a:off x="803275" y="1665288"/>
            <a:ext cx="4860000" cy="4535488"/>
          </a:xfrm>
        </p:spPr>
        <p:txBody>
          <a:bodyPr vert="horz" lIns="0" tIns="0" rIns="0" bIns="0" rtlCol="0" anchor="t">
            <a:normAutofit lnSpcReduction="10000"/>
          </a:bodyPr>
          <a:lstStyle/>
          <a:p>
            <a:pPr marL="287655" indent="-287655"/>
            <a:r>
              <a:rPr lang="sv-SE"/>
              <a:t>Bokning för invånare sker som tidigare via 1177.se/Halland</a:t>
            </a:r>
          </a:p>
          <a:p>
            <a:pPr marL="287655" indent="-287655"/>
            <a:r>
              <a:rPr lang="sv-SE"/>
              <a:t>Bokning öppnar 31 oktober</a:t>
            </a:r>
            <a:endParaRPr lang="sv-SE">
              <a:cs typeface="Arial"/>
            </a:endParaRPr>
          </a:p>
          <a:p>
            <a:pPr marL="287655" indent="-287655"/>
            <a:r>
              <a:rPr lang="sv-SE" err="1"/>
              <a:t>Drop</a:t>
            </a:r>
            <a:r>
              <a:rPr lang="sv-SE"/>
              <a:t> in är möjligt, vissa vårdcentraler erbjuder det</a:t>
            </a:r>
            <a:endParaRPr lang="sv-SE">
              <a:cs typeface="Arial"/>
            </a:endParaRPr>
          </a:p>
          <a:p>
            <a:pPr marL="287655" indent="-287655"/>
            <a:r>
              <a:rPr lang="sv-SE">
                <a:ea typeface="+mn-lt"/>
                <a:cs typeface="+mn-lt"/>
              </a:rPr>
              <a:t>De vårdcentraler som erbjuder </a:t>
            </a:r>
            <a:r>
              <a:rPr lang="sv-SE" err="1">
                <a:ea typeface="+mn-lt"/>
                <a:cs typeface="+mn-lt"/>
              </a:rPr>
              <a:t>drop</a:t>
            </a:r>
            <a:r>
              <a:rPr lang="sv-SE">
                <a:ea typeface="+mn-lt"/>
                <a:cs typeface="+mn-lt"/>
              </a:rPr>
              <a:t> in, fyller i öppettider på sitt </a:t>
            </a:r>
            <a:r>
              <a:rPr lang="sv-SE" err="1">
                <a:ea typeface="+mn-lt"/>
                <a:cs typeface="+mn-lt"/>
              </a:rPr>
              <a:t>kontaktkort</a:t>
            </a:r>
            <a:r>
              <a:rPr lang="sv-SE">
                <a:ea typeface="+mn-lt"/>
                <a:cs typeface="+mn-lt"/>
              </a:rPr>
              <a:t>. På bokningssidan finns länkar till respektive </a:t>
            </a:r>
            <a:r>
              <a:rPr lang="sv-SE" err="1">
                <a:ea typeface="+mn-lt"/>
                <a:cs typeface="+mn-lt"/>
              </a:rPr>
              <a:t>kontaktkort</a:t>
            </a:r>
            <a:r>
              <a:rPr lang="sv-SE">
                <a:ea typeface="+mn-lt"/>
                <a:cs typeface="+mn-lt"/>
              </a:rPr>
              <a:t>.</a:t>
            </a:r>
            <a:endParaRPr lang="sv-SE">
              <a:cs typeface="Arial"/>
            </a:endParaRPr>
          </a:p>
          <a:p>
            <a:pPr marL="287655" indent="-287655"/>
            <a:r>
              <a:rPr lang="sv-SE">
                <a:cs typeface="Arial"/>
              </a:rPr>
              <a:t>Länk till bokningssidan: </a:t>
            </a:r>
            <a:br>
              <a:rPr lang="sv-SE">
                <a:ea typeface="+mn-lt"/>
                <a:cs typeface="+mn-lt"/>
              </a:rPr>
            </a:br>
            <a:r>
              <a:rPr lang="sv-SE">
                <a:ea typeface="+mn-lt"/>
                <a:cs typeface="+mn-lt"/>
                <a:hlinkClick r:id="rId3">
                  <a:extLst>
                    <a:ext uri="{A12FA001-AC4F-418D-AE19-62706E023703}">
                      <ahyp:hlinkClr xmlns:ahyp="http://schemas.microsoft.com/office/drawing/2018/hyperlinkcolor" val="tx"/>
                    </a:ext>
                  </a:extLst>
                </a:hlinkClick>
              </a:rPr>
              <a:t>https://www.1177.se/Halland/behandling--hjalpmedel/vaccinationer/vaccination-mot-influensa/</a:t>
            </a:r>
          </a:p>
          <a:p>
            <a:pPr marL="287655" indent="-287655"/>
            <a:endParaRPr lang="sv-SE">
              <a:solidFill>
                <a:srgbClr val="FF0000"/>
              </a:solidFill>
              <a:ea typeface="+mn-lt"/>
              <a:cs typeface="+mn-lt"/>
            </a:endParaRPr>
          </a:p>
          <a:p>
            <a:pPr marL="287655" indent="-287655"/>
            <a:endParaRPr lang="sv-SE">
              <a:solidFill>
                <a:srgbClr val="FF0000"/>
              </a:solidFill>
              <a:cs typeface="Arial" panose="020B0604020202020204"/>
            </a:endParaRPr>
          </a:p>
          <a:p>
            <a:pPr marL="287655" indent="-287655"/>
            <a:endParaRPr lang="sv-SE">
              <a:cs typeface="Arial" panose="020B0604020202020204"/>
            </a:endParaRPr>
          </a:p>
        </p:txBody>
      </p:sp>
      <p:pic>
        <p:nvPicPr>
          <p:cNvPr id="8" name="Bildobjekt 8" descr="En bild som visar text&#10;&#10;Automatiskt genererad beskrivning">
            <a:extLst>
              <a:ext uri="{FF2B5EF4-FFF2-40B4-BE49-F238E27FC236}">
                <a16:creationId xmlns:a16="http://schemas.microsoft.com/office/drawing/2014/main" id="{A31CFFE3-CE32-E25C-ACD4-176826E4B43D}"/>
              </a:ext>
            </a:extLst>
          </p:cNvPr>
          <p:cNvPicPr>
            <a:picLocks noChangeAspect="1"/>
          </p:cNvPicPr>
          <p:nvPr/>
        </p:nvPicPr>
        <p:blipFill>
          <a:blip r:embed="rId4"/>
          <a:stretch>
            <a:fillRect/>
          </a:stretch>
        </p:blipFill>
        <p:spPr>
          <a:xfrm>
            <a:off x="5672889" y="1630167"/>
            <a:ext cx="6058947" cy="4000725"/>
          </a:xfrm>
          <a:prstGeom prst="rect">
            <a:avLst/>
          </a:prstGeom>
          <a:noFill/>
        </p:spPr>
      </p:pic>
      <p:sp>
        <p:nvSpPr>
          <p:cNvPr id="4" name="Platshållare för datum 3">
            <a:extLst>
              <a:ext uri="{FF2B5EF4-FFF2-40B4-BE49-F238E27FC236}">
                <a16:creationId xmlns:a16="http://schemas.microsoft.com/office/drawing/2014/main" id="{31CE3A88-EC10-4E1D-82D8-06B1CE75B014}"/>
              </a:ext>
            </a:extLst>
          </p:cNvPr>
          <p:cNvSpPr>
            <a:spLocks noGrp="1"/>
          </p:cNvSpPr>
          <p:nvPr>
            <p:ph type="dt" sz="half" idx="14"/>
          </p:nvPr>
        </p:nvSpPr>
        <p:spPr>
          <a:xfrm>
            <a:off x="9781032" y="6452047"/>
            <a:ext cx="1440000" cy="324000"/>
          </a:xfrm>
        </p:spPr>
        <p:txBody>
          <a:bodyPr anchor="ctr">
            <a:normAutofit/>
          </a:bodyPr>
          <a:lstStyle/>
          <a:p>
            <a:pPr>
              <a:spcAft>
                <a:spcPts val="600"/>
              </a:spcAft>
            </a:pPr>
            <a:r>
              <a:rPr lang="sv-SE"/>
              <a:t>Region Halland  │</a:t>
            </a:r>
          </a:p>
        </p:txBody>
      </p:sp>
      <p:sp>
        <p:nvSpPr>
          <p:cNvPr id="5" name="Platshållare för sidfot 4">
            <a:extLst>
              <a:ext uri="{FF2B5EF4-FFF2-40B4-BE49-F238E27FC236}">
                <a16:creationId xmlns:a16="http://schemas.microsoft.com/office/drawing/2014/main" id="{10E0F1AC-F483-4A28-B659-1FCFF8F1C0B7}"/>
              </a:ext>
            </a:extLst>
          </p:cNvPr>
          <p:cNvSpPr>
            <a:spLocks noGrp="1"/>
          </p:cNvSpPr>
          <p:nvPr>
            <p:ph type="ftr" sz="quarter" idx="15"/>
          </p:nvPr>
        </p:nvSpPr>
        <p:spPr>
          <a:xfrm>
            <a:off x="809625" y="6452047"/>
            <a:ext cx="4114800" cy="324000"/>
          </a:xfrm>
        </p:spPr>
        <p:txBody>
          <a:bodyPr anchor="ctr">
            <a:normAutofit/>
          </a:bodyPr>
          <a:lstStyle/>
          <a:p>
            <a:pPr>
              <a:spcAft>
                <a:spcPts val="600"/>
              </a:spcAft>
            </a:pPr>
            <a:r>
              <a:rPr lang="sv-SE"/>
              <a:t>Halland – Bästa livsplatsen</a:t>
            </a:r>
          </a:p>
        </p:txBody>
      </p:sp>
      <p:sp>
        <p:nvSpPr>
          <p:cNvPr id="6" name="Platshållare för bildnummer 5">
            <a:extLst>
              <a:ext uri="{FF2B5EF4-FFF2-40B4-BE49-F238E27FC236}">
                <a16:creationId xmlns:a16="http://schemas.microsoft.com/office/drawing/2014/main" id="{B20563A7-AB7D-48C2-ABB1-736ED0B65532}"/>
              </a:ext>
            </a:extLst>
          </p:cNvPr>
          <p:cNvSpPr>
            <a:spLocks noGrp="1"/>
          </p:cNvSpPr>
          <p:nvPr>
            <p:ph type="sldNum" sz="quarter" idx="16"/>
          </p:nvPr>
        </p:nvSpPr>
        <p:spPr>
          <a:xfrm>
            <a:off x="11227469" y="6452047"/>
            <a:ext cx="216000" cy="324000"/>
          </a:xfrm>
        </p:spPr>
        <p:txBody>
          <a:bodyPr anchor="ctr">
            <a:normAutofit/>
          </a:bodyPr>
          <a:lstStyle/>
          <a:p>
            <a:pPr>
              <a:spcAft>
                <a:spcPts val="600"/>
              </a:spcAft>
            </a:pPr>
            <a:fld id="{E8645303-2AAE-45D1-913A-B06AE6474513}" type="slidenum">
              <a:rPr lang="sv-SE" smtClean="0"/>
              <a:pPr>
                <a:spcAft>
                  <a:spcPts val="600"/>
                </a:spcAft>
              </a:pPr>
              <a:t>43</a:t>
            </a:fld>
            <a:endParaRPr lang="sv-SE"/>
          </a:p>
        </p:txBody>
      </p:sp>
    </p:spTree>
    <p:extLst>
      <p:ext uri="{BB962C8B-B14F-4D97-AF65-F5344CB8AC3E}">
        <p14:creationId xmlns:p14="http://schemas.microsoft.com/office/powerpoint/2010/main" val="3633283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BDBC33-B0DC-4F60-ACA7-E3029B2967FC}"/>
              </a:ext>
            </a:extLst>
          </p:cNvPr>
          <p:cNvSpPr>
            <a:spLocks noGrp="1"/>
          </p:cNvSpPr>
          <p:nvPr>
            <p:ph type="title"/>
          </p:nvPr>
        </p:nvSpPr>
        <p:spPr/>
        <p:txBody>
          <a:bodyPr/>
          <a:lstStyle/>
          <a:p>
            <a:r>
              <a:rPr lang="sv-SE">
                <a:cs typeface="Arial"/>
              </a:rPr>
              <a:t>Dokumentation och uppföljning</a:t>
            </a:r>
            <a:endParaRPr lang="sv-SE"/>
          </a:p>
        </p:txBody>
      </p:sp>
      <p:sp>
        <p:nvSpPr>
          <p:cNvPr id="3" name="Platshållare för innehåll 2">
            <a:extLst>
              <a:ext uri="{FF2B5EF4-FFF2-40B4-BE49-F238E27FC236}">
                <a16:creationId xmlns:a16="http://schemas.microsoft.com/office/drawing/2014/main" id="{A38849AC-8132-44E1-AD1B-71ECA962137B}"/>
              </a:ext>
            </a:extLst>
          </p:cNvPr>
          <p:cNvSpPr>
            <a:spLocks noGrp="1"/>
          </p:cNvSpPr>
          <p:nvPr>
            <p:ph sz="quarter" idx="13"/>
          </p:nvPr>
        </p:nvSpPr>
        <p:spPr/>
        <p:txBody>
          <a:bodyPr vert="horz" lIns="0" tIns="0" rIns="0" bIns="0" rtlCol="0" anchor="t">
            <a:noAutofit/>
          </a:bodyPr>
          <a:lstStyle/>
          <a:p>
            <a:pPr marL="287655" indent="-287655"/>
            <a:r>
              <a:rPr lang="sv-SE">
                <a:cs typeface="Arial"/>
              </a:rPr>
              <a:t>Vaccinationen dokumenteras i MittVaccin</a:t>
            </a:r>
            <a:r>
              <a:rPr lang="sv-SE">
                <a:solidFill>
                  <a:srgbClr val="006966"/>
                </a:solidFill>
                <a:cs typeface="Arial"/>
              </a:rPr>
              <a:t> </a:t>
            </a:r>
            <a:br>
              <a:rPr lang="sv-SE">
                <a:solidFill>
                  <a:srgbClr val="006966"/>
                </a:solidFill>
                <a:cs typeface="Arial"/>
              </a:rPr>
            </a:br>
            <a:r>
              <a:rPr lang="sv-SE">
                <a:cs typeface="Arial"/>
              </a:rPr>
              <a:t>Instruktionsvideor finns på: </a:t>
            </a:r>
            <a:r>
              <a:rPr lang="sv-SE">
                <a:hlinkClick r:id="rId3"/>
              </a:rPr>
              <a:t>Dokumentation – </a:t>
            </a:r>
            <a:r>
              <a:rPr lang="sv-SE" err="1">
                <a:hlinkClick r:id="rId3"/>
              </a:rPr>
              <a:t>Cambio</a:t>
            </a:r>
            <a:endParaRPr lang="sv-SE">
              <a:solidFill>
                <a:srgbClr val="006966"/>
              </a:solidFill>
              <a:cs typeface="Arial"/>
            </a:endParaRPr>
          </a:p>
          <a:p>
            <a:pPr marL="287655" indent="-287655"/>
            <a:endParaRPr lang="sv-SE">
              <a:solidFill>
                <a:srgbClr val="006966"/>
              </a:solidFill>
              <a:cs typeface="Arial"/>
            </a:endParaRPr>
          </a:p>
          <a:p>
            <a:pPr marL="287655" indent="-287655"/>
            <a:r>
              <a:rPr lang="sv-SE">
                <a:cs typeface="Arial"/>
              </a:rPr>
              <a:t>För information, behörighet och utbildning, se:</a:t>
            </a:r>
            <a:br>
              <a:rPr lang="sv-SE">
                <a:cs typeface="Arial"/>
              </a:rPr>
            </a:br>
            <a:r>
              <a:rPr lang="sv-SE">
                <a:solidFill>
                  <a:srgbClr val="006966"/>
                </a:solidFill>
                <a:hlinkClick r:id="rId4">
                  <a:extLst>
                    <a:ext uri="{A12FA001-AC4F-418D-AE19-62706E023703}">
                      <ahyp:hlinkClr xmlns:ahyp="http://schemas.microsoft.com/office/drawing/2018/hyperlinkcolor" val="tx"/>
                    </a:ext>
                  </a:extLst>
                </a:hlinkClick>
              </a:rPr>
              <a:t>MittVaccin - Vårdgivare (regionhalland.se)</a:t>
            </a:r>
            <a:endParaRPr lang="sv-SE">
              <a:cs typeface="Arial"/>
            </a:endParaRPr>
          </a:p>
          <a:p>
            <a:pPr marL="287655" indent="-287655"/>
            <a:endParaRPr lang="sv-SE">
              <a:cs typeface="Arial"/>
            </a:endParaRPr>
          </a:p>
          <a:p>
            <a:pPr marL="503555" lvl="1" indent="-287655"/>
            <a:endParaRPr lang="sv-SE">
              <a:cs typeface="Arial"/>
            </a:endParaRPr>
          </a:p>
        </p:txBody>
      </p:sp>
      <p:sp>
        <p:nvSpPr>
          <p:cNvPr id="4" name="Platshållare för datum 3">
            <a:extLst>
              <a:ext uri="{FF2B5EF4-FFF2-40B4-BE49-F238E27FC236}">
                <a16:creationId xmlns:a16="http://schemas.microsoft.com/office/drawing/2014/main" id="{120D8A9B-6F36-4398-A2AA-261C3305D0D9}"/>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7ED46334-2513-4C49-98E8-EC7EA2D7711F}"/>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2FBE93B0-816E-4A13-B50A-7FC5EE050AC2}"/>
              </a:ext>
            </a:extLst>
          </p:cNvPr>
          <p:cNvSpPr>
            <a:spLocks noGrp="1"/>
          </p:cNvSpPr>
          <p:nvPr>
            <p:ph type="sldNum" sz="quarter" idx="16"/>
          </p:nvPr>
        </p:nvSpPr>
        <p:spPr/>
        <p:txBody>
          <a:bodyPr/>
          <a:lstStyle/>
          <a:p>
            <a:fld id="{E8645303-2AAE-45D1-913A-B06AE6474513}" type="slidenum">
              <a:rPr lang="sv-SE" smtClean="0"/>
              <a:pPr/>
              <a:t>44</a:t>
            </a:fld>
            <a:endParaRPr lang="sv-SE"/>
          </a:p>
        </p:txBody>
      </p:sp>
    </p:spTree>
    <p:extLst>
      <p:ext uri="{BB962C8B-B14F-4D97-AF65-F5344CB8AC3E}">
        <p14:creationId xmlns:p14="http://schemas.microsoft.com/office/powerpoint/2010/main" val="4292998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0922" y="164539"/>
            <a:ext cx="10585449" cy="1296000"/>
          </a:xfrm>
        </p:spPr>
        <p:txBody>
          <a:bodyPr/>
          <a:lstStyle/>
          <a:p>
            <a:r>
              <a:rPr lang="sv-SE" sz="3200"/>
              <a:t>Avgifter</a:t>
            </a:r>
          </a:p>
        </p:txBody>
      </p:sp>
      <p:sp>
        <p:nvSpPr>
          <p:cNvPr id="3" name="Platshållare för innehåll 2"/>
          <p:cNvSpPr>
            <a:spLocks noGrp="1"/>
          </p:cNvSpPr>
          <p:nvPr>
            <p:ph sz="quarter" idx="13"/>
          </p:nvPr>
        </p:nvSpPr>
        <p:spPr>
          <a:xfrm>
            <a:off x="814290" y="1454822"/>
            <a:ext cx="10585450" cy="4535488"/>
          </a:xfrm>
        </p:spPr>
        <p:txBody>
          <a:bodyPr vert="horz" lIns="0" tIns="0" rIns="0" bIns="0" rtlCol="0" anchor="t">
            <a:noAutofit/>
          </a:bodyPr>
          <a:lstStyle/>
          <a:p>
            <a:pPr marL="287655" indent="-287655"/>
            <a:r>
              <a:rPr lang="sv-SE" b="1"/>
              <a:t>Kostnadsfritt</a:t>
            </a:r>
            <a:r>
              <a:rPr lang="sv-SE"/>
              <a:t> för</a:t>
            </a:r>
          </a:p>
          <a:p>
            <a:pPr marL="558800" lvl="1" indent="-342900">
              <a:buFont typeface="Courier New" panose="02070309020205020404" pitchFamily="49" charset="0"/>
              <a:buChar char="o"/>
            </a:pPr>
            <a:r>
              <a:rPr lang="sv-SE"/>
              <a:t>65+</a:t>
            </a:r>
            <a:endParaRPr lang="sv-SE">
              <a:cs typeface="Arial" panose="020B0604020202020204"/>
            </a:endParaRPr>
          </a:p>
          <a:p>
            <a:pPr marL="558800" lvl="1" indent="-342900">
              <a:buFont typeface="Courier New" panose="02070309020205020404" pitchFamily="49" charset="0"/>
              <a:buChar char="o"/>
            </a:pPr>
            <a:r>
              <a:rPr lang="sv-SE"/>
              <a:t>personer i medicinsk riskgrupp, inklusive gravida (från grav vecka 12)</a:t>
            </a:r>
            <a:endParaRPr lang="sv-SE">
              <a:cs typeface="Arial" panose="020B0604020202020204"/>
            </a:endParaRPr>
          </a:p>
          <a:p>
            <a:pPr marL="558800" lvl="1" indent="-342900">
              <a:buFont typeface="Courier New" panose="02070309020205020404" pitchFamily="49" charset="0"/>
              <a:buChar char="o"/>
            </a:pPr>
            <a:r>
              <a:rPr lang="sv-SE"/>
              <a:t>hushållskontakter till person med kraftigt nedsatt immunförsvar</a:t>
            </a:r>
            <a:endParaRPr lang="sv-SE">
              <a:cs typeface="Arial" panose="020B0604020202020204"/>
            </a:endParaRPr>
          </a:p>
          <a:p>
            <a:pPr marL="503555" lvl="1" indent="-287655"/>
            <a:endParaRPr lang="sv-SE">
              <a:cs typeface="Arial" panose="020B0604020202020204"/>
            </a:endParaRPr>
          </a:p>
          <a:p>
            <a:pPr marL="287655" indent="-287655"/>
            <a:r>
              <a:rPr lang="sv-SE"/>
              <a:t>För övriga grupper avgift på 305 kr (240 kr ”stickavgift” + 65 kr vaccinkostnad)</a:t>
            </a:r>
          </a:p>
          <a:p>
            <a:pPr marL="287655" indent="-287655"/>
            <a:endParaRPr lang="sv-SE"/>
          </a:p>
          <a:p>
            <a:pPr marL="287655" indent="-287655"/>
            <a:r>
              <a:rPr lang="sv-SE"/>
              <a:t>Arbetsgivaren kan också erbjuda personalvaccination mot säsongsinfluensa avgiftsfritt, t ex görs detta i Region Halland </a:t>
            </a:r>
            <a:endParaRPr lang="sv-SE">
              <a:cs typeface="Arial" panose="020B0604020202020204"/>
            </a:endParaRPr>
          </a:p>
          <a:p>
            <a:pPr marL="287655" indent="-287655"/>
            <a:endParaRPr lang="sv-SE">
              <a:cs typeface="Arial" panose="020B0604020202020204"/>
            </a:endParaRPr>
          </a:p>
        </p:txBody>
      </p:sp>
      <p:sp>
        <p:nvSpPr>
          <p:cNvPr id="4" name="Platshållare för datum 3"/>
          <p:cNvSpPr>
            <a:spLocks noGrp="1"/>
          </p:cNvSpPr>
          <p:nvPr>
            <p:ph type="dt" sz="half" idx="14"/>
          </p:nvPr>
        </p:nvSpPr>
        <p:spPr/>
        <p:txBody>
          <a:bodyPr/>
          <a:lstStyle/>
          <a:p>
            <a:r>
              <a:rPr lang="sv-SE"/>
              <a:t>Region Halland  │</a:t>
            </a:r>
          </a:p>
        </p:txBody>
      </p:sp>
      <p:sp>
        <p:nvSpPr>
          <p:cNvPr id="5" name="Platshållare för sidfot 4"/>
          <p:cNvSpPr>
            <a:spLocks noGrp="1"/>
          </p:cNvSpPr>
          <p:nvPr>
            <p:ph type="ftr" sz="quarter" idx="15"/>
          </p:nvPr>
        </p:nvSpPr>
        <p:spPr/>
        <p:txBody>
          <a:bodyPr/>
          <a:lstStyle/>
          <a:p>
            <a:r>
              <a:rPr lang="sv-SE"/>
              <a:t>Halland – Bästa livsplatsen</a:t>
            </a:r>
          </a:p>
        </p:txBody>
      </p:sp>
      <p:sp>
        <p:nvSpPr>
          <p:cNvPr id="6" name="Platshållare för bildnummer 5"/>
          <p:cNvSpPr>
            <a:spLocks noGrp="1"/>
          </p:cNvSpPr>
          <p:nvPr>
            <p:ph type="sldNum" sz="quarter" idx="16"/>
          </p:nvPr>
        </p:nvSpPr>
        <p:spPr/>
        <p:txBody>
          <a:bodyPr/>
          <a:lstStyle/>
          <a:p>
            <a:fld id="{E8645303-2AAE-45D1-913A-B06AE6474513}" type="slidenum">
              <a:rPr lang="sv-SE" smtClean="0"/>
              <a:pPr/>
              <a:t>45</a:t>
            </a:fld>
            <a:endParaRPr lang="sv-SE"/>
          </a:p>
        </p:txBody>
      </p:sp>
      <p:sp>
        <p:nvSpPr>
          <p:cNvPr id="7" name="Rektangel 6"/>
          <p:cNvSpPr/>
          <p:nvPr/>
        </p:nvSpPr>
        <p:spPr>
          <a:xfrm>
            <a:off x="665275" y="1345158"/>
            <a:ext cx="8905473" cy="1680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n w="0"/>
              <a:solidFill>
                <a:schemeClr val="tx1"/>
              </a:solidFill>
              <a:effectLst>
                <a:outerShdw blurRad="38100" dist="19050" dir="2700000" algn="tl" rotWithShape="0">
                  <a:schemeClr val="dk1">
                    <a:alpha val="40000"/>
                  </a:schemeClr>
                </a:outerShdw>
              </a:effectLst>
            </a:endParaRPr>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0105" y="78313"/>
            <a:ext cx="2942644" cy="1544888"/>
          </a:xfrm>
          <a:prstGeom prst="rect">
            <a:avLst/>
          </a:prstGeom>
        </p:spPr>
      </p:pic>
    </p:spTree>
    <p:extLst>
      <p:ext uri="{BB962C8B-B14F-4D97-AF65-F5344CB8AC3E}">
        <p14:creationId xmlns:p14="http://schemas.microsoft.com/office/powerpoint/2010/main" val="21410318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F08A03-39AE-75AD-8F02-DB4684EFE239}"/>
              </a:ext>
            </a:extLst>
          </p:cNvPr>
          <p:cNvSpPr>
            <a:spLocks noGrp="1"/>
          </p:cNvSpPr>
          <p:nvPr>
            <p:ph type="title"/>
          </p:nvPr>
        </p:nvSpPr>
        <p:spPr>
          <a:xfrm>
            <a:off x="803275" y="333375"/>
            <a:ext cx="10585449" cy="989398"/>
          </a:xfrm>
        </p:spPr>
        <p:txBody>
          <a:bodyPr anchor="ctr">
            <a:normAutofit/>
          </a:bodyPr>
          <a:lstStyle/>
          <a:p>
            <a:r>
              <a:rPr lang="sv-SE"/>
              <a:t>Beställning vaccin</a:t>
            </a:r>
          </a:p>
        </p:txBody>
      </p:sp>
      <p:sp>
        <p:nvSpPr>
          <p:cNvPr id="3" name="Platshållare för innehåll 2">
            <a:extLst>
              <a:ext uri="{FF2B5EF4-FFF2-40B4-BE49-F238E27FC236}">
                <a16:creationId xmlns:a16="http://schemas.microsoft.com/office/drawing/2014/main" id="{5E38A59B-CA14-E6E5-1CBD-4F1EC2C8DB31}"/>
              </a:ext>
            </a:extLst>
          </p:cNvPr>
          <p:cNvSpPr>
            <a:spLocks noGrp="1"/>
          </p:cNvSpPr>
          <p:nvPr>
            <p:ph idx="1"/>
          </p:nvPr>
        </p:nvSpPr>
        <p:spPr>
          <a:xfrm>
            <a:off x="803274" y="1322773"/>
            <a:ext cx="7203042" cy="4785064"/>
          </a:xfrm>
        </p:spPr>
        <p:txBody>
          <a:bodyPr vert="horz" lIns="0" tIns="0" rIns="0" bIns="0" rtlCol="0" anchor="t">
            <a:normAutofit/>
          </a:bodyPr>
          <a:lstStyle/>
          <a:p>
            <a:pPr marL="287655" indent="-287655">
              <a:spcBef>
                <a:spcPts val="600"/>
              </a:spcBef>
              <a:spcAft>
                <a:spcPts val="300"/>
              </a:spcAft>
            </a:pPr>
            <a:r>
              <a:rPr lang="sv-SE" sz="1700">
                <a:latin typeface="+mj-lt"/>
              </a:rPr>
              <a:t>Vårdvalsenheter beställer vaccin från </a:t>
            </a:r>
            <a:r>
              <a:rPr lang="sv-SE" sz="1700" err="1">
                <a:latin typeface="+mj-lt"/>
              </a:rPr>
              <a:t>Oriola</a:t>
            </a:r>
            <a:r>
              <a:rPr lang="sv-SE" sz="1700">
                <a:latin typeface="+mj-lt"/>
              </a:rPr>
              <a:t> på sitt kundnummer (</a:t>
            </a:r>
            <a:r>
              <a:rPr lang="sv-SE" sz="1700" err="1">
                <a:latin typeface="+mj-lt"/>
              </a:rPr>
              <a:t>enl</a:t>
            </a:r>
            <a:r>
              <a:rPr lang="sv-SE" sz="1700">
                <a:latin typeface="+mj-lt"/>
              </a:rPr>
              <a:t> tilldelning) </a:t>
            </a:r>
          </a:p>
          <a:p>
            <a:pPr marL="287655" indent="-287655">
              <a:spcBef>
                <a:spcPts val="600"/>
              </a:spcBef>
              <a:spcAft>
                <a:spcPts val="300"/>
              </a:spcAft>
            </a:pPr>
            <a:r>
              <a:rPr lang="sv-SE" sz="1700">
                <a:effectLst/>
                <a:latin typeface="+mj-lt"/>
              </a:rPr>
              <a:t>Enheten behöver ha ett eget kundnummer hos </a:t>
            </a:r>
            <a:r>
              <a:rPr lang="sv-SE" sz="1700" err="1">
                <a:effectLst/>
                <a:latin typeface="+mj-lt"/>
              </a:rPr>
              <a:t>Oriola</a:t>
            </a:r>
            <a:r>
              <a:rPr lang="sv-SE" sz="1700">
                <a:effectLst/>
                <a:latin typeface="+mj-lt"/>
              </a:rPr>
              <a:t> och vara ansluten till </a:t>
            </a:r>
            <a:r>
              <a:rPr lang="sv-SE" sz="1700" err="1">
                <a:effectLst/>
                <a:latin typeface="+mj-lt"/>
              </a:rPr>
              <a:t>Oriolas</a:t>
            </a:r>
            <a:r>
              <a:rPr lang="sv-SE" sz="1700">
                <a:effectLst/>
                <a:latin typeface="+mj-lt"/>
              </a:rPr>
              <a:t> </a:t>
            </a:r>
            <a:r>
              <a:rPr lang="sv-SE" sz="1700" err="1">
                <a:effectLst/>
                <a:latin typeface="+mj-lt"/>
              </a:rPr>
              <a:t>Webshop</a:t>
            </a:r>
            <a:r>
              <a:rPr lang="sv-SE" sz="1700">
                <a:latin typeface="+mj-lt"/>
              </a:rPr>
              <a:t>.</a:t>
            </a:r>
            <a:endParaRPr lang="sv-SE" sz="1700">
              <a:latin typeface="+mj-lt"/>
              <a:cs typeface="Arial" panose="020B0604020202020204"/>
            </a:endParaRPr>
          </a:p>
          <a:p>
            <a:pPr marL="287655" indent="-287655">
              <a:spcBef>
                <a:spcPts val="600"/>
              </a:spcBef>
              <a:spcAft>
                <a:spcPts val="300"/>
              </a:spcAft>
            </a:pPr>
            <a:r>
              <a:rPr lang="sv-SE" sz="1700">
                <a:effectLst/>
                <a:latin typeface="+mj-lt"/>
              </a:rPr>
              <a:t>Fördelningen av </a:t>
            </a:r>
            <a:r>
              <a:rPr lang="sv-SE" sz="1700" err="1">
                <a:latin typeface="+mj-lt"/>
              </a:rPr>
              <a:t>Influvac</a:t>
            </a:r>
            <a:r>
              <a:rPr lang="sv-SE" sz="1700">
                <a:latin typeface="+mj-lt"/>
              </a:rPr>
              <a:t> Tetra</a:t>
            </a:r>
            <a:r>
              <a:rPr lang="sv-SE" sz="1700">
                <a:effectLst/>
                <a:latin typeface="+mj-lt"/>
              </a:rPr>
              <a:t> mellan de olika enheterna baseras på antal listade patienter i åldersgrupp 65+ samt statistik från tidigare säsonger.</a:t>
            </a:r>
            <a:endParaRPr lang="sv-SE" sz="1700">
              <a:effectLst/>
              <a:latin typeface="+mj-lt"/>
              <a:cs typeface="Arial"/>
            </a:endParaRPr>
          </a:p>
          <a:p>
            <a:pPr marL="287655" indent="-287655">
              <a:spcBef>
                <a:spcPts val="600"/>
              </a:spcBef>
              <a:spcAft>
                <a:spcPts val="300"/>
              </a:spcAft>
            </a:pPr>
            <a:r>
              <a:rPr lang="sv-SE" sz="1700">
                <a:effectLst/>
                <a:latin typeface="+mj-lt"/>
              </a:rPr>
              <a:t>Ett mindre antal doser </a:t>
            </a:r>
            <a:r>
              <a:rPr lang="sv-SE" sz="1700" err="1">
                <a:effectLst/>
                <a:latin typeface="+mj-lt"/>
              </a:rPr>
              <a:t>Fluad</a:t>
            </a:r>
            <a:r>
              <a:rPr lang="sv-SE" sz="1700">
                <a:effectLst/>
                <a:latin typeface="+mj-lt"/>
              </a:rPr>
              <a:t> kan beställas till enheter i Vårdval Halland.</a:t>
            </a:r>
            <a:endParaRPr lang="sv-SE" sz="1700">
              <a:effectLst/>
              <a:latin typeface="+mj-lt"/>
              <a:cs typeface="Arial" panose="020B0604020202020204"/>
            </a:endParaRPr>
          </a:p>
          <a:p>
            <a:pPr marL="287655" indent="-287655">
              <a:spcBef>
                <a:spcPts val="600"/>
              </a:spcBef>
            </a:pPr>
            <a:r>
              <a:rPr lang="sv-SE" sz="1700">
                <a:latin typeface="+mj-lt"/>
              </a:rPr>
              <a:t>Kommunerna (separat mail har gått ut med information)</a:t>
            </a:r>
          </a:p>
          <a:p>
            <a:pPr lvl="1">
              <a:spcBef>
                <a:spcPts val="300"/>
              </a:spcBef>
              <a:spcAft>
                <a:spcPts val="300"/>
              </a:spcAft>
              <a:buFont typeface="Courier New" panose="02070309020205020404" pitchFamily="49" charset="0"/>
              <a:buChar char="o"/>
            </a:pPr>
            <a:r>
              <a:rPr lang="sv-SE" sz="1700"/>
              <a:t>Beställning av influensavaccin till KAF (</a:t>
            </a:r>
            <a:r>
              <a:rPr lang="sv-SE" sz="1700" err="1"/>
              <a:t>Influvac</a:t>
            </a:r>
            <a:r>
              <a:rPr lang="sv-SE" sz="1700"/>
              <a:t> och </a:t>
            </a:r>
            <a:r>
              <a:rPr lang="sv-SE" sz="1700" err="1"/>
              <a:t>Fluad</a:t>
            </a:r>
            <a:r>
              <a:rPr lang="sv-SE" sz="1700"/>
              <a:t>) görs i </a:t>
            </a:r>
            <a:r>
              <a:rPr lang="sv-SE" sz="1700" err="1"/>
              <a:t>Webbabest</a:t>
            </a:r>
            <a:r>
              <a:rPr lang="sv-SE" sz="1700"/>
              <a:t>. MAS återkopplar antal beställda doser till </a:t>
            </a:r>
            <a:r>
              <a:rPr lang="sv-SE" sz="1700" u="sng">
                <a:solidFill>
                  <a:srgbClr val="0563C1"/>
                </a:solidFill>
                <a:effectLst/>
                <a:ea typeface="Calibri" panose="020F0502020204030204" pitchFamily="34" charset="0"/>
                <a:hlinkClick r:id="rId3"/>
              </a:rPr>
              <a:t>vaccinsamordningcovid@regionhalland.se</a:t>
            </a:r>
            <a:r>
              <a:rPr lang="sv-SE" sz="1700">
                <a:effectLst/>
                <a:ea typeface="Calibri" panose="020F0502020204030204" pitchFamily="34" charset="0"/>
              </a:rPr>
              <a:t> </a:t>
            </a:r>
            <a:r>
              <a:rPr lang="sv-SE" sz="1700"/>
              <a:t>för statistik.</a:t>
            </a:r>
          </a:p>
          <a:p>
            <a:pPr lvl="1">
              <a:spcBef>
                <a:spcPts val="300"/>
              </a:spcBef>
              <a:spcAft>
                <a:spcPts val="300"/>
              </a:spcAft>
              <a:buFont typeface="Courier New" panose="02070309020205020404" pitchFamily="49" charset="0"/>
              <a:buChar char="o"/>
            </a:pPr>
            <a:r>
              <a:rPr lang="sv-SE" sz="1700"/>
              <a:t>Beställning av vaccin mot covid-19: Mejla önskat antal doser till funktionsbrevlådan </a:t>
            </a:r>
            <a:r>
              <a:rPr lang="sv-SE" sz="1700" u="sng">
                <a:solidFill>
                  <a:srgbClr val="0563C1"/>
                </a:solidFill>
                <a:effectLst/>
                <a:ea typeface="Calibri" panose="020F0502020204030204" pitchFamily="34" charset="0"/>
                <a:hlinkClick r:id="rId3"/>
              </a:rPr>
              <a:t>vaccinsamordningcovid@regionhalland.se</a:t>
            </a:r>
            <a:r>
              <a:rPr lang="sv-SE" sz="1700">
                <a:effectLst/>
                <a:ea typeface="Calibri" panose="020F0502020204030204" pitchFamily="34" charset="0"/>
              </a:rPr>
              <a:t> </a:t>
            </a:r>
            <a:endParaRPr lang="sv-SE" sz="1700">
              <a:cs typeface="Arial" panose="020B0604020202020204"/>
            </a:endParaRPr>
          </a:p>
        </p:txBody>
      </p:sp>
      <p:sp>
        <p:nvSpPr>
          <p:cNvPr id="4" name="Platshållare för datum 3">
            <a:extLst>
              <a:ext uri="{FF2B5EF4-FFF2-40B4-BE49-F238E27FC236}">
                <a16:creationId xmlns:a16="http://schemas.microsoft.com/office/drawing/2014/main" id="{71BA4373-4762-2E82-E401-E0BE2550D93A}"/>
              </a:ext>
            </a:extLst>
          </p:cNvPr>
          <p:cNvSpPr>
            <a:spLocks noGrp="1"/>
          </p:cNvSpPr>
          <p:nvPr>
            <p:ph type="dt" sz="half" idx="14"/>
          </p:nvPr>
        </p:nvSpPr>
        <p:spPr>
          <a:xfrm>
            <a:off x="9781032" y="6452047"/>
            <a:ext cx="1440000" cy="324000"/>
          </a:xfrm>
        </p:spPr>
        <p:txBody>
          <a:bodyPr anchor="ctr">
            <a:normAutofit/>
          </a:bodyPr>
          <a:lstStyle/>
          <a:p>
            <a:pPr>
              <a:spcAft>
                <a:spcPts val="600"/>
              </a:spcAft>
            </a:pPr>
            <a:r>
              <a:rPr lang="sv-SE"/>
              <a:t>Region Halland  │</a:t>
            </a:r>
          </a:p>
        </p:txBody>
      </p:sp>
      <p:sp>
        <p:nvSpPr>
          <p:cNvPr id="5" name="Platshållare för sidfot 4">
            <a:extLst>
              <a:ext uri="{FF2B5EF4-FFF2-40B4-BE49-F238E27FC236}">
                <a16:creationId xmlns:a16="http://schemas.microsoft.com/office/drawing/2014/main" id="{6534924F-2D4D-6B75-5B6F-2663EA4FDCEA}"/>
              </a:ext>
            </a:extLst>
          </p:cNvPr>
          <p:cNvSpPr>
            <a:spLocks noGrp="1"/>
          </p:cNvSpPr>
          <p:nvPr>
            <p:ph type="ftr" sz="quarter" idx="15"/>
          </p:nvPr>
        </p:nvSpPr>
        <p:spPr>
          <a:xfrm>
            <a:off x="809625" y="6452047"/>
            <a:ext cx="4114800" cy="324000"/>
          </a:xfrm>
        </p:spPr>
        <p:txBody>
          <a:bodyPr anchor="ctr">
            <a:normAutofit/>
          </a:bodyPr>
          <a:lstStyle/>
          <a:p>
            <a:pPr>
              <a:spcAft>
                <a:spcPts val="600"/>
              </a:spcAft>
            </a:pPr>
            <a:r>
              <a:rPr lang="sv-SE"/>
              <a:t>Halland – Bästa livsplatsen</a:t>
            </a:r>
          </a:p>
        </p:txBody>
      </p:sp>
      <p:sp>
        <p:nvSpPr>
          <p:cNvPr id="6" name="Platshållare för bildnummer 5">
            <a:extLst>
              <a:ext uri="{FF2B5EF4-FFF2-40B4-BE49-F238E27FC236}">
                <a16:creationId xmlns:a16="http://schemas.microsoft.com/office/drawing/2014/main" id="{A1CDD509-EF20-A3A6-A41E-C8F9C4BA586C}"/>
              </a:ext>
            </a:extLst>
          </p:cNvPr>
          <p:cNvSpPr>
            <a:spLocks noGrp="1"/>
          </p:cNvSpPr>
          <p:nvPr>
            <p:ph type="sldNum" sz="quarter" idx="16"/>
          </p:nvPr>
        </p:nvSpPr>
        <p:spPr>
          <a:xfrm>
            <a:off x="11227469" y="6452047"/>
            <a:ext cx="216000" cy="324000"/>
          </a:xfrm>
        </p:spPr>
        <p:txBody>
          <a:bodyPr anchor="ctr">
            <a:normAutofit/>
          </a:bodyPr>
          <a:lstStyle/>
          <a:p>
            <a:pPr>
              <a:spcAft>
                <a:spcPts val="600"/>
              </a:spcAft>
            </a:pPr>
            <a:fld id="{E8645303-2AAE-45D1-913A-B06AE6474513}" type="slidenum">
              <a:rPr lang="sv-SE" smtClean="0"/>
              <a:pPr>
                <a:spcAft>
                  <a:spcPts val="600"/>
                </a:spcAft>
              </a:pPr>
              <a:t>46</a:t>
            </a:fld>
            <a:endParaRPr lang="sv-SE"/>
          </a:p>
        </p:txBody>
      </p:sp>
      <p:grpSp>
        <p:nvGrpSpPr>
          <p:cNvPr id="9" name="Grupp 8">
            <a:extLst>
              <a:ext uri="{FF2B5EF4-FFF2-40B4-BE49-F238E27FC236}">
                <a16:creationId xmlns:a16="http://schemas.microsoft.com/office/drawing/2014/main" id="{7524AEF1-B60C-CB8B-276F-08CB88FE158C}"/>
              </a:ext>
            </a:extLst>
          </p:cNvPr>
          <p:cNvGrpSpPr/>
          <p:nvPr/>
        </p:nvGrpSpPr>
        <p:grpSpPr>
          <a:xfrm>
            <a:off x="8221907" y="1614435"/>
            <a:ext cx="3221562" cy="3221562"/>
            <a:chOff x="7316385" y="1365860"/>
            <a:chExt cx="3221562" cy="3221562"/>
          </a:xfrm>
        </p:grpSpPr>
        <p:pic>
          <p:nvPicPr>
            <p:cNvPr id="7" name="Platshållare för innehåll 4">
              <a:extLst>
                <a:ext uri="{FF2B5EF4-FFF2-40B4-BE49-F238E27FC236}">
                  <a16:creationId xmlns:a16="http://schemas.microsoft.com/office/drawing/2014/main" id="{DEA3EC29-B385-E4CC-6E62-255807B71400}"/>
                </a:ext>
              </a:extLst>
            </p:cNvPr>
            <p:cNvPicPr>
              <a:picLocks noChangeAspect="1"/>
            </p:cNvPicPr>
            <p:nvPr/>
          </p:nvPicPr>
          <p:blipFill>
            <a:blip r:embed="rId4"/>
            <a:stretch>
              <a:fillRect/>
            </a:stretch>
          </p:blipFill>
          <p:spPr>
            <a:xfrm>
              <a:off x="7316385" y="1365860"/>
              <a:ext cx="3221562" cy="3221562"/>
            </a:xfrm>
            <a:prstGeom prst="rect">
              <a:avLst/>
            </a:prstGeom>
            <a:noFill/>
          </p:spPr>
        </p:pic>
        <p:sp>
          <p:nvSpPr>
            <p:cNvPr id="8" name="textruta 7">
              <a:extLst>
                <a:ext uri="{FF2B5EF4-FFF2-40B4-BE49-F238E27FC236}">
                  <a16:creationId xmlns:a16="http://schemas.microsoft.com/office/drawing/2014/main" id="{F2182D2D-98E4-6925-3C10-8651506B2581}"/>
                </a:ext>
              </a:extLst>
            </p:cNvPr>
            <p:cNvSpPr txBox="1"/>
            <p:nvPr/>
          </p:nvSpPr>
          <p:spPr>
            <a:xfrm>
              <a:off x="7594661" y="2237977"/>
              <a:ext cx="2561698" cy="1477328"/>
            </a:xfrm>
            <a:prstGeom prst="rect">
              <a:avLst/>
            </a:prstGeom>
            <a:noFill/>
          </p:spPr>
          <p:txBody>
            <a:bodyPr wrap="square" rtlCol="0">
              <a:spAutoFit/>
            </a:bodyPr>
            <a:lstStyle/>
            <a:p>
              <a:pPr algn="ctr"/>
              <a:r>
                <a:rPr lang="sv-SE">
                  <a:solidFill>
                    <a:schemeClr val="bg1"/>
                  </a:solidFill>
                </a:rPr>
                <a:t>Vaccinet levereras utan kanyl – beställs via Websesam: beställningsnummer 612691</a:t>
              </a:r>
            </a:p>
          </p:txBody>
        </p:sp>
      </p:grpSp>
    </p:spTree>
    <p:extLst>
      <p:ext uri="{BB962C8B-B14F-4D97-AF65-F5344CB8AC3E}">
        <p14:creationId xmlns:p14="http://schemas.microsoft.com/office/powerpoint/2010/main" val="38105821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ltLang="sv-SE"/>
              <a:t>Rutiner för vaccination i kommunal vård och omsorg</a:t>
            </a:r>
            <a:endParaRPr lang="sv-SE" altLang="sv-SE">
              <a:cs typeface="Arial"/>
            </a:endParaRPr>
          </a:p>
        </p:txBody>
      </p:sp>
      <p:sp>
        <p:nvSpPr>
          <p:cNvPr id="3" name="Platshållare för innehåll 2"/>
          <p:cNvSpPr>
            <a:spLocks noGrp="1"/>
          </p:cNvSpPr>
          <p:nvPr>
            <p:ph sz="quarter" idx="13"/>
          </p:nvPr>
        </p:nvSpPr>
        <p:spPr>
          <a:xfrm>
            <a:off x="809625" y="1860596"/>
            <a:ext cx="6977917" cy="4087442"/>
          </a:xfrm>
        </p:spPr>
        <p:txBody>
          <a:bodyPr vert="horz" lIns="0" tIns="0" rIns="0" bIns="0" rtlCol="0" anchor="t">
            <a:noAutofit/>
          </a:bodyPr>
          <a:lstStyle/>
          <a:p>
            <a:pPr marL="473075" indent="-473075">
              <a:spcBef>
                <a:spcPts val="600"/>
              </a:spcBef>
              <a:spcAft>
                <a:spcPts val="600"/>
              </a:spcAft>
              <a:buFont typeface="Arial"/>
              <a:buChar char="●"/>
            </a:pPr>
            <a:r>
              <a:rPr lang="sv-SE" sz="1800">
                <a:ea typeface="+mn-lt"/>
                <a:cs typeface="+mn-lt"/>
              </a:rPr>
              <a:t>Vaccination på SÄBO utförs av kommunens sköterskor.</a:t>
            </a:r>
          </a:p>
          <a:p>
            <a:pPr marL="473075" indent="-473075">
              <a:spcBef>
                <a:spcPts val="600"/>
              </a:spcBef>
              <a:spcAft>
                <a:spcPts val="600"/>
              </a:spcAft>
              <a:buFont typeface="Arial"/>
              <a:buChar char="●"/>
            </a:pPr>
            <a:r>
              <a:rPr lang="sv-SE" sz="1800">
                <a:ea typeface="+mn-lt"/>
                <a:cs typeface="+mn-lt"/>
              </a:rPr>
              <a:t>Ordination av behörig sjuksköterska (på vårdcentral eller kommunens sjuksköterska) eller läkare. Dokumentation i </a:t>
            </a:r>
            <a:r>
              <a:rPr lang="sv-SE" sz="1800" b="1">
                <a:ea typeface="+mn-lt"/>
                <a:cs typeface="+mn-lt"/>
              </a:rPr>
              <a:t>MittVaccin</a:t>
            </a:r>
            <a:r>
              <a:rPr lang="sv-SE" sz="1800">
                <a:ea typeface="+mn-lt"/>
                <a:cs typeface="+mn-lt"/>
              </a:rPr>
              <a:t>.</a:t>
            </a:r>
            <a:endParaRPr lang="sv-SE" sz="1800">
              <a:cs typeface="Arial"/>
            </a:endParaRPr>
          </a:p>
          <a:p>
            <a:pPr marL="473075" indent="-473075">
              <a:spcBef>
                <a:spcPts val="600"/>
              </a:spcBef>
              <a:spcAft>
                <a:spcPts val="600"/>
              </a:spcAft>
              <a:buFont typeface="Arial"/>
              <a:buChar char="●"/>
            </a:pPr>
            <a:r>
              <a:rPr lang="sv-SE" sz="1800">
                <a:cs typeface="Arial"/>
              </a:rPr>
              <a:t>Hemsjukvård: till vårdcentralen för vaccination. Vaccination i hemmet av kommunsköterska om patienten ej kan ta sig till vårdcentralen.</a:t>
            </a:r>
          </a:p>
          <a:p>
            <a:pPr marL="473075" indent="-473075">
              <a:spcBef>
                <a:spcPts val="600"/>
              </a:spcBef>
              <a:spcAft>
                <a:spcPts val="600"/>
              </a:spcAft>
              <a:buFont typeface="Arial"/>
              <a:buChar char="●"/>
            </a:pPr>
            <a:r>
              <a:rPr lang="sv-SE" sz="1800">
                <a:cs typeface="Arial"/>
              </a:rPr>
              <a:t>Ordination på en enhet kan plockas upp för administration på annan enhet (t ex läkare på vårdcentral, sköterska i kommunen)</a:t>
            </a:r>
          </a:p>
          <a:p>
            <a:pPr marL="473075" indent="-473075">
              <a:spcBef>
                <a:spcPts val="600"/>
              </a:spcBef>
              <a:spcAft>
                <a:spcPts val="600"/>
              </a:spcAft>
              <a:buFont typeface="Arial"/>
              <a:buChar char="●"/>
            </a:pPr>
            <a:r>
              <a:rPr lang="sv-SE" sz="1800">
                <a:solidFill>
                  <a:srgbClr val="000000"/>
                </a:solidFill>
                <a:cs typeface="Arial"/>
              </a:rPr>
              <a:t>Kanyler beställs från </a:t>
            </a:r>
            <a:r>
              <a:rPr lang="sv-SE" sz="1800" err="1">
                <a:solidFill>
                  <a:srgbClr val="000000"/>
                </a:solidFill>
                <a:cs typeface="Arial"/>
              </a:rPr>
              <a:t>OneMed</a:t>
            </a:r>
            <a:r>
              <a:rPr lang="sv-SE" sz="1800">
                <a:solidFill>
                  <a:srgbClr val="000000"/>
                </a:solidFill>
                <a:cs typeface="Arial"/>
              </a:rPr>
              <a:t> utifrån eget avta</a:t>
            </a:r>
            <a:r>
              <a:rPr lang="sv-SE">
                <a:solidFill>
                  <a:srgbClr val="000000"/>
                </a:solidFill>
                <a:cs typeface="Arial"/>
              </a:rPr>
              <a:t>l</a:t>
            </a:r>
          </a:p>
          <a:p>
            <a:pPr marL="473075" indent="-473075">
              <a:spcBef>
                <a:spcPts val="600"/>
              </a:spcBef>
              <a:spcAft>
                <a:spcPts val="600"/>
              </a:spcAft>
              <a:buFont typeface="Arial"/>
              <a:buChar char="●"/>
            </a:pPr>
            <a:endParaRPr lang="sv-SE" sz="2400">
              <a:solidFill>
                <a:srgbClr val="FFFF00"/>
              </a:solidFill>
              <a:cs typeface="Arial" panose="020B0604020202020204"/>
            </a:endParaRPr>
          </a:p>
          <a:p>
            <a:pPr marL="473075" indent="-473075">
              <a:spcBef>
                <a:spcPts val="600"/>
              </a:spcBef>
              <a:spcAft>
                <a:spcPts val="600"/>
              </a:spcAft>
              <a:buFontTx/>
              <a:buChar char="•"/>
            </a:pPr>
            <a:endParaRPr lang="sv-SE" altLang="sv-SE" sz="2800">
              <a:cs typeface="Arial" panose="020B0604020202020204"/>
            </a:endParaRPr>
          </a:p>
          <a:p>
            <a:pPr marL="287655" indent="-287655"/>
            <a:endParaRPr lang="sv-SE">
              <a:cs typeface="Arial" panose="020B0604020202020204"/>
            </a:endParaRPr>
          </a:p>
        </p:txBody>
      </p:sp>
      <p:sp>
        <p:nvSpPr>
          <p:cNvPr id="4" name="Platshållare för datum 3"/>
          <p:cNvSpPr>
            <a:spLocks noGrp="1"/>
          </p:cNvSpPr>
          <p:nvPr>
            <p:ph type="dt" sz="half" idx="14"/>
          </p:nvPr>
        </p:nvSpPr>
        <p:spPr/>
        <p:txBody>
          <a:bodyPr/>
          <a:lstStyle/>
          <a:p>
            <a:r>
              <a:rPr lang="sv-SE"/>
              <a:t>Region Halland  │</a:t>
            </a:r>
          </a:p>
        </p:txBody>
      </p:sp>
      <p:sp>
        <p:nvSpPr>
          <p:cNvPr id="5" name="Platshållare för sidfot 4"/>
          <p:cNvSpPr>
            <a:spLocks noGrp="1"/>
          </p:cNvSpPr>
          <p:nvPr>
            <p:ph type="ftr" sz="quarter" idx="15"/>
          </p:nvPr>
        </p:nvSpPr>
        <p:spPr/>
        <p:txBody>
          <a:bodyPr/>
          <a:lstStyle/>
          <a:p>
            <a:r>
              <a:rPr lang="sv-SE"/>
              <a:t>Halland – Bästa livsplatsen</a:t>
            </a:r>
          </a:p>
        </p:txBody>
      </p:sp>
      <p:sp>
        <p:nvSpPr>
          <p:cNvPr id="6" name="Platshållare för bildnummer 5"/>
          <p:cNvSpPr>
            <a:spLocks noGrp="1"/>
          </p:cNvSpPr>
          <p:nvPr>
            <p:ph type="sldNum" sz="quarter" idx="16"/>
          </p:nvPr>
        </p:nvSpPr>
        <p:spPr/>
        <p:txBody>
          <a:bodyPr/>
          <a:lstStyle/>
          <a:p>
            <a:fld id="{E8645303-2AAE-45D1-913A-B06AE6474513}" type="slidenum">
              <a:rPr lang="sv-SE" smtClean="0"/>
              <a:pPr/>
              <a:t>47</a:t>
            </a:fld>
            <a:endParaRPr lang="sv-SE"/>
          </a:p>
        </p:txBody>
      </p:sp>
      <p:pic>
        <p:nvPicPr>
          <p:cNvPr id="7" name="Platshållare för innehåll 5">
            <a:extLst>
              <a:ext uri="{FF2B5EF4-FFF2-40B4-BE49-F238E27FC236}">
                <a16:creationId xmlns:a16="http://schemas.microsoft.com/office/drawing/2014/main" id="{86084FEA-450D-FA24-EBCE-874361D1F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9108" y="1253331"/>
            <a:ext cx="3969300" cy="3969300"/>
          </a:xfrm>
          <a:prstGeom prst="rect">
            <a:avLst/>
          </a:prstGeom>
        </p:spPr>
      </p:pic>
    </p:spTree>
    <p:extLst>
      <p:ext uri="{BB962C8B-B14F-4D97-AF65-F5344CB8AC3E}">
        <p14:creationId xmlns:p14="http://schemas.microsoft.com/office/powerpoint/2010/main" val="123075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descr="En bild som visar moln, natur, utomhus, landskap">
            <a:extLst>
              <a:ext uri="{FF2B5EF4-FFF2-40B4-BE49-F238E27FC236}">
                <a16:creationId xmlns:a16="http://schemas.microsoft.com/office/drawing/2014/main" id="{FC21E035-23D7-8000-E34A-38F93862E0E7}"/>
              </a:ext>
            </a:extLst>
          </p:cNvPr>
          <p:cNvPicPr>
            <a:picLocks noGrp="1" noChangeAspect="1"/>
          </p:cNvPicPr>
          <p:nvPr>
            <p:ph sz="quarter" idx="13"/>
          </p:nvPr>
        </p:nvPicPr>
        <p:blipFill>
          <a:blip r:embed="rId2">
            <a:extLst>
              <a:ext uri="{837473B0-CC2E-450A-ABE3-18F120FF3D39}">
                <a1611:picAttrSrcUrl xmlns:a1611="http://schemas.microsoft.com/office/drawing/2016/11/main" r:id="rId3"/>
              </a:ext>
            </a:extLst>
          </a:blip>
          <a:stretch>
            <a:fillRect/>
          </a:stretch>
        </p:blipFill>
        <p:spPr>
          <a:xfrm>
            <a:off x="0" y="0"/>
            <a:ext cx="12256580" cy="6858000"/>
          </a:xfrm>
        </p:spPr>
      </p:pic>
      <p:sp>
        <p:nvSpPr>
          <p:cNvPr id="2" name="Rubrik 1">
            <a:extLst>
              <a:ext uri="{FF2B5EF4-FFF2-40B4-BE49-F238E27FC236}">
                <a16:creationId xmlns:a16="http://schemas.microsoft.com/office/drawing/2014/main" id="{5FB4318D-230C-F42A-A0E9-71E549DEC3DF}"/>
              </a:ext>
            </a:extLst>
          </p:cNvPr>
          <p:cNvSpPr>
            <a:spLocks noGrp="1"/>
          </p:cNvSpPr>
          <p:nvPr>
            <p:ph type="title"/>
          </p:nvPr>
        </p:nvSpPr>
        <p:spPr>
          <a:xfrm>
            <a:off x="3629481" y="1937729"/>
            <a:ext cx="5277485" cy="2340864"/>
          </a:xfrm>
        </p:spPr>
        <p:txBody>
          <a:bodyPr/>
          <a:lstStyle/>
          <a:p>
            <a:r>
              <a:rPr lang="sv-SE" sz="13800">
                <a:solidFill>
                  <a:schemeClr val="bg1"/>
                </a:solidFill>
                <a:cs typeface="Arial"/>
              </a:rPr>
              <a:t>Paus!</a:t>
            </a:r>
            <a:endParaRPr lang="sv-SE" sz="13800">
              <a:solidFill>
                <a:schemeClr val="bg1"/>
              </a:solidFill>
            </a:endParaRPr>
          </a:p>
        </p:txBody>
      </p:sp>
      <p:sp>
        <p:nvSpPr>
          <p:cNvPr id="4" name="Platshållare för datum 3">
            <a:extLst>
              <a:ext uri="{FF2B5EF4-FFF2-40B4-BE49-F238E27FC236}">
                <a16:creationId xmlns:a16="http://schemas.microsoft.com/office/drawing/2014/main" id="{27DE3557-B47E-9DF5-371E-2D42DA0587CC}"/>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075A530F-0DE3-55E7-194D-8A9EAA3B7278}"/>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36A39CC6-C6B3-F0BE-6B4E-1E777CBD52E7}"/>
              </a:ext>
            </a:extLst>
          </p:cNvPr>
          <p:cNvSpPr>
            <a:spLocks noGrp="1"/>
          </p:cNvSpPr>
          <p:nvPr>
            <p:ph type="sldNum" sz="quarter" idx="16"/>
          </p:nvPr>
        </p:nvSpPr>
        <p:spPr/>
        <p:txBody>
          <a:bodyPr/>
          <a:lstStyle/>
          <a:p>
            <a:fld id="{E8645303-2AAE-45D1-913A-B06AE6474513}" type="slidenum">
              <a:rPr lang="sv-SE" smtClean="0"/>
              <a:pPr/>
              <a:t>48</a:t>
            </a:fld>
            <a:endParaRPr lang="sv-SE"/>
          </a:p>
        </p:txBody>
      </p:sp>
    </p:spTree>
    <p:extLst>
      <p:ext uri="{BB962C8B-B14F-4D97-AF65-F5344CB8AC3E}">
        <p14:creationId xmlns:p14="http://schemas.microsoft.com/office/powerpoint/2010/main" val="1052284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a:extLst>
              <a:ext uri="{FF2B5EF4-FFF2-40B4-BE49-F238E27FC236}">
                <a16:creationId xmlns:a16="http://schemas.microsoft.com/office/drawing/2014/main" id="{350B21E0-55D3-1ADF-7DCA-05D0A98FEF1F}"/>
              </a:ext>
            </a:extLst>
          </p:cNvPr>
          <p:cNvSpPr txBox="1"/>
          <p:nvPr/>
        </p:nvSpPr>
        <p:spPr>
          <a:xfrm>
            <a:off x="3382393" y="2503503"/>
            <a:ext cx="6431184" cy="2031325"/>
          </a:xfrm>
          <a:prstGeom prst="rect">
            <a:avLst/>
          </a:prstGeom>
          <a:noFill/>
        </p:spPr>
        <p:txBody>
          <a:bodyPr wrap="none" rtlCol="0">
            <a:spAutoFit/>
          </a:bodyPr>
          <a:lstStyle/>
          <a:p>
            <a:pPr marL="285750" indent="-285750">
              <a:spcAft>
                <a:spcPts val="1200"/>
              </a:spcAft>
              <a:buFont typeface="Arial" panose="020B0604020202020204" pitchFamily="34" charset="0"/>
              <a:buChar char="•"/>
            </a:pPr>
            <a:r>
              <a:rPr lang="sv-SE" sz="2400"/>
              <a:t>Ordinationsrätt</a:t>
            </a:r>
          </a:p>
          <a:p>
            <a:pPr marL="285750" indent="-285750">
              <a:spcAft>
                <a:spcPts val="1200"/>
              </a:spcAft>
              <a:buFont typeface="Arial" panose="020B0604020202020204" pitchFamily="34" charset="0"/>
              <a:buChar char="•"/>
            </a:pPr>
            <a:r>
              <a:rPr lang="sv-SE" sz="2400"/>
              <a:t>Akuta situationer</a:t>
            </a:r>
          </a:p>
          <a:p>
            <a:pPr marL="285750" indent="-285750">
              <a:spcAft>
                <a:spcPts val="1200"/>
              </a:spcAft>
              <a:buFont typeface="Arial" panose="020B0604020202020204" pitchFamily="34" charset="0"/>
              <a:buChar char="•"/>
            </a:pPr>
            <a:r>
              <a:rPr lang="sv-SE" sz="2400"/>
              <a:t>Vaccination vid blodförtunnande behandling</a:t>
            </a:r>
          </a:p>
          <a:p>
            <a:pPr marL="285750" indent="-285750">
              <a:spcAft>
                <a:spcPts val="1200"/>
              </a:spcAft>
              <a:buFont typeface="Arial" panose="020B0604020202020204" pitchFamily="34" charset="0"/>
              <a:buChar char="•"/>
            </a:pPr>
            <a:r>
              <a:rPr lang="sv-SE" sz="2400"/>
              <a:t>Biverkningsrapportering</a:t>
            </a:r>
          </a:p>
        </p:txBody>
      </p:sp>
    </p:spTree>
    <p:extLst>
      <p:ext uri="{BB962C8B-B14F-4D97-AF65-F5344CB8AC3E}">
        <p14:creationId xmlns:p14="http://schemas.microsoft.com/office/powerpoint/2010/main" val="2009214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Influensa	</a:t>
            </a:r>
          </a:p>
        </p:txBody>
      </p:sp>
      <p:sp>
        <p:nvSpPr>
          <p:cNvPr id="3" name="Platshållare för innehåll 2"/>
          <p:cNvSpPr>
            <a:spLocks noGrp="1"/>
          </p:cNvSpPr>
          <p:nvPr>
            <p:ph sz="quarter" idx="13"/>
          </p:nvPr>
        </p:nvSpPr>
        <p:spPr>
          <a:xfrm>
            <a:off x="432044" y="1391750"/>
            <a:ext cx="10585450" cy="4535488"/>
          </a:xfrm>
        </p:spPr>
        <p:txBody>
          <a:bodyPr vert="horz" lIns="0" tIns="0" rIns="0" bIns="0" rtlCol="0" anchor="t">
            <a:noAutofit/>
          </a:bodyPr>
          <a:lstStyle/>
          <a:p>
            <a:pPr marL="287655" indent="-287655"/>
            <a:r>
              <a:rPr lang="sv-SE"/>
              <a:t>Influensavirus: </a:t>
            </a:r>
            <a:r>
              <a:rPr lang="sv-SE" b="1"/>
              <a:t>A B</a:t>
            </a:r>
            <a:r>
              <a:rPr lang="sv-SE"/>
              <a:t> C D</a:t>
            </a:r>
          </a:p>
          <a:p>
            <a:pPr marL="287655" indent="-287655"/>
            <a:r>
              <a:rPr lang="sv-SE"/>
              <a:t>Hemagglutinin (HA) och </a:t>
            </a:r>
            <a:r>
              <a:rPr lang="sv-SE" err="1"/>
              <a:t>neuraminidas</a:t>
            </a:r>
            <a:r>
              <a:rPr lang="sv-SE"/>
              <a:t> (N) på virusets yta viktiga för virusets förmåga att infektera</a:t>
            </a:r>
            <a:endParaRPr lang="sv-SE">
              <a:cs typeface="Arial"/>
            </a:endParaRPr>
          </a:p>
          <a:p>
            <a:pPr marL="287655" indent="-287655"/>
            <a:r>
              <a:rPr lang="sv-SE">
                <a:cs typeface="Arial"/>
              </a:rPr>
              <a:t>Vaccin anpassas efter förväntade </a:t>
            </a:r>
            <a:r>
              <a:rPr lang="sv-SE" err="1">
                <a:cs typeface="Arial"/>
              </a:rPr>
              <a:t>subtyper</a:t>
            </a:r>
            <a:r>
              <a:rPr lang="sv-SE">
                <a:cs typeface="Arial"/>
              </a:rPr>
              <a:t> ex H1N1, H2N3 av influensa A och förväntade linjetyper av influensa B (t ex Victoria , Yamagata)</a:t>
            </a:r>
          </a:p>
          <a:p>
            <a:pPr marL="287655" indent="-287655"/>
            <a:endParaRPr lang="sv-SE">
              <a:cs typeface="Arial"/>
            </a:endParaRPr>
          </a:p>
          <a:p>
            <a:pPr marL="0" indent="0">
              <a:buNone/>
            </a:pPr>
            <a:endParaRPr lang="sv-SE">
              <a:cs typeface="Arial"/>
            </a:endParaRPr>
          </a:p>
        </p:txBody>
      </p:sp>
      <p:sp>
        <p:nvSpPr>
          <p:cNvPr id="4" name="Platshållare för datum 3"/>
          <p:cNvSpPr>
            <a:spLocks noGrp="1"/>
          </p:cNvSpPr>
          <p:nvPr>
            <p:ph type="dt" sz="half" idx="14"/>
          </p:nvPr>
        </p:nvSpPr>
        <p:spPr/>
        <p:txBody>
          <a:bodyPr/>
          <a:lstStyle/>
          <a:p>
            <a:r>
              <a:rPr lang="sv-SE"/>
              <a:t>Region Halland  │</a:t>
            </a:r>
          </a:p>
        </p:txBody>
      </p:sp>
      <p:sp>
        <p:nvSpPr>
          <p:cNvPr id="5" name="Platshållare för sidfot 4"/>
          <p:cNvSpPr>
            <a:spLocks noGrp="1"/>
          </p:cNvSpPr>
          <p:nvPr>
            <p:ph type="ftr" sz="quarter" idx="15"/>
          </p:nvPr>
        </p:nvSpPr>
        <p:spPr/>
        <p:txBody>
          <a:bodyPr/>
          <a:lstStyle/>
          <a:p>
            <a:r>
              <a:rPr lang="sv-SE"/>
              <a:t>Halland – Bästa livsplatsen</a:t>
            </a:r>
          </a:p>
        </p:txBody>
      </p:sp>
      <p:sp>
        <p:nvSpPr>
          <p:cNvPr id="6" name="Platshållare för bildnummer 5"/>
          <p:cNvSpPr>
            <a:spLocks noGrp="1"/>
          </p:cNvSpPr>
          <p:nvPr>
            <p:ph type="sldNum" sz="quarter" idx="16"/>
          </p:nvPr>
        </p:nvSpPr>
        <p:spPr/>
        <p:txBody>
          <a:bodyPr/>
          <a:lstStyle/>
          <a:p>
            <a:fld id="{E8645303-2AAE-45D1-913A-B06AE6474513}" type="slidenum">
              <a:rPr lang="sv-SE" smtClean="0"/>
              <a:pPr/>
              <a:t>5</a:t>
            </a:fld>
            <a:endParaRPr lang="sv-SE"/>
          </a:p>
        </p:txBody>
      </p:sp>
      <p:pic>
        <p:nvPicPr>
          <p:cNvPr id="7" name="Bildobjekt 7">
            <a:extLst>
              <a:ext uri="{FF2B5EF4-FFF2-40B4-BE49-F238E27FC236}">
                <a16:creationId xmlns:a16="http://schemas.microsoft.com/office/drawing/2014/main" id="{74726976-50DF-8828-399A-788E1CE80CF8}"/>
              </a:ext>
            </a:extLst>
          </p:cNvPr>
          <p:cNvPicPr>
            <a:picLocks noChangeAspect="1"/>
          </p:cNvPicPr>
          <p:nvPr/>
        </p:nvPicPr>
        <p:blipFill>
          <a:blip r:embed="rId3"/>
          <a:stretch>
            <a:fillRect/>
          </a:stretch>
        </p:blipFill>
        <p:spPr>
          <a:xfrm>
            <a:off x="9127965" y="3387963"/>
            <a:ext cx="2313018" cy="2338572"/>
          </a:xfrm>
          <a:prstGeom prst="rect">
            <a:avLst/>
          </a:prstGeom>
        </p:spPr>
      </p:pic>
    </p:spTree>
    <p:extLst>
      <p:ext uri="{BB962C8B-B14F-4D97-AF65-F5344CB8AC3E}">
        <p14:creationId xmlns:p14="http://schemas.microsoft.com/office/powerpoint/2010/main" val="8728971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5822CE-1276-4A8D-B34E-6C9CC0A217E4}"/>
              </a:ext>
            </a:extLst>
          </p:cNvPr>
          <p:cNvSpPr>
            <a:spLocks noGrp="1"/>
          </p:cNvSpPr>
          <p:nvPr>
            <p:ph type="title"/>
          </p:nvPr>
        </p:nvSpPr>
        <p:spPr/>
        <p:txBody>
          <a:bodyPr/>
          <a:lstStyle/>
          <a:p>
            <a:r>
              <a:rPr lang="sv-SE">
                <a:cs typeface="Arial"/>
              </a:rPr>
              <a:t>Ordinationsrätt</a:t>
            </a:r>
            <a:endParaRPr lang="sv-SE"/>
          </a:p>
        </p:txBody>
      </p:sp>
      <p:sp>
        <p:nvSpPr>
          <p:cNvPr id="3" name="Platshållare för innehåll 2">
            <a:extLst>
              <a:ext uri="{FF2B5EF4-FFF2-40B4-BE49-F238E27FC236}">
                <a16:creationId xmlns:a16="http://schemas.microsoft.com/office/drawing/2014/main" id="{960A1A36-45E8-46B4-96B7-FEA48E98AB77}"/>
              </a:ext>
            </a:extLst>
          </p:cNvPr>
          <p:cNvSpPr>
            <a:spLocks noGrp="1"/>
          </p:cNvSpPr>
          <p:nvPr>
            <p:ph sz="quarter" idx="13"/>
          </p:nvPr>
        </p:nvSpPr>
        <p:spPr>
          <a:xfrm>
            <a:off x="803275" y="1945758"/>
            <a:ext cx="8670334" cy="4255018"/>
          </a:xfrm>
        </p:spPr>
        <p:txBody>
          <a:bodyPr vert="horz" lIns="0" tIns="0" rIns="0" bIns="0" rtlCol="0" anchor="t">
            <a:noAutofit/>
          </a:bodyPr>
          <a:lstStyle/>
          <a:p>
            <a:pPr>
              <a:lnSpc>
                <a:spcPct val="90000"/>
              </a:lnSpc>
            </a:pPr>
            <a:r>
              <a:rPr lang="sv-SE">
                <a:ea typeface="+mn-lt"/>
                <a:cs typeface="+mn-lt"/>
              </a:rPr>
              <a:t>Läkare har alltid ordinationsrätt.</a:t>
            </a:r>
          </a:p>
          <a:p>
            <a:pPr>
              <a:lnSpc>
                <a:spcPct val="90000"/>
              </a:lnSpc>
            </a:pPr>
            <a:endParaRPr lang="sv-SE">
              <a:ea typeface="+mn-lt"/>
              <a:cs typeface="+mn-lt"/>
            </a:endParaRPr>
          </a:p>
          <a:p>
            <a:pPr>
              <a:lnSpc>
                <a:spcPct val="90000"/>
              </a:lnSpc>
            </a:pPr>
            <a:r>
              <a:rPr lang="sv-SE">
                <a:ea typeface="+mn-lt"/>
                <a:cs typeface="+mn-lt"/>
              </a:rPr>
              <a:t>Sjuksköterskor med ordinationsrätt:</a:t>
            </a:r>
          </a:p>
          <a:p>
            <a:pPr marL="594900" lvl="2" indent="-342900">
              <a:lnSpc>
                <a:spcPct val="90000"/>
              </a:lnSpc>
              <a:spcAft>
                <a:spcPts val="300"/>
              </a:spcAft>
              <a:buFont typeface="Courier New" panose="02070309020205020404" pitchFamily="49" charset="0"/>
              <a:buChar char="o"/>
            </a:pPr>
            <a:r>
              <a:rPr lang="sv-SE">
                <a:ea typeface="+mn-lt"/>
                <a:cs typeface="+mn-lt"/>
              </a:rPr>
              <a:t>Distriktssköterska</a:t>
            </a:r>
            <a:endParaRPr lang="en-US">
              <a:ea typeface="+mn-lt"/>
              <a:cs typeface="+mn-lt"/>
            </a:endParaRPr>
          </a:p>
          <a:p>
            <a:pPr marL="594900" lvl="2" indent="-342900">
              <a:lnSpc>
                <a:spcPct val="90000"/>
              </a:lnSpc>
              <a:spcAft>
                <a:spcPts val="300"/>
              </a:spcAft>
              <a:buFont typeface="Courier New" panose="02070309020205020404" pitchFamily="49" charset="0"/>
              <a:buChar char="o"/>
            </a:pPr>
            <a:r>
              <a:rPr lang="sv-SE">
                <a:ea typeface="+mn-lt"/>
                <a:cs typeface="+mn-lt"/>
              </a:rPr>
              <a:t>Barn- och ungdomssjuksköterska</a:t>
            </a:r>
            <a:endParaRPr lang="en-US">
              <a:ea typeface="+mn-lt"/>
              <a:cs typeface="+mn-lt"/>
            </a:endParaRPr>
          </a:p>
          <a:p>
            <a:pPr marL="594900" lvl="2" indent="-342900">
              <a:lnSpc>
                <a:spcPct val="90000"/>
              </a:lnSpc>
              <a:spcAft>
                <a:spcPts val="300"/>
              </a:spcAft>
              <a:buFont typeface="Courier New" panose="02070309020205020404" pitchFamily="49" charset="0"/>
              <a:buChar char="o"/>
            </a:pPr>
            <a:r>
              <a:rPr lang="sv-SE">
                <a:ea typeface="+mn-lt"/>
                <a:cs typeface="+mn-lt"/>
              </a:rPr>
              <a:t>Sjuksköterska med motsvarande kompetens – ordinationsrätt tilldelad av verksamhetschef (krävs dokumenterad utbildning)</a:t>
            </a:r>
            <a:endParaRPr lang="en-US">
              <a:ea typeface="+mn-lt"/>
              <a:cs typeface="+mn-lt"/>
            </a:endParaRPr>
          </a:p>
          <a:p>
            <a:pPr marL="287655" lvl="1" indent="-287655">
              <a:lnSpc>
                <a:spcPct val="90000"/>
              </a:lnSpc>
            </a:pPr>
            <a:endParaRPr lang="sv-SE">
              <a:cs typeface="Arial"/>
            </a:endParaRPr>
          </a:p>
          <a:p>
            <a:pPr marL="0" lvl="1" indent="0">
              <a:lnSpc>
                <a:spcPct val="90000"/>
              </a:lnSpc>
              <a:buNone/>
            </a:pPr>
            <a:endParaRPr lang="sv-SE">
              <a:cs typeface="Arial"/>
            </a:endParaRPr>
          </a:p>
          <a:p>
            <a:pPr marL="287655" indent="-287655">
              <a:lnSpc>
                <a:spcPct val="90000"/>
              </a:lnSpc>
            </a:pPr>
            <a:endParaRPr lang="sv-SE">
              <a:cs typeface="Arial"/>
            </a:endParaRPr>
          </a:p>
        </p:txBody>
      </p:sp>
      <p:sp>
        <p:nvSpPr>
          <p:cNvPr id="4" name="Platshållare för datum 3">
            <a:extLst>
              <a:ext uri="{FF2B5EF4-FFF2-40B4-BE49-F238E27FC236}">
                <a16:creationId xmlns:a16="http://schemas.microsoft.com/office/drawing/2014/main" id="{6EDD3F3F-FEB6-4D8C-A930-FA09F917B93A}"/>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3D4B4BBD-9F50-4E47-BD58-3C2F9F1FB90E}"/>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BBC02711-AF31-4433-9485-E95A8E2EFF0C}"/>
              </a:ext>
            </a:extLst>
          </p:cNvPr>
          <p:cNvSpPr>
            <a:spLocks noGrp="1"/>
          </p:cNvSpPr>
          <p:nvPr>
            <p:ph type="sldNum" sz="quarter" idx="16"/>
          </p:nvPr>
        </p:nvSpPr>
        <p:spPr/>
        <p:txBody>
          <a:bodyPr/>
          <a:lstStyle/>
          <a:p>
            <a:fld id="{E8645303-2AAE-45D1-913A-B06AE6474513}" type="slidenum">
              <a:rPr lang="sv-SE" smtClean="0"/>
              <a:pPr/>
              <a:t>50</a:t>
            </a:fld>
            <a:endParaRPr lang="sv-SE"/>
          </a:p>
        </p:txBody>
      </p:sp>
    </p:spTree>
    <p:extLst>
      <p:ext uri="{BB962C8B-B14F-4D97-AF65-F5344CB8AC3E}">
        <p14:creationId xmlns:p14="http://schemas.microsoft.com/office/powerpoint/2010/main" val="23615817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3D41F2-4BFF-179D-0464-C011143B7EF4}"/>
              </a:ext>
            </a:extLst>
          </p:cNvPr>
          <p:cNvSpPr>
            <a:spLocks noGrp="1"/>
          </p:cNvSpPr>
          <p:nvPr>
            <p:ph type="title"/>
          </p:nvPr>
        </p:nvSpPr>
        <p:spPr>
          <a:xfrm>
            <a:off x="803275" y="333375"/>
            <a:ext cx="10585449" cy="918376"/>
          </a:xfrm>
        </p:spPr>
        <p:txBody>
          <a:bodyPr anchor="ctr">
            <a:normAutofit fontScale="90000"/>
          </a:bodyPr>
          <a:lstStyle/>
          <a:p>
            <a:br>
              <a:rPr lang="sv-SE" sz="1700" b="0" i="0">
                <a:effectLst/>
              </a:rPr>
            </a:br>
            <a:br>
              <a:rPr lang="sv-SE" sz="2400" b="0" i="0">
                <a:effectLst/>
              </a:rPr>
            </a:br>
            <a:r>
              <a:rPr lang="sv-SE" sz="2700" i="0">
                <a:effectLst/>
              </a:rPr>
              <a:t>Behörighet att ordinera läkemedel för vaccination </a:t>
            </a:r>
            <a:r>
              <a:rPr lang="sv-SE" sz="2700" b="0" i="0">
                <a:effectLst/>
              </a:rPr>
              <a:t>(HSLF-FS 2018:43) </a:t>
            </a:r>
            <a:br>
              <a:rPr lang="sv-SE" sz="1700" b="0" i="0">
                <a:effectLst/>
              </a:rPr>
            </a:br>
            <a:br>
              <a:rPr lang="sv-SE" sz="1700" b="0" i="0">
                <a:effectLst/>
              </a:rPr>
            </a:br>
            <a:endParaRPr lang="sv-SE" sz="1700"/>
          </a:p>
        </p:txBody>
      </p:sp>
      <p:sp>
        <p:nvSpPr>
          <p:cNvPr id="3" name="Platshållare för innehåll 2">
            <a:extLst>
              <a:ext uri="{FF2B5EF4-FFF2-40B4-BE49-F238E27FC236}">
                <a16:creationId xmlns:a16="http://schemas.microsoft.com/office/drawing/2014/main" id="{B67C17F6-8A01-918A-D356-05B2A0DFF465}"/>
              </a:ext>
            </a:extLst>
          </p:cNvPr>
          <p:cNvSpPr>
            <a:spLocks noGrp="1"/>
          </p:cNvSpPr>
          <p:nvPr>
            <p:ph idx="1"/>
          </p:nvPr>
        </p:nvSpPr>
        <p:spPr>
          <a:xfrm>
            <a:off x="803275" y="1251751"/>
            <a:ext cx="5555672" cy="4949025"/>
          </a:xfrm>
        </p:spPr>
        <p:txBody>
          <a:bodyPr vert="horz" lIns="0" tIns="0" rIns="0" bIns="0" rtlCol="0" anchor="t">
            <a:normAutofit/>
          </a:bodyPr>
          <a:lstStyle/>
          <a:p>
            <a:pPr marL="287655" indent="-287655">
              <a:lnSpc>
                <a:spcPct val="90000"/>
              </a:lnSpc>
            </a:pPr>
            <a:r>
              <a:rPr lang="sv-SE" sz="1400" b="1" i="0">
                <a:effectLst/>
              </a:rPr>
              <a:t>9 §</a:t>
            </a:r>
            <a:r>
              <a:rPr lang="sv-SE" sz="1400" b="0" i="0">
                <a:effectLst/>
              </a:rPr>
              <a:t> En sjuksköterska som har genomgått antingen specialistutbildning till </a:t>
            </a:r>
            <a:r>
              <a:rPr lang="sv-SE" sz="1400" b="1" i="0">
                <a:effectLst/>
              </a:rPr>
              <a:t>distriktssköterska </a:t>
            </a:r>
            <a:r>
              <a:rPr lang="sv-SE" sz="1400" i="0">
                <a:effectLst/>
              </a:rPr>
              <a:t>eller</a:t>
            </a:r>
            <a:r>
              <a:rPr lang="sv-SE" sz="1400" b="1" i="0">
                <a:effectLst/>
              </a:rPr>
              <a:t> specialistutbildning inom hälso- och sjukvård för barn och ungdomar</a:t>
            </a:r>
            <a:r>
              <a:rPr lang="sv-SE" sz="1400" i="0">
                <a:effectLst/>
              </a:rPr>
              <a:t> </a:t>
            </a:r>
            <a:r>
              <a:rPr lang="sv-SE" sz="1400" b="0" i="0">
                <a:effectLst/>
              </a:rPr>
              <a:t>är behörig att ordinera läkemedel för vaccination i enlighet med vaccinationsprogrammen i följande föreskrifter och rekommendationer:</a:t>
            </a:r>
            <a:endParaRPr lang="sv-SE"/>
          </a:p>
          <a:p>
            <a:pPr marL="287655" indent="-287655">
              <a:buAutoNum type="arabicPeriod"/>
            </a:pPr>
            <a:r>
              <a:rPr lang="sv-SE" sz="1200">
                <a:solidFill>
                  <a:srgbClr val="262626"/>
                </a:solidFill>
                <a:cs typeface="Arial"/>
              </a:rPr>
              <a:t>Folkhälsomyndighetens föreskrifter (HSLF-FS 2016:51) om vaccination av barn i enlighet med det allmänna vaccinationsprogrammet för barn</a:t>
            </a:r>
            <a:endParaRPr lang="sv-SE" sz="1400" b="1">
              <a:cs typeface="Arial"/>
            </a:endParaRPr>
          </a:p>
          <a:p>
            <a:pPr marL="287655" indent="-287655">
              <a:buAutoNum type="arabicPeriod"/>
            </a:pPr>
            <a:r>
              <a:rPr lang="sv-SE" sz="1200">
                <a:solidFill>
                  <a:srgbClr val="262626"/>
                </a:solidFill>
                <a:cs typeface="Arial"/>
              </a:rPr>
              <a:t>Folkhälsomyndighetens rekommendationer för preventiva insatser mot tuberkulos</a:t>
            </a:r>
            <a:endParaRPr lang="sv-SE">
              <a:cs typeface="Arial" panose="020B0604020202020204"/>
            </a:endParaRPr>
          </a:p>
          <a:p>
            <a:pPr marL="287655" indent="-287655">
              <a:buAutoNum type="arabicPeriod"/>
            </a:pPr>
            <a:r>
              <a:rPr lang="sv-SE" sz="1200">
                <a:solidFill>
                  <a:srgbClr val="262626"/>
                </a:solidFill>
                <a:cs typeface="Arial"/>
              </a:rPr>
              <a:t>Folkhälsomyndighetens rekommendationer om influensavaccination till riskgrupper</a:t>
            </a:r>
            <a:endParaRPr lang="sv-SE">
              <a:cs typeface="Arial" panose="020B0604020202020204"/>
            </a:endParaRPr>
          </a:p>
          <a:p>
            <a:pPr marL="287655" indent="-287655">
              <a:buAutoNum type="arabicPeriod"/>
            </a:pPr>
            <a:r>
              <a:rPr lang="sv-SE" sz="1200">
                <a:solidFill>
                  <a:srgbClr val="262626"/>
                </a:solidFill>
                <a:cs typeface="Arial"/>
              </a:rPr>
              <a:t>Folkhälsomyndighetens föreskrifter och allmänna råd (HSLF-FS</a:t>
            </a:r>
            <a:br>
              <a:rPr lang="sv-SE" sz="1200">
                <a:solidFill>
                  <a:srgbClr val="262626"/>
                </a:solidFill>
                <a:cs typeface="Arial"/>
              </a:rPr>
            </a:br>
            <a:r>
              <a:rPr lang="sv-SE" sz="1200">
                <a:solidFill>
                  <a:srgbClr val="262626"/>
                </a:solidFill>
                <a:cs typeface="Arial"/>
              </a:rPr>
              <a:t>2022:55) om vaccination i enlighet med det särskilda vaccinationsprogrammet för personer som ingår i riskgrupper</a:t>
            </a:r>
            <a:endParaRPr lang="sv-SE">
              <a:cs typeface="Arial" panose="020B0604020202020204"/>
            </a:endParaRPr>
          </a:p>
          <a:p>
            <a:pPr marL="287655" indent="-287655">
              <a:buAutoNum type="arabicPeriod"/>
            </a:pPr>
            <a:r>
              <a:rPr lang="sv-SE" sz="1200">
                <a:solidFill>
                  <a:srgbClr val="262626"/>
                </a:solidFill>
                <a:cs typeface="Arial"/>
              </a:rPr>
              <a:t>Folkhälsomyndighetens rekommendationer om pneumokockvaccination till riskgrupper</a:t>
            </a:r>
            <a:endParaRPr lang="sv-SE">
              <a:cs typeface="Arial" panose="020B0604020202020204"/>
            </a:endParaRPr>
          </a:p>
          <a:p>
            <a:pPr marL="287655" indent="-287655">
              <a:buAutoNum type="arabicPeriod"/>
            </a:pPr>
            <a:r>
              <a:rPr lang="sv-SE" sz="1200">
                <a:solidFill>
                  <a:srgbClr val="262626"/>
                </a:solidFill>
                <a:cs typeface="Arial"/>
              </a:rPr>
              <a:t>Folkhälsomyndighetens rekommendationer om vaccination mot hepatit B</a:t>
            </a:r>
            <a:endParaRPr lang="sv-SE">
              <a:cs typeface="Arial" panose="020B0604020202020204"/>
            </a:endParaRPr>
          </a:p>
          <a:p>
            <a:pPr marL="287655" indent="-287655">
              <a:buAutoNum type="arabicPeriod"/>
            </a:pPr>
            <a:r>
              <a:rPr lang="sv-SE" sz="1200">
                <a:solidFill>
                  <a:srgbClr val="262626"/>
                </a:solidFill>
                <a:cs typeface="Arial"/>
              </a:rPr>
              <a:t>Socialstyrelsens rekommendationer för profylax till vuxna mot difteri och stelkramp.</a:t>
            </a:r>
            <a:endParaRPr lang="sv-SE">
              <a:cs typeface="Arial" panose="020B0604020202020204"/>
            </a:endParaRPr>
          </a:p>
          <a:p>
            <a:pPr marL="287655" indent="-287655">
              <a:lnSpc>
                <a:spcPct val="90000"/>
              </a:lnSpc>
              <a:buAutoNum type="arabicPeriod"/>
            </a:pPr>
            <a:endParaRPr lang="sv-SE" sz="1400" b="1" i="0">
              <a:effectLst/>
              <a:cs typeface="Arial"/>
            </a:endParaRPr>
          </a:p>
          <a:p>
            <a:pPr marL="287655" indent="-287655">
              <a:lnSpc>
                <a:spcPct val="90000"/>
              </a:lnSpc>
            </a:pPr>
            <a:endParaRPr lang="sv-SE" sz="1300">
              <a:cs typeface="Arial" panose="020B0604020202020204"/>
            </a:endParaRPr>
          </a:p>
        </p:txBody>
      </p:sp>
      <p:sp>
        <p:nvSpPr>
          <p:cNvPr id="4" name="Platshållare för datum 3">
            <a:extLst>
              <a:ext uri="{FF2B5EF4-FFF2-40B4-BE49-F238E27FC236}">
                <a16:creationId xmlns:a16="http://schemas.microsoft.com/office/drawing/2014/main" id="{F407BCAD-A202-AAF9-6B4C-698750A54987}"/>
              </a:ext>
            </a:extLst>
          </p:cNvPr>
          <p:cNvSpPr>
            <a:spLocks noGrp="1"/>
          </p:cNvSpPr>
          <p:nvPr>
            <p:ph type="dt" sz="half" idx="14"/>
          </p:nvPr>
        </p:nvSpPr>
        <p:spPr>
          <a:xfrm>
            <a:off x="9781032" y="6452047"/>
            <a:ext cx="1440000" cy="324000"/>
          </a:xfrm>
        </p:spPr>
        <p:txBody>
          <a:bodyPr anchor="ctr">
            <a:normAutofit/>
          </a:bodyPr>
          <a:lstStyle/>
          <a:p>
            <a:pPr>
              <a:spcAft>
                <a:spcPts val="600"/>
              </a:spcAft>
            </a:pPr>
            <a:r>
              <a:rPr lang="sv-SE"/>
              <a:t>Region Halland  │</a:t>
            </a:r>
          </a:p>
        </p:txBody>
      </p:sp>
      <p:sp>
        <p:nvSpPr>
          <p:cNvPr id="5" name="Platshållare för sidfot 4">
            <a:extLst>
              <a:ext uri="{FF2B5EF4-FFF2-40B4-BE49-F238E27FC236}">
                <a16:creationId xmlns:a16="http://schemas.microsoft.com/office/drawing/2014/main" id="{AD004EDA-5209-9ACA-E481-596B139E8ADE}"/>
              </a:ext>
            </a:extLst>
          </p:cNvPr>
          <p:cNvSpPr>
            <a:spLocks noGrp="1"/>
          </p:cNvSpPr>
          <p:nvPr>
            <p:ph type="ftr" sz="quarter" idx="15"/>
          </p:nvPr>
        </p:nvSpPr>
        <p:spPr>
          <a:xfrm>
            <a:off x="809625" y="6452047"/>
            <a:ext cx="4114800" cy="324000"/>
          </a:xfrm>
        </p:spPr>
        <p:txBody>
          <a:bodyPr anchor="ctr">
            <a:normAutofit/>
          </a:bodyPr>
          <a:lstStyle/>
          <a:p>
            <a:pPr>
              <a:spcAft>
                <a:spcPts val="600"/>
              </a:spcAft>
            </a:pPr>
            <a:r>
              <a:rPr lang="sv-SE"/>
              <a:t>Halland – Bästa livsplatsen</a:t>
            </a:r>
          </a:p>
        </p:txBody>
      </p:sp>
      <p:sp>
        <p:nvSpPr>
          <p:cNvPr id="6" name="Platshållare för bildnummer 5">
            <a:extLst>
              <a:ext uri="{FF2B5EF4-FFF2-40B4-BE49-F238E27FC236}">
                <a16:creationId xmlns:a16="http://schemas.microsoft.com/office/drawing/2014/main" id="{FBC7E059-EE34-B62A-C07D-D24568DA3B2D}"/>
              </a:ext>
            </a:extLst>
          </p:cNvPr>
          <p:cNvSpPr>
            <a:spLocks noGrp="1"/>
          </p:cNvSpPr>
          <p:nvPr>
            <p:ph type="sldNum" sz="quarter" idx="16"/>
          </p:nvPr>
        </p:nvSpPr>
        <p:spPr>
          <a:xfrm>
            <a:off x="11227469" y="6452047"/>
            <a:ext cx="216000" cy="324000"/>
          </a:xfrm>
        </p:spPr>
        <p:txBody>
          <a:bodyPr anchor="ctr">
            <a:normAutofit/>
          </a:bodyPr>
          <a:lstStyle/>
          <a:p>
            <a:pPr>
              <a:spcAft>
                <a:spcPts val="600"/>
              </a:spcAft>
            </a:pPr>
            <a:fld id="{E8645303-2AAE-45D1-913A-B06AE6474513}" type="slidenum">
              <a:rPr lang="sv-SE" smtClean="0"/>
              <a:pPr>
                <a:spcAft>
                  <a:spcPts val="600"/>
                </a:spcAft>
              </a:pPr>
              <a:t>51</a:t>
            </a:fld>
            <a:endParaRPr lang="sv-SE"/>
          </a:p>
        </p:txBody>
      </p:sp>
      <p:sp>
        <p:nvSpPr>
          <p:cNvPr id="9" name="textruta 8">
            <a:extLst>
              <a:ext uri="{FF2B5EF4-FFF2-40B4-BE49-F238E27FC236}">
                <a16:creationId xmlns:a16="http://schemas.microsoft.com/office/drawing/2014/main" id="{90002A4F-9E34-A19F-D24A-6EA88B0266C1}"/>
              </a:ext>
            </a:extLst>
          </p:cNvPr>
          <p:cNvSpPr txBox="1"/>
          <p:nvPr/>
        </p:nvSpPr>
        <p:spPr>
          <a:xfrm>
            <a:off x="7042639" y="1880646"/>
            <a:ext cx="4114800" cy="3600986"/>
          </a:xfrm>
          <a:prstGeom prst="rect">
            <a:avLst/>
          </a:prstGeom>
          <a:noFill/>
          <a:ln w="57150">
            <a:solidFill>
              <a:schemeClr val="accent6">
                <a:lumMod val="50000"/>
              </a:schemeClr>
            </a:solidFill>
          </a:ln>
        </p:spPr>
        <p:txBody>
          <a:bodyPr wrap="square" lIns="91440" tIns="45720" rIns="91440" bIns="45720" rtlCol="0" anchor="t">
            <a:spAutoFit/>
          </a:bodyPr>
          <a:lstStyle/>
          <a:p>
            <a:pPr marL="171450" indent="-171450" algn="l">
              <a:buFont typeface="Arial" panose="020B0604020202020204" pitchFamily="34" charset="0"/>
              <a:buChar char="•"/>
            </a:pPr>
            <a:endParaRPr lang="sv-SE" sz="1400" b="0" i="0">
              <a:solidFill>
                <a:srgbClr val="262626"/>
              </a:solidFill>
              <a:effectLst/>
              <a:latin typeface="Arial" panose="020B0604020202020204" pitchFamily="34" charset="0"/>
            </a:endParaRPr>
          </a:p>
          <a:p>
            <a:pPr marL="171450" indent="-171450" algn="l">
              <a:buFont typeface="Arial" panose="020B0604020202020204" pitchFamily="34" charset="0"/>
              <a:buChar char="•"/>
            </a:pPr>
            <a:r>
              <a:rPr lang="sv-SE" sz="1400" b="0" i="0">
                <a:solidFill>
                  <a:srgbClr val="262626"/>
                </a:solidFill>
                <a:effectLst/>
                <a:latin typeface="Arial"/>
                <a:cs typeface="Arial"/>
              </a:rPr>
              <a:t>En sjuksköterska som har genomgått en utbildning som är likvärdig med specialistutbildningen till distriktssköterska eller specialistutbildningen inom hälso- och sjukvård för barn och ungdomar är behörig att till barn och vuxna ordinera läkemedel för vaccination enligt första stycket </a:t>
            </a:r>
            <a:r>
              <a:rPr lang="sv-SE" sz="1400" b="1">
                <a:solidFill>
                  <a:schemeClr val="accent6">
                    <a:lumMod val="50000"/>
                  </a:schemeClr>
                </a:solidFill>
                <a:latin typeface="Arial"/>
                <a:cs typeface="Arial"/>
              </a:rPr>
              <a:t>1–7</a:t>
            </a:r>
            <a:r>
              <a:rPr lang="sv-SE" sz="1400">
                <a:solidFill>
                  <a:srgbClr val="262626"/>
                </a:solidFill>
                <a:latin typeface="Arial"/>
                <a:cs typeface="Arial"/>
              </a:rPr>
              <a:t>.</a:t>
            </a:r>
            <a:endParaRPr lang="sv-SE" sz="1400" b="0" i="0">
              <a:solidFill>
                <a:srgbClr val="262626"/>
              </a:solidFill>
              <a:effectLst/>
              <a:latin typeface="Arial" panose="020B0604020202020204" pitchFamily="34" charset="0"/>
              <a:cs typeface="Arial"/>
            </a:endParaRPr>
          </a:p>
          <a:p>
            <a:pPr marL="171450" indent="-171450" algn="l">
              <a:buFont typeface="Arial" panose="020B0604020202020204" pitchFamily="34" charset="0"/>
              <a:buChar char="•"/>
            </a:pPr>
            <a:endParaRPr lang="sv-SE" sz="1400" b="0" i="0">
              <a:solidFill>
                <a:srgbClr val="262626"/>
              </a:solidFill>
              <a:effectLst/>
              <a:latin typeface="Arial" panose="020B0604020202020204" pitchFamily="34" charset="0"/>
            </a:endParaRPr>
          </a:p>
          <a:p>
            <a:pPr marL="171450" indent="-171450" algn="l">
              <a:buFont typeface="Arial" panose="020B0604020202020204" pitchFamily="34" charset="0"/>
              <a:buChar char="•"/>
            </a:pPr>
            <a:r>
              <a:rPr lang="sv-SE" sz="1400" b="0" i="0">
                <a:solidFill>
                  <a:srgbClr val="262626"/>
                </a:solidFill>
                <a:effectLst/>
                <a:latin typeface="Arial"/>
                <a:cs typeface="Arial"/>
              </a:rPr>
              <a:t>En sjuksköterska som har genomgått någon annan utbildning än de som anges i första eller andra styckena och som innefattar kunskapsområdet är behörig att till vuxna ordinera läkemedel för vaccination enligt första stycket </a:t>
            </a:r>
            <a:r>
              <a:rPr lang="sv-SE" sz="1400" b="1">
                <a:solidFill>
                  <a:schemeClr val="accent6">
                    <a:lumMod val="50000"/>
                  </a:schemeClr>
                </a:solidFill>
                <a:latin typeface="Arial"/>
                <a:cs typeface="Arial"/>
              </a:rPr>
              <a:t>2-7</a:t>
            </a:r>
            <a:endParaRPr lang="sv-SE" sz="1400" b="1" i="0">
              <a:solidFill>
                <a:schemeClr val="accent6">
                  <a:lumMod val="50000"/>
                </a:schemeClr>
              </a:solidFill>
              <a:effectLst/>
              <a:latin typeface="Arial" panose="020B0604020202020204" pitchFamily="34" charset="0"/>
              <a:cs typeface="Arial"/>
            </a:endParaRPr>
          </a:p>
          <a:p>
            <a:endParaRPr lang="sv-SE"/>
          </a:p>
        </p:txBody>
      </p:sp>
    </p:spTree>
    <p:extLst>
      <p:ext uri="{BB962C8B-B14F-4D97-AF65-F5344CB8AC3E}">
        <p14:creationId xmlns:p14="http://schemas.microsoft.com/office/powerpoint/2010/main" val="31116676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Akuta situationer</a:t>
            </a:r>
          </a:p>
        </p:txBody>
      </p:sp>
      <p:sp>
        <p:nvSpPr>
          <p:cNvPr id="3" name="Platshållare för innehåll 2"/>
          <p:cNvSpPr>
            <a:spLocks noGrp="1"/>
          </p:cNvSpPr>
          <p:nvPr>
            <p:ph sz="quarter" idx="13"/>
          </p:nvPr>
        </p:nvSpPr>
        <p:spPr>
          <a:xfrm>
            <a:off x="814481" y="1500326"/>
            <a:ext cx="6543250" cy="4700450"/>
          </a:xfrm>
        </p:spPr>
        <p:txBody>
          <a:bodyPr vert="horz" lIns="0" tIns="0" rIns="0" bIns="0" rtlCol="0" anchor="t">
            <a:noAutofit/>
          </a:bodyPr>
          <a:lstStyle/>
          <a:p>
            <a:pPr marL="287655" indent="-287655">
              <a:spcBef>
                <a:spcPts val="688"/>
              </a:spcBef>
              <a:spcAft>
                <a:spcPts val="688"/>
              </a:spcAft>
            </a:pPr>
            <a:r>
              <a:rPr lang="sv-SE" altLang="sv-SE" b="1" err="1">
                <a:cs typeface="Arial"/>
              </a:rPr>
              <a:t>vasovagal</a:t>
            </a:r>
            <a:r>
              <a:rPr lang="sv-SE" altLang="sv-SE" b="1">
                <a:cs typeface="Arial"/>
              </a:rPr>
              <a:t> reaktion, blodtrycksfall, svimning</a:t>
            </a:r>
          </a:p>
          <a:p>
            <a:pPr marL="287655" indent="-287655">
              <a:spcBef>
                <a:spcPts val="688"/>
              </a:spcBef>
              <a:spcAft>
                <a:spcPts val="688"/>
              </a:spcAft>
            </a:pPr>
            <a:r>
              <a:rPr lang="sv-SE" altLang="sv-SE" b="1"/>
              <a:t>akut överkänslighetsreaktion</a:t>
            </a:r>
            <a:r>
              <a:rPr lang="sv-SE" altLang="sv-SE"/>
              <a:t>: generell </a:t>
            </a:r>
            <a:r>
              <a:rPr lang="sv-SE" altLang="sv-SE" err="1"/>
              <a:t>urticaria</a:t>
            </a:r>
            <a:r>
              <a:rPr lang="sv-SE" altLang="sv-SE"/>
              <a:t>, </a:t>
            </a:r>
            <a:r>
              <a:rPr lang="sv-SE" altLang="sv-SE" err="1"/>
              <a:t>rhino</a:t>
            </a:r>
            <a:r>
              <a:rPr lang="sv-SE" altLang="sv-SE"/>
              <a:t>-konjunktivit och/eller </a:t>
            </a:r>
            <a:r>
              <a:rPr lang="sv-SE" altLang="sv-SE" err="1"/>
              <a:t>Quinckeödem</a:t>
            </a:r>
            <a:endParaRPr lang="sv-SE" altLang="sv-SE">
              <a:cs typeface="Arial"/>
            </a:endParaRPr>
          </a:p>
          <a:p>
            <a:pPr marL="287655" indent="-287655">
              <a:spcBef>
                <a:spcPts val="688"/>
              </a:spcBef>
              <a:spcAft>
                <a:spcPts val="688"/>
              </a:spcAft>
            </a:pPr>
            <a:r>
              <a:rPr lang="sv-SE" altLang="sv-SE" b="1"/>
              <a:t>anafylaktisk reaktion</a:t>
            </a:r>
            <a:r>
              <a:rPr lang="sv-SE" altLang="sv-SE"/>
              <a:t>: Symtomdebut som ovan, men inom några minuter utvecklas astma, blodtrycksfall, takykardi, kallsvett, andningsbesvär, kräkning och allmänpåverkan</a:t>
            </a:r>
            <a:endParaRPr lang="sv-SE" altLang="sv-SE">
              <a:cs typeface="Arial" panose="020B0604020202020204"/>
            </a:endParaRPr>
          </a:p>
          <a:p>
            <a:pPr marL="287655" indent="-287655">
              <a:spcBef>
                <a:spcPts val="688"/>
              </a:spcBef>
              <a:spcAft>
                <a:spcPts val="688"/>
              </a:spcAft>
            </a:pPr>
            <a:r>
              <a:rPr lang="sv-SE" altLang="sv-SE" b="1"/>
              <a:t>anafylaktisk chock</a:t>
            </a:r>
            <a:r>
              <a:rPr lang="sv-SE" altLang="sv-SE"/>
              <a:t>: Kan debutera som ovan. Kan komma flera timmar efter. Utvecklas ofta snabbt efter debut med dramatisk bild; medvetslöshet, svårt status </a:t>
            </a:r>
            <a:r>
              <a:rPr lang="sv-SE" altLang="sv-SE" err="1"/>
              <a:t>asthmaticus</a:t>
            </a:r>
            <a:r>
              <a:rPr lang="sv-SE" altLang="sv-SE"/>
              <a:t>, andningsstillestånd, cirkulationskollaps och ibland hjärtstopp</a:t>
            </a:r>
            <a:endParaRPr lang="sv-SE" altLang="sv-SE">
              <a:cs typeface="Arial" panose="020B0604020202020204"/>
            </a:endParaRPr>
          </a:p>
          <a:p>
            <a:pPr marL="287655" indent="-287655"/>
            <a:endParaRPr lang="sv-SE">
              <a:cs typeface="Arial" panose="020B0604020202020204"/>
            </a:endParaRPr>
          </a:p>
        </p:txBody>
      </p:sp>
      <p:sp>
        <p:nvSpPr>
          <p:cNvPr id="4" name="Platshållare för datum 3"/>
          <p:cNvSpPr>
            <a:spLocks noGrp="1"/>
          </p:cNvSpPr>
          <p:nvPr>
            <p:ph type="dt" sz="half" idx="14"/>
          </p:nvPr>
        </p:nvSpPr>
        <p:spPr/>
        <p:txBody>
          <a:bodyPr/>
          <a:lstStyle/>
          <a:p>
            <a:r>
              <a:rPr lang="sv-SE"/>
              <a:t>Region Halland  │</a:t>
            </a:r>
          </a:p>
        </p:txBody>
      </p:sp>
      <p:sp>
        <p:nvSpPr>
          <p:cNvPr id="5" name="Platshållare för sidfot 4"/>
          <p:cNvSpPr>
            <a:spLocks noGrp="1"/>
          </p:cNvSpPr>
          <p:nvPr>
            <p:ph type="ftr" sz="quarter" idx="15"/>
          </p:nvPr>
        </p:nvSpPr>
        <p:spPr/>
        <p:txBody>
          <a:bodyPr/>
          <a:lstStyle/>
          <a:p>
            <a:r>
              <a:rPr lang="sv-SE"/>
              <a:t>Halland – Bästa livsplatsen</a:t>
            </a:r>
          </a:p>
        </p:txBody>
      </p:sp>
      <p:sp>
        <p:nvSpPr>
          <p:cNvPr id="6" name="Platshållare för bildnummer 5"/>
          <p:cNvSpPr>
            <a:spLocks noGrp="1"/>
          </p:cNvSpPr>
          <p:nvPr>
            <p:ph type="sldNum" sz="quarter" idx="16"/>
          </p:nvPr>
        </p:nvSpPr>
        <p:spPr/>
        <p:txBody>
          <a:bodyPr/>
          <a:lstStyle/>
          <a:p>
            <a:fld id="{E8645303-2AAE-45D1-913A-B06AE6474513}" type="slidenum">
              <a:rPr lang="sv-SE" smtClean="0"/>
              <a:pPr/>
              <a:t>52</a:t>
            </a:fld>
            <a:endParaRPr lang="sv-SE"/>
          </a:p>
        </p:txBody>
      </p:sp>
      <p:pic>
        <p:nvPicPr>
          <p:cNvPr id="9" name="Bildobjekt 8">
            <a:extLst>
              <a:ext uri="{FF2B5EF4-FFF2-40B4-BE49-F238E27FC236}">
                <a16:creationId xmlns:a16="http://schemas.microsoft.com/office/drawing/2014/main" id="{23E7CAB4-454A-4358-DC07-E0A34E34D905}"/>
              </a:ext>
            </a:extLst>
          </p:cNvPr>
          <p:cNvPicPr>
            <a:picLocks noChangeAspect="1"/>
          </p:cNvPicPr>
          <p:nvPr/>
        </p:nvPicPr>
        <p:blipFill>
          <a:blip r:embed="rId3"/>
          <a:stretch>
            <a:fillRect/>
          </a:stretch>
        </p:blipFill>
        <p:spPr>
          <a:xfrm>
            <a:off x="7884265" y="813536"/>
            <a:ext cx="1481559" cy="2085976"/>
          </a:xfrm>
          <a:prstGeom prst="rect">
            <a:avLst/>
          </a:prstGeom>
        </p:spPr>
      </p:pic>
      <p:pic>
        <p:nvPicPr>
          <p:cNvPr id="10" name="Bildobjekt 9">
            <a:extLst>
              <a:ext uri="{FF2B5EF4-FFF2-40B4-BE49-F238E27FC236}">
                <a16:creationId xmlns:a16="http://schemas.microsoft.com/office/drawing/2014/main" id="{807D9F24-619D-E5D2-ED60-EE20D63DA1D4}"/>
              </a:ext>
            </a:extLst>
          </p:cNvPr>
          <p:cNvPicPr>
            <a:picLocks noChangeAspect="1"/>
          </p:cNvPicPr>
          <p:nvPr/>
        </p:nvPicPr>
        <p:blipFill>
          <a:blip r:embed="rId4"/>
          <a:stretch>
            <a:fillRect/>
          </a:stretch>
        </p:blipFill>
        <p:spPr>
          <a:xfrm>
            <a:off x="9874143" y="3355721"/>
            <a:ext cx="1681191" cy="2144013"/>
          </a:xfrm>
          <a:prstGeom prst="rect">
            <a:avLst/>
          </a:prstGeom>
        </p:spPr>
      </p:pic>
      <p:sp>
        <p:nvSpPr>
          <p:cNvPr id="11" name="textruta 10">
            <a:extLst>
              <a:ext uri="{FF2B5EF4-FFF2-40B4-BE49-F238E27FC236}">
                <a16:creationId xmlns:a16="http://schemas.microsoft.com/office/drawing/2014/main" id="{468AC7DE-86AA-42F5-D77F-AFD6376D6DE1}"/>
              </a:ext>
            </a:extLst>
          </p:cNvPr>
          <p:cNvSpPr txBox="1"/>
          <p:nvPr/>
        </p:nvSpPr>
        <p:spPr>
          <a:xfrm>
            <a:off x="9741426" y="5484073"/>
            <a:ext cx="1946623" cy="307777"/>
          </a:xfrm>
          <a:prstGeom prst="rect">
            <a:avLst/>
          </a:prstGeom>
          <a:noFill/>
        </p:spPr>
        <p:txBody>
          <a:bodyPr wrap="none" rtlCol="0">
            <a:spAutoFit/>
          </a:bodyPr>
          <a:lstStyle/>
          <a:p>
            <a:r>
              <a:rPr lang="sv-SE" sz="1400" b="0" i="0">
                <a:solidFill>
                  <a:srgbClr val="333333"/>
                </a:solidFill>
                <a:effectLst/>
                <a:latin typeface="tablet-gothic"/>
              </a:rPr>
              <a:t>Internetmedicin 231010</a:t>
            </a:r>
            <a:endParaRPr lang="sv-SE" sz="1400"/>
          </a:p>
        </p:txBody>
      </p:sp>
      <p:sp>
        <p:nvSpPr>
          <p:cNvPr id="12" name="textruta 11">
            <a:extLst>
              <a:ext uri="{FF2B5EF4-FFF2-40B4-BE49-F238E27FC236}">
                <a16:creationId xmlns:a16="http://schemas.microsoft.com/office/drawing/2014/main" id="{73B01C9D-82D0-96A7-D3EC-87B40270486C}"/>
              </a:ext>
            </a:extLst>
          </p:cNvPr>
          <p:cNvSpPr txBox="1"/>
          <p:nvPr/>
        </p:nvSpPr>
        <p:spPr>
          <a:xfrm>
            <a:off x="7778359" y="2909036"/>
            <a:ext cx="1505540" cy="307777"/>
          </a:xfrm>
          <a:prstGeom prst="rect">
            <a:avLst/>
          </a:prstGeom>
          <a:noFill/>
        </p:spPr>
        <p:txBody>
          <a:bodyPr wrap="none" rtlCol="0">
            <a:spAutoFit/>
          </a:bodyPr>
          <a:lstStyle/>
          <a:p>
            <a:r>
              <a:rPr lang="sv-SE" sz="1400" b="0" i="0" err="1">
                <a:solidFill>
                  <a:srgbClr val="333333"/>
                </a:solidFill>
                <a:effectLst/>
                <a:latin typeface="tablet-gothic"/>
              </a:rPr>
              <a:t>Wikipedia</a:t>
            </a:r>
            <a:r>
              <a:rPr lang="sv-SE" sz="1400" b="0" i="0">
                <a:solidFill>
                  <a:srgbClr val="333333"/>
                </a:solidFill>
                <a:effectLst/>
                <a:latin typeface="tablet-gothic"/>
              </a:rPr>
              <a:t> 231010</a:t>
            </a:r>
            <a:endParaRPr lang="sv-SE" sz="1400"/>
          </a:p>
        </p:txBody>
      </p:sp>
      <p:sp>
        <p:nvSpPr>
          <p:cNvPr id="13" name="textruta 12">
            <a:extLst>
              <a:ext uri="{FF2B5EF4-FFF2-40B4-BE49-F238E27FC236}">
                <a16:creationId xmlns:a16="http://schemas.microsoft.com/office/drawing/2014/main" id="{AB140A25-C711-9368-EC81-BD41D2429CCA}"/>
              </a:ext>
            </a:extLst>
          </p:cNvPr>
          <p:cNvSpPr txBox="1"/>
          <p:nvPr/>
        </p:nvSpPr>
        <p:spPr>
          <a:xfrm>
            <a:off x="9447404" y="813536"/>
            <a:ext cx="1267335" cy="523220"/>
          </a:xfrm>
          <a:prstGeom prst="rect">
            <a:avLst/>
          </a:prstGeom>
          <a:noFill/>
        </p:spPr>
        <p:txBody>
          <a:bodyPr wrap="none" rtlCol="0">
            <a:spAutoFit/>
          </a:bodyPr>
          <a:lstStyle/>
          <a:p>
            <a:r>
              <a:rPr lang="sv-SE" sz="1400" b="0" i="0" err="1">
                <a:solidFill>
                  <a:srgbClr val="333333"/>
                </a:solidFill>
                <a:effectLst/>
                <a:latin typeface="tablet-gothic"/>
              </a:rPr>
              <a:t>Quinckeödem</a:t>
            </a:r>
            <a:r>
              <a:rPr lang="sv-SE" sz="1400" b="0" i="0">
                <a:solidFill>
                  <a:srgbClr val="333333"/>
                </a:solidFill>
                <a:effectLst/>
                <a:latin typeface="tablet-gothic"/>
              </a:rPr>
              <a:t>/</a:t>
            </a:r>
            <a:br>
              <a:rPr lang="sv-SE" sz="1400" b="0" i="0">
                <a:solidFill>
                  <a:srgbClr val="333333"/>
                </a:solidFill>
                <a:effectLst/>
                <a:latin typeface="tablet-gothic"/>
              </a:rPr>
            </a:br>
            <a:r>
              <a:rPr lang="sv-SE" sz="1400" b="0" i="0" err="1">
                <a:solidFill>
                  <a:srgbClr val="333333"/>
                </a:solidFill>
                <a:effectLst/>
                <a:latin typeface="tablet-gothic"/>
              </a:rPr>
              <a:t>angioödem</a:t>
            </a:r>
            <a:endParaRPr lang="sv-SE" sz="1400"/>
          </a:p>
        </p:txBody>
      </p:sp>
      <p:sp>
        <p:nvSpPr>
          <p:cNvPr id="15" name="textruta 14">
            <a:extLst>
              <a:ext uri="{FF2B5EF4-FFF2-40B4-BE49-F238E27FC236}">
                <a16:creationId xmlns:a16="http://schemas.microsoft.com/office/drawing/2014/main" id="{9E18B319-963C-E7F6-D581-2CB17530E500}"/>
              </a:ext>
            </a:extLst>
          </p:cNvPr>
          <p:cNvSpPr txBox="1"/>
          <p:nvPr/>
        </p:nvSpPr>
        <p:spPr>
          <a:xfrm>
            <a:off x="8641162" y="4960853"/>
            <a:ext cx="1077539" cy="523220"/>
          </a:xfrm>
          <a:prstGeom prst="rect">
            <a:avLst/>
          </a:prstGeom>
          <a:noFill/>
        </p:spPr>
        <p:txBody>
          <a:bodyPr wrap="none" rtlCol="0">
            <a:spAutoFit/>
          </a:bodyPr>
          <a:lstStyle/>
          <a:p>
            <a:r>
              <a:rPr lang="sv-SE" sz="1400" b="0" i="0" err="1">
                <a:solidFill>
                  <a:srgbClr val="333333"/>
                </a:solidFill>
                <a:effectLst/>
                <a:latin typeface="tablet-gothic"/>
              </a:rPr>
              <a:t>Urticaria</a:t>
            </a:r>
            <a:r>
              <a:rPr lang="sv-SE" sz="1400" b="0" i="0">
                <a:solidFill>
                  <a:srgbClr val="333333"/>
                </a:solidFill>
                <a:effectLst/>
                <a:latin typeface="tablet-gothic"/>
              </a:rPr>
              <a:t>/</a:t>
            </a:r>
            <a:br>
              <a:rPr lang="sv-SE" sz="1400" b="0" i="0">
                <a:solidFill>
                  <a:srgbClr val="333333"/>
                </a:solidFill>
                <a:effectLst/>
                <a:latin typeface="tablet-gothic"/>
              </a:rPr>
            </a:br>
            <a:r>
              <a:rPr lang="sv-SE" sz="1400" b="0" i="0">
                <a:solidFill>
                  <a:srgbClr val="333333"/>
                </a:solidFill>
                <a:effectLst/>
                <a:latin typeface="tablet-gothic"/>
              </a:rPr>
              <a:t>nässelutslag</a:t>
            </a:r>
            <a:endParaRPr lang="sv-SE" sz="1400"/>
          </a:p>
        </p:txBody>
      </p:sp>
    </p:spTree>
    <p:extLst>
      <p:ext uri="{BB962C8B-B14F-4D97-AF65-F5344CB8AC3E}">
        <p14:creationId xmlns:p14="http://schemas.microsoft.com/office/powerpoint/2010/main" val="23071497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2B5942-C3AD-65E2-8ED2-3B1926335FB9}"/>
              </a:ext>
            </a:extLst>
          </p:cNvPr>
          <p:cNvSpPr>
            <a:spLocks noGrp="1"/>
          </p:cNvSpPr>
          <p:nvPr>
            <p:ph type="title"/>
          </p:nvPr>
        </p:nvSpPr>
        <p:spPr>
          <a:xfrm>
            <a:off x="803275" y="333375"/>
            <a:ext cx="10497999" cy="1296000"/>
          </a:xfrm>
        </p:spPr>
        <p:txBody>
          <a:bodyPr/>
          <a:lstStyle/>
          <a:p>
            <a:r>
              <a:rPr lang="sv-SE">
                <a:cs typeface="Arial"/>
              </a:rPr>
              <a:t>Ovanligt, men viktigt att se över rutiner för akuta situationer</a:t>
            </a:r>
            <a:endParaRPr lang="sv-SE"/>
          </a:p>
        </p:txBody>
      </p:sp>
      <p:sp>
        <p:nvSpPr>
          <p:cNvPr id="4" name="Platshållare för datum 3">
            <a:extLst>
              <a:ext uri="{FF2B5EF4-FFF2-40B4-BE49-F238E27FC236}">
                <a16:creationId xmlns:a16="http://schemas.microsoft.com/office/drawing/2014/main" id="{920C2845-1694-5A14-45E0-8344DCB3D516}"/>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6A753E20-1198-0C85-5B61-BAB9FDC5FB4A}"/>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EC503027-CA1B-0D83-60AE-795B36AB09CF}"/>
              </a:ext>
            </a:extLst>
          </p:cNvPr>
          <p:cNvSpPr>
            <a:spLocks noGrp="1"/>
          </p:cNvSpPr>
          <p:nvPr>
            <p:ph type="sldNum" sz="quarter" idx="16"/>
          </p:nvPr>
        </p:nvSpPr>
        <p:spPr/>
        <p:txBody>
          <a:bodyPr/>
          <a:lstStyle/>
          <a:p>
            <a:fld id="{E8645303-2AAE-45D1-913A-B06AE6474513}" type="slidenum">
              <a:rPr lang="sv-SE" smtClean="0"/>
              <a:pPr/>
              <a:t>53</a:t>
            </a:fld>
            <a:endParaRPr lang="sv-SE"/>
          </a:p>
        </p:txBody>
      </p:sp>
      <p:pic>
        <p:nvPicPr>
          <p:cNvPr id="9" name="Bildobjekt 9" descr="En bild som visar text&#10;&#10;Automatiskt genererad beskrivning">
            <a:extLst>
              <a:ext uri="{FF2B5EF4-FFF2-40B4-BE49-F238E27FC236}">
                <a16:creationId xmlns:a16="http://schemas.microsoft.com/office/drawing/2014/main" id="{A47CDCE3-14BC-F2AB-B474-3F6A80A93B1D}"/>
              </a:ext>
            </a:extLst>
          </p:cNvPr>
          <p:cNvPicPr>
            <a:picLocks noGrp="1" noChangeAspect="1"/>
          </p:cNvPicPr>
          <p:nvPr>
            <p:ph sz="quarter" idx="13"/>
          </p:nvPr>
        </p:nvPicPr>
        <p:blipFill>
          <a:blip r:embed="rId3"/>
          <a:stretch>
            <a:fillRect/>
          </a:stretch>
        </p:blipFill>
        <p:spPr>
          <a:xfrm>
            <a:off x="1482362" y="2453574"/>
            <a:ext cx="4991100" cy="1952625"/>
          </a:xfrm>
        </p:spPr>
      </p:pic>
      <p:pic>
        <p:nvPicPr>
          <p:cNvPr id="10" name="Bildobjekt 10" descr="En bild som visar text&#10;&#10;Automatiskt genererad beskrivning">
            <a:extLst>
              <a:ext uri="{FF2B5EF4-FFF2-40B4-BE49-F238E27FC236}">
                <a16:creationId xmlns:a16="http://schemas.microsoft.com/office/drawing/2014/main" id="{DB6204E3-403B-5C88-9535-442F25936A54}"/>
              </a:ext>
            </a:extLst>
          </p:cNvPr>
          <p:cNvPicPr>
            <a:picLocks noChangeAspect="1"/>
          </p:cNvPicPr>
          <p:nvPr/>
        </p:nvPicPr>
        <p:blipFill>
          <a:blip r:embed="rId4"/>
          <a:stretch>
            <a:fillRect/>
          </a:stretch>
        </p:blipFill>
        <p:spPr>
          <a:xfrm rot="1230746">
            <a:off x="7228974" y="1624990"/>
            <a:ext cx="2052328" cy="1657168"/>
          </a:xfrm>
          <a:prstGeom prst="rect">
            <a:avLst/>
          </a:prstGeom>
        </p:spPr>
      </p:pic>
      <p:pic>
        <p:nvPicPr>
          <p:cNvPr id="7" name="Bildobjekt 6">
            <a:extLst>
              <a:ext uri="{FF2B5EF4-FFF2-40B4-BE49-F238E27FC236}">
                <a16:creationId xmlns:a16="http://schemas.microsoft.com/office/drawing/2014/main" id="{7CF9F5F4-8876-F83B-9AEF-198DA0EAD028}"/>
              </a:ext>
            </a:extLst>
          </p:cNvPr>
          <p:cNvPicPr>
            <a:picLocks noChangeAspect="1"/>
          </p:cNvPicPr>
          <p:nvPr/>
        </p:nvPicPr>
        <p:blipFill>
          <a:blip r:embed="rId5"/>
          <a:stretch>
            <a:fillRect/>
          </a:stretch>
        </p:blipFill>
        <p:spPr>
          <a:xfrm>
            <a:off x="7137946" y="3896978"/>
            <a:ext cx="4467225" cy="2095500"/>
          </a:xfrm>
          <a:prstGeom prst="rect">
            <a:avLst/>
          </a:prstGeom>
        </p:spPr>
      </p:pic>
      <p:sp>
        <p:nvSpPr>
          <p:cNvPr id="8" name="textruta 7">
            <a:extLst>
              <a:ext uri="{FF2B5EF4-FFF2-40B4-BE49-F238E27FC236}">
                <a16:creationId xmlns:a16="http://schemas.microsoft.com/office/drawing/2014/main" id="{49F82248-E474-F20C-AFDD-884091AA57DA}"/>
              </a:ext>
            </a:extLst>
          </p:cNvPr>
          <p:cNvSpPr txBox="1"/>
          <p:nvPr/>
        </p:nvSpPr>
        <p:spPr>
          <a:xfrm>
            <a:off x="9249783" y="5992478"/>
            <a:ext cx="2355388" cy="307777"/>
          </a:xfrm>
          <a:prstGeom prst="rect">
            <a:avLst/>
          </a:prstGeom>
          <a:noFill/>
        </p:spPr>
        <p:txBody>
          <a:bodyPr wrap="none" rtlCol="0">
            <a:spAutoFit/>
          </a:bodyPr>
          <a:lstStyle/>
          <a:p>
            <a:r>
              <a:rPr lang="sv-SE" sz="1400" b="0" i="0">
                <a:solidFill>
                  <a:srgbClr val="333333"/>
                </a:solidFill>
                <a:effectLst/>
                <a:latin typeface="tablet-gothic"/>
              </a:rPr>
              <a:t>Lakartidningen.se 2007-06-27</a:t>
            </a:r>
            <a:endParaRPr lang="sv-SE" sz="1400"/>
          </a:p>
        </p:txBody>
      </p:sp>
    </p:spTree>
    <p:extLst>
      <p:ext uri="{BB962C8B-B14F-4D97-AF65-F5344CB8AC3E}">
        <p14:creationId xmlns:p14="http://schemas.microsoft.com/office/powerpoint/2010/main" val="6289131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7E8DE4-61A2-7AE7-53DB-E696EF9EE6DA}"/>
              </a:ext>
            </a:extLst>
          </p:cNvPr>
          <p:cNvSpPr>
            <a:spLocks noGrp="1"/>
          </p:cNvSpPr>
          <p:nvPr>
            <p:ph type="title"/>
          </p:nvPr>
        </p:nvSpPr>
        <p:spPr>
          <a:xfrm>
            <a:off x="803275" y="333375"/>
            <a:ext cx="10585449" cy="1296000"/>
          </a:xfrm>
        </p:spPr>
        <p:txBody>
          <a:bodyPr anchor="ctr">
            <a:normAutofit/>
          </a:bodyPr>
          <a:lstStyle/>
          <a:p>
            <a:r>
              <a:rPr lang="sv-SE"/>
              <a:t>Vaccination vid blodförtunnande behandling</a:t>
            </a:r>
            <a:endParaRPr lang="sv-SE" b="0">
              <a:cs typeface="Arial"/>
            </a:endParaRPr>
          </a:p>
        </p:txBody>
      </p:sp>
      <p:sp>
        <p:nvSpPr>
          <p:cNvPr id="3" name="Platshållare för innehåll 2">
            <a:extLst>
              <a:ext uri="{FF2B5EF4-FFF2-40B4-BE49-F238E27FC236}">
                <a16:creationId xmlns:a16="http://schemas.microsoft.com/office/drawing/2014/main" id="{ECDC1D92-9F55-57E0-E68D-CB88B39C4D7D}"/>
              </a:ext>
            </a:extLst>
          </p:cNvPr>
          <p:cNvSpPr>
            <a:spLocks noGrp="1"/>
          </p:cNvSpPr>
          <p:nvPr>
            <p:ph idx="1"/>
          </p:nvPr>
        </p:nvSpPr>
        <p:spPr>
          <a:xfrm>
            <a:off x="566537" y="1544715"/>
            <a:ext cx="4860000" cy="3852908"/>
          </a:xfrm>
        </p:spPr>
        <p:txBody>
          <a:bodyPr vert="horz" lIns="0" tIns="0" rIns="0" bIns="0" rtlCol="0" anchor="t">
            <a:normAutofit/>
          </a:bodyPr>
          <a:lstStyle/>
          <a:p>
            <a:pPr marL="287655" indent="-287655"/>
            <a:r>
              <a:rPr lang="sv-SE"/>
              <a:t>Subkutan injektion kan göras oberoende av </a:t>
            </a:r>
            <a:r>
              <a:rPr lang="sv-SE" err="1"/>
              <a:t>antikoagulantia</a:t>
            </a:r>
            <a:r>
              <a:rPr lang="sv-SE"/>
              <a:t> (dvs </a:t>
            </a:r>
            <a:r>
              <a:rPr lang="sv-SE" err="1"/>
              <a:t>Influvac</a:t>
            </a:r>
            <a:r>
              <a:rPr lang="sv-SE"/>
              <a:t> och </a:t>
            </a:r>
            <a:r>
              <a:rPr lang="sv-SE" err="1"/>
              <a:t>Pneumovax</a:t>
            </a:r>
            <a:r>
              <a:rPr lang="sv-SE"/>
              <a:t>; välj subkutan injektion)</a:t>
            </a:r>
            <a:endParaRPr lang="sv-SE">
              <a:cs typeface="Arial"/>
            </a:endParaRPr>
          </a:p>
          <a:p>
            <a:pPr marL="287655" indent="-287655"/>
            <a:endParaRPr lang="sv-SE"/>
          </a:p>
          <a:p>
            <a:pPr marL="287655" indent="-287655"/>
            <a:r>
              <a:rPr lang="sv-SE"/>
              <a:t>Intramuskulär injektion, se </a:t>
            </a:r>
            <a:r>
              <a:rPr lang="sv-SE">
                <a:hlinkClick r:id="rId3"/>
              </a:rPr>
              <a:t>Terapirekommendationer Halland (regionhalland.se)</a:t>
            </a:r>
            <a:endParaRPr lang="sv-SE"/>
          </a:p>
          <a:p>
            <a:pPr marL="287655" indent="-287655"/>
            <a:endParaRPr lang="sv-SE">
              <a:cs typeface="Arial"/>
            </a:endParaRPr>
          </a:p>
        </p:txBody>
      </p:sp>
      <p:sp>
        <p:nvSpPr>
          <p:cNvPr id="4" name="Platshållare för datum 3">
            <a:extLst>
              <a:ext uri="{FF2B5EF4-FFF2-40B4-BE49-F238E27FC236}">
                <a16:creationId xmlns:a16="http://schemas.microsoft.com/office/drawing/2014/main" id="{5E82630C-5B2A-2FBC-8D6F-BC11BF9C6370}"/>
              </a:ext>
            </a:extLst>
          </p:cNvPr>
          <p:cNvSpPr>
            <a:spLocks noGrp="1"/>
          </p:cNvSpPr>
          <p:nvPr>
            <p:ph type="dt" sz="half" idx="14"/>
          </p:nvPr>
        </p:nvSpPr>
        <p:spPr>
          <a:xfrm>
            <a:off x="9781032" y="6452047"/>
            <a:ext cx="1440000" cy="324000"/>
          </a:xfrm>
        </p:spPr>
        <p:txBody>
          <a:bodyPr anchor="ctr">
            <a:normAutofit/>
          </a:bodyPr>
          <a:lstStyle/>
          <a:p>
            <a:pPr>
              <a:spcAft>
                <a:spcPts val="600"/>
              </a:spcAft>
            </a:pPr>
            <a:r>
              <a:rPr lang="sv-SE"/>
              <a:t>Region Halland  │</a:t>
            </a:r>
          </a:p>
        </p:txBody>
      </p:sp>
      <p:sp>
        <p:nvSpPr>
          <p:cNvPr id="5" name="Platshållare för sidfot 4">
            <a:extLst>
              <a:ext uri="{FF2B5EF4-FFF2-40B4-BE49-F238E27FC236}">
                <a16:creationId xmlns:a16="http://schemas.microsoft.com/office/drawing/2014/main" id="{F7EE3640-D5A9-C94E-2219-197E8F41267B}"/>
              </a:ext>
            </a:extLst>
          </p:cNvPr>
          <p:cNvSpPr>
            <a:spLocks noGrp="1"/>
          </p:cNvSpPr>
          <p:nvPr>
            <p:ph type="ftr" sz="quarter" idx="15"/>
          </p:nvPr>
        </p:nvSpPr>
        <p:spPr>
          <a:xfrm>
            <a:off x="809625" y="6452047"/>
            <a:ext cx="4114800" cy="324000"/>
          </a:xfrm>
        </p:spPr>
        <p:txBody>
          <a:bodyPr anchor="ctr">
            <a:normAutofit/>
          </a:bodyPr>
          <a:lstStyle/>
          <a:p>
            <a:pPr>
              <a:spcAft>
                <a:spcPts val="600"/>
              </a:spcAft>
            </a:pPr>
            <a:r>
              <a:rPr lang="sv-SE"/>
              <a:t>Halland – Bästa livsplatsen</a:t>
            </a:r>
          </a:p>
        </p:txBody>
      </p:sp>
      <p:sp>
        <p:nvSpPr>
          <p:cNvPr id="6" name="Platshållare för bildnummer 5">
            <a:extLst>
              <a:ext uri="{FF2B5EF4-FFF2-40B4-BE49-F238E27FC236}">
                <a16:creationId xmlns:a16="http://schemas.microsoft.com/office/drawing/2014/main" id="{84B006B9-3465-B058-A2CA-4E5E0A3C98BA}"/>
              </a:ext>
            </a:extLst>
          </p:cNvPr>
          <p:cNvSpPr>
            <a:spLocks noGrp="1"/>
          </p:cNvSpPr>
          <p:nvPr>
            <p:ph type="sldNum" sz="quarter" idx="16"/>
          </p:nvPr>
        </p:nvSpPr>
        <p:spPr>
          <a:xfrm>
            <a:off x="11227469" y="6452047"/>
            <a:ext cx="216000" cy="324000"/>
          </a:xfrm>
        </p:spPr>
        <p:txBody>
          <a:bodyPr anchor="ctr">
            <a:normAutofit/>
          </a:bodyPr>
          <a:lstStyle/>
          <a:p>
            <a:pPr>
              <a:spcAft>
                <a:spcPts val="600"/>
              </a:spcAft>
            </a:pPr>
            <a:fld id="{E8645303-2AAE-45D1-913A-B06AE6474513}" type="slidenum">
              <a:rPr lang="sv-SE" smtClean="0"/>
              <a:pPr>
                <a:spcAft>
                  <a:spcPts val="600"/>
                </a:spcAft>
              </a:pPr>
              <a:t>54</a:t>
            </a:fld>
            <a:endParaRPr lang="sv-SE"/>
          </a:p>
        </p:txBody>
      </p:sp>
      <p:sp>
        <p:nvSpPr>
          <p:cNvPr id="8" name="textruta 7">
            <a:extLst>
              <a:ext uri="{FF2B5EF4-FFF2-40B4-BE49-F238E27FC236}">
                <a16:creationId xmlns:a16="http://schemas.microsoft.com/office/drawing/2014/main" id="{2D8FBAD6-FE61-1754-1FB2-21BEEFFFA895}"/>
              </a:ext>
            </a:extLst>
          </p:cNvPr>
          <p:cNvSpPr txBox="1"/>
          <p:nvPr/>
        </p:nvSpPr>
        <p:spPr>
          <a:xfrm>
            <a:off x="5912529" y="1476518"/>
            <a:ext cx="5868139" cy="4465325"/>
          </a:xfrm>
          <a:prstGeom prst="rect">
            <a:avLst/>
          </a:prstGeom>
          <a:noFill/>
          <a:ln>
            <a:solidFill>
              <a:schemeClr val="accent1"/>
            </a:solidFill>
          </a:ln>
        </p:spPr>
        <p:txBody>
          <a:bodyPr wrap="square" rtlCol="0">
            <a:spAutoFit/>
          </a:bodyPr>
          <a:lstStyle/>
          <a:p>
            <a:pPr fontAlgn="base">
              <a:lnSpc>
                <a:spcPts val="2250"/>
              </a:lnSpc>
              <a:spcAft>
                <a:spcPts val="800"/>
              </a:spcAft>
            </a:pPr>
            <a:r>
              <a:rPr lang="sv-SE"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Vaccination och andra intramuskulära injektioner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650"/>
              </a:lnSpc>
              <a:spcAft>
                <a:spcPts val="600"/>
              </a:spcAft>
            </a:pPr>
            <a:r>
              <a:rPr lang="sv-SE"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Vid pågående trombocythämning eller behandling med </a:t>
            </a:r>
            <a:r>
              <a:rPr lang="sv-SE" sz="120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antikoagulantia</a:t>
            </a:r>
            <a:r>
              <a:rPr lang="sv-SE"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oavsett sort, bör man efter intramuskulär injektion alltid trycka på stickstället. Vårdpersonal bör trycka under två minuter, därefter kan patienten själv trycka ytterligare några minuter.</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645"/>
              </a:lnSpc>
              <a:spcAft>
                <a:spcPts val="800"/>
              </a:spcAft>
              <a:buSzPct val="92000"/>
              <a:buFont typeface="Symbol" panose="05050102010706020507" pitchFamily="18" charset="2"/>
              <a:buChar char=""/>
              <a:tabLst>
                <a:tab pos="457200" algn="l"/>
              </a:tabLst>
            </a:pPr>
            <a:r>
              <a:rPr lang="sv-SE"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Medicinering med en eller två trombocythämmare (ASA, </a:t>
            </a:r>
            <a:r>
              <a:rPr lang="sv-SE" sz="120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klopidogrel</a:t>
            </a:r>
            <a:r>
              <a:rPr lang="sv-SE"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sv-SE" sz="120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tikagrelor</a:t>
            </a:r>
            <a:r>
              <a:rPr lang="sv-SE"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sv-SE" sz="120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prasugrel</a:t>
            </a:r>
            <a:r>
              <a:rPr lang="sv-SE"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saknar betydelse för vaccinationen.</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645"/>
              </a:lnSpc>
              <a:spcAft>
                <a:spcPts val="800"/>
              </a:spcAft>
              <a:buSzPct val="92000"/>
              <a:buFont typeface="Symbol" panose="05050102010706020507" pitchFamily="18" charset="2"/>
              <a:buChar char=""/>
              <a:tabLst>
                <a:tab pos="457200" algn="l"/>
              </a:tabLst>
            </a:pPr>
            <a:r>
              <a:rPr lang="sv-SE"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Under </a:t>
            </a:r>
            <a:r>
              <a:rPr lang="sv-SE" sz="120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warfarinbehandling</a:t>
            </a:r>
            <a:r>
              <a:rPr lang="sv-SE"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kan vaccination ges intramuskulärt om PK (INR) är  &lt;3,0 (provet ska vara taget max 7 dagar tidigare), detta gäller även i kombination med en trombocythämmare.</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645"/>
              </a:lnSpc>
              <a:spcAft>
                <a:spcPts val="800"/>
              </a:spcAft>
              <a:buSzPct val="92000"/>
              <a:buFont typeface="Symbol" panose="05050102010706020507" pitchFamily="18" charset="2"/>
              <a:buChar char=""/>
              <a:tabLst>
                <a:tab pos="457200" algn="l"/>
              </a:tabLst>
            </a:pPr>
            <a:r>
              <a:rPr lang="sv-SE"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Vid dubbel trombocythämning i kombination med </a:t>
            </a:r>
            <a:r>
              <a:rPr lang="sv-SE" sz="120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warfarin</a:t>
            </a:r>
            <a:r>
              <a:rPr lang="sv-SE"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bör behandlande läkare konsulteras inför vaccination.</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645"/>
              </a:lnSpc>
              <a:spcAft>
                <a:spcPts val="800"/>
              </a:spcAft>
              <a:buSzPct val="92000"/>
              <a:buFont typeface="Symbol" panose="05050102010706020507" pitchFamily="18" charset="2"/>
              <a:buChar char=""/>
              <a:tabLst>
                <a:tab pos="457200" algn="l"/>
              </a:tabLst>
            </a:pPr>
            <a:r>
              <a:rPr lang="sv-SE"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Under NOAK-behandling (</a:t>
            </a:r>
            <a:r>
              <a:rPr lang="sv-SE" sz="120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Pradaxa</a:t>
            </a:r>
            <a:r>
              <a:rPr lang="sv-SE"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sv-SE" sz="120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Xarelto</a:t>
            </a:r>
            <a:r>
              <a:rPr lang="sv-SE"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sv-SE" sz="120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Lixiana</a:t>
            </a:r>
            <a:r>
              <a:rPr lang="sv-SE"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sv-SE" sz="120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Eliquis</a:t>
            </a:r>
            <a:r>
              <a:rPr lang="sv-SE"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eller behandling med lågmolekylärt heparin, (</a:t>
            </a:r>
            <a:r>
              <a:rPr lang="sv-SE" sz="120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Innohep</a:t>
            </a:r>
            <a:r>
              <a:rPr lang="sv-SE"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Fragmin, </a:t>
            </a:r>
            <a:r>
              <a:rPr lang="sv-SE" sz="120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Klexane</a:t>
            </a:r>
            <a:r>
              <a:rPr lang="sv-SE"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 behandlingsdos kan intramuskulär vaccination ges. Vaccinationen ges med en mycket tunn nål, så även om patienten tagit NOAK/LMH i nära anslutning till vaccinationen är det inget hinder för vaccination.</a:t>
            </a:r>
            <a:endParaRPr lang="sv-S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sv-SE" sz="1000"/>
          </a:p>
        </p:txBody>
      </p:sp>
      <p:sp>
        <p:nvSpPr>
          <p:cNvPr id="11" name="Pil: höger 10">
            <a:extLst>
              <a:ext uri="{FF2B5EF4-FFF2-40B4-BE49-F238E27FC236}">
                <a16:creationId xmlns:a16="http://schemas.microsoft.com/office/drawing/2014/main" id="{E7F211E5-1373-232C-CEB6-7290CCF6DF76}"/>
              </a:ext>
            </a:extLst>
          </p:cNvPr>
          <p:cNvSpPr/>
          <p:nvPr/>
        </p:nvSpPr>
        <p:spPr>
          <a:xfrm flipV="1">
            <a:off x="4924425" y="3378488"/>
            <a:ext cx="626400" cy="33069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624530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57DD14-5558-CDB0-2549-80CBF83E748E}"/>
              </a:ext>
            </a:extLst>
          </p:cNvPr>
          <p:cNvSpPr>
            <a:spLocks noGrp="1"/>
          </p:cNvSpPr>
          <p:nvPr>
            <p:ph type="title"/>
          </p:nvPr>
        </p:nvSpPr>
        <p:spPr>
          <a:xfrm>
            <a:off x="809625" y="532660"/>
            <a:ext cx="6450206" cy="631377"/>
          </a:xfrm>
        </p:spPr>
        <p:txBody>
          <a:bodyPr/>
          <a:lstStyle/>
          <a:p>
            <a:r>
              <a:rPr lang="sv-SE">
                <a:cs typeface="Arial"/>
              </a:rPr>
              <a:t>Biverkningsrapportering</a:t>
            </a:r>
            <a:endParaRPr lang="sv-SE"/>
          </a:p>
        </p:txBody>
      </p:sp>
      <p:sp>
        <p:nvSpPr>
          <p:cNvPr id="4" name="Platshållare för datum 3">
            <a:extLst>
              <a:ext uri="{FF2B5EF4-FFF2-40B4-BE49-F238E27FC236}">
                <a16:creationId xmlns:a16="http://schemas.microsoft.com/office/drawing/2014/main" id="{BB4CED49-F7C8-50D6-E57C-954BB0D059BD}"/>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0330E9B4-8E8B-1977-9810-BAE938A53AD7}"/>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35279EC1-D702-7700-0B09-7C43AE0AF76A}"/>
              </a:ext>
            </a:extLst>
          </p:cNvPr>
          <p:cNvSpPr>
            <a:spLocks noGrp="1"/>
          </p:cNvSpPr>
          <p:nvPr>
            <p:ph type="sldNum" sz="quarter" idx="16"/>
          </p:nvPr>
        </p:nvSpPr>
        <p:spPr/>
        <p:txBody>
          <a:bodyPr/>
          <a:lstStyle/>
          <a:p>
            <a:fld id="{E8645303-2AAE-45D1-913A-B06AE6474513}" type="slidenum">
              <a:rPr lang="sv-SE" smtClean="0"/>
              <a:pPr/>
              <a:t>55</a:t>
            </a:fld>
            <a:endParaRPr lang="sv-SE"/>
          </a:p>
        </p:txBody>
      </p:sp>
      <p:pic>
        <p:nvPicPr>
          <p:cNvPr id="7" name="Bildobjekt 6">
            <a:extLst>
              <a:ext uri="{FF2B5EF4-FFF2-40B4-BE49-F238E27FC236}">
                <a16:creationId xmlns:a16="http://schemas.microsoft.com/office/drawing/2014/main" id="{26931A9B-2DD8-F460-45CD-9631E7D9AA61}"/>
              </a:ext>
            </a:extLst>
          </p:cNvPr>
          <p:cNvPicPr>
            <a:picLocks noChangeAspect="1"/>
          </p:cNvPicPr>
          <p:nvPr/>
        </p:nvPicPr>
        <p:blipFill>
          <a:blip r:embed="rId3"/>
          <a:stretch>
            <a:fillRect/>
          </a:stretch>
        </p:blipFill>
        <p:spPr>
          <a:xfrm>
            <a:off x="809625" y="1323900"/>
            <a:ext cx="8047265" cy="4768989"/>
          </a:xfrm>
          <a:prstGeom prst="rect">
            <a:avLst/>
          </a:prstGeom>
        </p:spPr>
      </p:pic>
    </p:spTree>
    <p:extLst>
      <p:ext uri="{BB962C8B-B14F-4D97-AF65-F5344CB8AC3E}">
        <p14:creationId xmlns:p14="http://schemas.microsoft.com/office/powerpoint/2010/main" val="7540374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01C7C1-B1B9-2E60-DD23-3E8E603CE531}"/>
              </a:ext>
            </a:extLst>
          </p:cNvPr>
          <p:cNvSpPr>
            <a:spLocks noGrp="1"/>
          </p:cNvSpPr>
          <p:nvPr>
            <p:ph type="title"/>
          </p:nvPr>
        </p:nvSpPr>
        <p:spPr/>
        <p:txBody>
          <a:bodyPr/>
          <a:lstStyle/>
          <a:p>
            <a:r>
              <a:rPr lang="sv-SE">
                <a:cs typeface="Arial"/>
              </a:rPr>
              <a:t>Covidvaccination</a:t>
            </a:r>
            <a:endParaRPr lang="sv-SE"/>
          </a:p>
        </p:txBody>
      </p:sp>
    </p:spTree>
    <p:extLst>
      <p:ext uri="{BB962C8B-B14F-4D97-AF65-F5344CB8AC3E}">
        <p14:creationId xmlns:p14="http://schemas.microsoft.com/office/powerpoint/2010/main" val="28876170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A0ED96-DC8C-0E6E-C8E1-76D5FAA0242B}"/>
              </a:ext>
            </a:extLst>
          </p:cNvPr>
          <p:cNvSpPr>
            <a:spLocks noGrp="1"/>
          </p:cNvSpPr>
          <p:nvPr>
            <p:ph type="title"/>
          </p:nvPr>
        </p:nvSpPr>
        <p:spPr/>
        <p:txBody>
          <a:bodyPr/>
          <a:lstStyle/>
          <a:p>
            <a:r>
              <a:rPr lang="sv-SE">
                <a:cs typeface="Arial"/>
              </a:rPr>
              <a:t>Nyheter angående covidvaccin inför säsongen</a:t>
            </a:r>
            <a:endParaRPr lang="sv-SE"/>
          </a:p>
        </p:txBody>
      </p:sp>
      <p:sp>
        <p:nvSpPr>
          <p:cNvPr id="3" name="Platshållare för innehåll 2">
            <a:extLst>
              <a:ext uri="{FF2B5EF4-FFF2-40B4-BE49-F238E27FC236}">
                <a16:creationId xmlns:a16="http://schemas.microsoft.com/office/drawing/2014/main" id="{2C3724E1-933F-B106-ECE2-519839DC0A4D}"/>
              </a:ext>
            </a:extLst>
          </p:cNvPr>
          <p:cNvSpPr>
            <a:spLocks noGrp="1"/>
          </p:cNvSpPr>
          <p:nvPr>
            <p:ph sz="quarter" idx="13"/>
          </p:nvPr>
        </p:nvSpPr>
        <p:spPr/>
        <p:txBody>
          <a:bodyPr vert="horz" lIns="0" tIns="0" rIns="0" bIns="0" rtlCol="0" anchor="t">
            <a:noAutofit/>
          </a:bodyPr>
          <a:lstStyle/>
          <a:p>
            <a:pPr marL="287655" indent="-287655"/>
            <a:endParaRPr lang="sv-SE">
              <a:cs typeface="Arial"/>
            </a:endParaRPr>
          </a:p>
          <a:p>
            <a:pPr marL="287655" indent="-287655"/>
            <a:r>
              <a:rPr lang="sv-SE">
                <a:cs typeface="Arial"/>
              </a:rPr>
              <a:t>Primärvaccination = 1 dos </a:t>
            </a:r>
          </a:p>
          <a:p>
            <a:pPr marL="287655" indent="-287655"/>
            <a:endParaRPr lang="sv-SE">
              <a:cs typeface="Arial"/>
            </a:endParaRPr>
          </a:p>
          <a:p>
            <a:pPr marL="287655" indent="-287655"/>
            <a:r>
              <a:rPr lang="sv-SE">
                <a:cs typeface="Arial"/>
              </a:rPr>
              <a:t>Hybridimmunitet-  genomgången covid efter 1/8 kan ersätta påfyllnadsdos hösten/vintern -23 (om inte 80+ eller </a:t>
            </a:r>
            <a:r>
              <a:rPr lang="sv-SE" err="1">
                <a:cs typeface="Arial"/>
              </a:rPr>
              <a:t>immunsupprimerad</a:t>
            </a:r>
            <a:r>
              <a:rPr lang="sv-SE">
                <a:cs typeface="Arial"/>
              </a:rPr>
              <a:t>)</a:t>
            </a:r>
          </a:p>
          <a:p>
            <a:pPr marL="287655" indent="-287655"/>
            <a:endParaRPr lang="sv-SE">
              <a:cs typeface="Arial"/>
            </a:endParaRPr>
          </a:p>
          <a:p>
            <a:pPr marL="287655" indent="-287655"/>
            <a:r>
              <a:rPr lang="sv-SE">
                <a:cs typeface="Arial"/>
              </a:rPr>
              <a:t>Uppdatering samvaccination</a:t>
            </a:r>
          </a:p>
          <a:p>
            <a:pPr marL="287655" indent="-287655"/>
            <a:endParaRPr lang="sv-SE">
              <a:cs typeface="Arial"/>
            </a:endParaRPr>
          </a:p>
          <a:p>
            <a:pPr marL="287655" indent="-287655"/>
            <a:r>
              <a:rPr lang="sv-SE">
                <a:cs typeface="Arial"/>
              </a:rPr>
              <a:t>Uppdaterade rekommendationer</a:t>
            </a:r>
          </a:p>
          <a:p>
            <a:pPr marL="558800" lvl="1" indent="-342900">
              <a:buFont typeface="Courier New" panose="02070309020205020404" pitchFamily="49" charset="0"/>
              <a:buChar char="o"/>
            </a:pPr>
            <a:r>
              <a:rPr lang="sv-SE">
                <a:cs typeface="Arial"/>
              </a:rPr>
              <a:t>50-64 år rekommenderas inte vaccination (om tidigare fått någon dos)</a:t>
            </a:r>
          </a:p>
          <a:p>
            <a:pPr marL="287655" indent="-287655"/>
            <a:endParaRPr lang="sv-SE">
              <a:cs typeface="Arial"/>
            </a:endParaRPr>
          </a:p>
          <a:p>
            <a:pPr marL="287655" indent="-287655"/>
            <a:endParaRPr lang="sv-SE">
              <a:cs typeface="Arial"/>
            </a:endParaRPr>
          </a:p>
          <a:p>
            <a:pPr marL="287655" indent="-287655"/>
            <a:endParaRPr lang="sv-SE">
              <a:cs typeface="Arial"/>
            </a:endParaRPr>
          </a:p>
          <a:p>
            <a:pPr marL="287655" indent="-287655"/>
            <a:endParaRPr lang="sv-SE">
              <a:cs typeface="Arial"/>
            </a:endParaRPr>
          </a:p>
          <a:p>
            <a:pPr marL="287655" indent="-287655"/>
            <a:endParaRPr lang="sv-SE">
              <a:cs typeface="Arial"/>
            </a:endParaRPr>
          </a:p>
        </p:txBody>
      </p:sp>
      <p:sp>
        <p:nvSpPr>
          <p:cNvPr id="4" name="Platshållare för datum 3">
            <a:extLst>
              <a:ext uri="{FF2B5EF4-FFF2-40B4-BE49-F238E27FC236}">
                <a16:creationId xmlns:a16="http://schemas.microsoft.com/office/drawing/2014/main" id="{B5C0A8B5-3779-17C6-8A1A-7F959424CE85}"/>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A8009B05-4CAB-98A1-B637-BDD13ED06F27}"/>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8B6C08D9-9482-D52B-0128-3873DEA7842C}"/>
              </a:ext>
            </a:extLst>
          </p:cNvPr>
          <p:cNvSpPr>
            <a:spLocks noGrp="1"/>
          </p:cNvSpPr>
          <p:nvPr>
            <p:ph type="sldNum" sz="quarter" idx="16"/>
          </p:nvPr>
        </p:nvSpPr>
        <p:spPr/>
        <p:txBody>
          <a:bodyPr/>
          <a:lstStyle/>
          <a:p>
            <a:fld id="{E8645303-2AAE-45D1-913A-B06AE6474513}" type="slidenum">
              <a:rPr lang="sv-SE" smtClean="0"/>
              <a:pPr/>
              <a:t>57</a:t>
            </a:fld>
            <a:endParaRPr lang="sv-SE"/>
          </a:p>
        </p:txBody>
      </p:sp>
    </p:spTree>
    <p:extLst>
      <p:ext uri="{BB962C8B-B14F-4D97-AF65-F5344CB8AC3E}">
        <p14:creationId xmlns:p14="http://schemas.microsoft.com/office/powerpoint/2010/main" val="1525860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0AD164-F1ED-3641-F4B9-65A5C1D17DEF}"/>
              </a:ext>
            </a:extLst>
          </p:cNvPr>
          <p:cNvSpPr>
            <a:spLocks noGrp="1"/>
          </p:cNvSpPr>
          <p:nvPr>
            <p:ph type="title"/>
          </p:nvPr>
        </p:nvSpPr>
        <p:spPr>
          <a:xfrm>
            <a:off x="1594178" y="180736"/>
            <a:ext cx="7429667" cy="797797"/>
          </a:xfrm>
          <a:solidFill>
            <a:schemeClr val="bg2"/>
          </a:solidFill>
        </p:spPr>
        <p:txBody>
          <a:bodyPr/>
          <a:lstStyle/>
          <a:p>
            <a:pPr algn="ctr"/>
            <a:br>
              <a:rPr lang="sv-SE" sz="1796"/>
            </a:br>
            <a:r>
              <a:rPr lang="sv-SE" sz="1796"/>
              <a:t>Rekommendation för vaccination mot covid-19 inför vintersäsongen 2023</a:t>
            </a:r>
            <a:br>
              <a:rPr lang="sv-SE" sz="1796">
                <a:cs typeface="Arial"/>
              </a:rPr>
            </a:br>
            <a:br>
              <a:rPr lang="sv-SE" sz="1796">
                <a:cs typeface="Arial"/>
              </a:rPr>
            </a:br>
            <a:br>
              <a:rPr lang="sv-SE" sz="1796">
                <a:cs typeface="Arial"/>
              </a:rPr>
            </a:br>
            <a:br>
              <a:rPr lang="sv-SE" sz="1796"/>
            </a:br>
            <a:endParaRPr lang="sv-SE" sz="1796">
              <a:cs typeface="Arial"/>
            </a:endParaRPr>
          </a:p>
        </p:txBody>
      </p:sp>
      <p:sp>
        <p:nvSpPr>
          <p:cNvPr id="5" name="Textruta 2">
            <a:extLst>
              <a:ext uri="{FF2B5EF4-FFF2-40B4-BE49-F238E27FC236}">
                <a16:creationId xmlns:a16="http://schemas.microsoft.com/office/drawing/2014/main" id="{CE483650-B472-1F54-70F5-45D087048697}"/>
              </a:ext>
            </a:extLst>
          </p:cNvPr>
          <p:cNvSpPr txBox="1"/>
          <p:nvPr/>
        </p:nvSpPr>
        <p:spPr>
          <a:xfrm>
            <a:off x="3944218" y="1089424"/>
            <a:ext cx="6656082" cy="894933"/>
          </a:xfrm>
          <a:prstGeom prst="rect">
            <a:avLst/>
          </a:prstGeom>
          <a:solidFill>
            <a:schemeClr val="accent2">
              <a:lumMod val="40000"/>
              <a:lumOff val="60000"/>
            </a:schemeClr>
          </a:solidFill>
          <a:ln w="6350">
            <a:solidFill>
              <a:schemeClr val="tx1"/>
            </a:solidFill>
          </a:ln>
        </p:spPr>
        <p:txBody>
          <a:bodyPr rot="0" spcFirstLastPara="0" vert="horz" wrap="square" lIns="92365" tIns="92365" rIns="92365" bIns="92365" numCol="1" spcCol="0" rtlCol="0" fromWordArt="0" anchor="t" anchorCtr="0" forceAA="0" compatLnSpc="1">
            <a:prstTxWarp prst="textNoShape">
              <a:avLst/>
            </a:prstTxWarp>
            <a:spAutoFit/>
          </a:bodyPr>
          <a:lstStyle/>
          <a:p>
            <a:pPr marL="183280" indent="-183280">
              <a:spcAft>
                <a:spcPts val="641"/>
              </a:spcAft>
              <a:buFont typeface="Arial"/>
              <a:buChar char="•"/>
            </a:pPr>
            <a:r>
              <a:rPr lang="sv-SE" sz="1026">
                <a:latin typeface="Arial"/>
                <a:ea typeface="Times New Roman" panose="02020603050405020304" pitchFamily="18" charset="0"/>
                <a:cs typeface="Times New Roman (CS-brödtext)"/>
              </a:rPr>
              <a:t>Rekommenderas en dos vaccin inför vintersäsongen, oavsett tidigare antal doser eller infektion</a:t>
            </a:r>
          </a:p>
          <a:p>
            <a:pPr marL="183280" indent="-183280">
              <a:spcAft>
                <a:spcPts val="641"/>
              </a:spcAft>
              <a:buFont typeface="Arial"/>
              <a:buChar char="•"/>
            </a:pPr>
            <a:r>
              <a:rPr lang="sv-SE" sz="1026">
                <a:solidFill>
                  <a:srgbClr val="000000"/>
                </a:solidFill>
                <a:latin typeface="Arial"/>
                <a:cs typeface="Arial"/>
              </a:rPr>
              <a:t>Personer som tagit en dos efter 1 augusti har ett gott skydd mot allvarlig sjukdom, men en dos uppdaterat vaccin finns tillgängligt för den som tog dosen innan det uppdaterade fanns på marknaden. Det ska då ha gått minst </a:t>
            </a:r>
            <a:r>
              <a:rPr lang="sv-SE" sz="1026" b="1">
                <a:solidFill>
                  <a:srgbClr val="000000"/>
                </a:solidFill>
                <a:latin typeface="Arial"/>
                <a:cs typeface="Arial"/>
              </a:rPr>
              <a:t>3 månader sedan senaste dos</a:t>
            </a:r>
            <a:r>
              <a:rPr lang="sv-SE" sz="1026">
                <a:solidFill>
                  <a:srgbClr val="000000"/>
                </a:solidFill>
                <a:latin typeface="Arial"/>
                <a:cs typeface="Arial"/>
              </a:rPr>
              <a:t> </a:t>
            </a:r>
            <a:endParaRPr lang="sv-SE" sz="1026">
              <a:latin typeface="Arial"/>
              <a:ea typeface="Times New Roman" panose="02020603050405020304" pitchFamily="18" charset="0"/>
              <a:cs typeface="Arial"/>
            </a:endParaRPr>
          </a:p>
        </p:txBody>
      </p:sp>
      <p:sp>
        <p:nvSpPr>
          <p:cNvPr id="6" name="textruta 5">
            <a:extLst>
              <a:ext uri="{FF2B5EF4-FFF2-40B4-BE49-F238E27FC236}">
                <a16:creationId xmlns:a16="http://schemas.microsoft.com/office/drawing/2014/main" id="{444E9B1F-998A-955A-2953-C495035E2231}"/>
              </a:ext>
            </a:extLst>
          </p:cNvPr>
          <p:cNvSpPr txBox="1"/>
          <p:nvPr/>
        </p:nvSpPr>
        <p:spPr>
          <a:xfrm>
            <a:off x="1598839" y="1334025"/>
            <a:ext cx="1916718" cy="405730"/>
          </a:xfrm>
          <a:prstGeom prst="rect">
            <a:avLst/>
          </a:prstGeom>
          <a:solidFill>
            <a:schemeClr val="accent2">
              <a:lumMod val="40000"/>
              <a:lumOff val="60000"/>
            </a:schemeClr>
          </a:solidFill>
          <a:ln>
            <a:solidFill>
              <a:schemeClr val="tx1"/>
            </a:solidFill>
          </a:ln>
        </p:spPr>
        <p:txBody>
          <a:bodyPr wrap="square" lIns="58652" tIns="29326" rIns="58652" bIns="29326" anchor="t">
            <a:spAutoFit/>
          </a:bodyPr>
          <a:lstStyle/>
          <a:p>
            <a:pPr algn="ctr">
              <a:spcBef>
                <a:spcPts val="128"/>
              </a:spcBef>
              <a:spcAft>
                <a:spcPts val="641"/>
              </a:spcAft>
            </a:pPr>
            <a:r>
              <a:rPr lang="sv-SE" sz="834" b="1">
                <a:solidFill>
                  <a:srgbClr val="000000"/>
                </a:solidFill>
                <a:latin typeface="Arial"/>
                <a:ea typeface="Times New Roman" panose="02020603050405020304" pitchFamily="18" charset="0"/>
                <a:cs typeface="Times New Roman"/>
              </a:rPr>
              <a:t>80 år och äldre  </a:t>
            </a:r>
            <a:endParaRPr lang="sv-SE" sz="834" b="1">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ctr">
              <a:spcBef>
                <a:spcPts val="128"/>
              </a:spcBef>
              <a:spcAft>
                <a:spcPts val="641"/>
              </a:spcAft>
            </a:pPr>
            <a:r>
              <a:rPr lang="sv-SE" sz="834" b="1">
                <a:solidFill>
                  <a:srgbClr val="000000"/>
                </a:solidFill>
                <a:latin typeface="Arial"/>
                <a:ea typeface="Times New Roman" panose="02020603050405020304" pitchFamily="18" charset="0"/>
                <a:cs typeface="Times New Roman"/>
              </a:rPr>
              <a:t>Boende på SÄBO</a:t>
            </a:r>
            <a:endParaRPr lang="sv-SE" sz="834" b="1">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Textruta 2">
            <a:extLst>
              <a:ext uri="{FF2B5EF4-FFF2-40B4-BE49-F238E27FC236}">
                <a16:creationId xmlns:a16="http://schemas.microsoft.com/office/drawing/2014/main" id="{AB0CAD47-A148-6933-9CAB-0CCF9B6B368E}"/>
              </a:ext>
            </a:extLst>
          </p:cNvPr>
          <p:cNvSpPr txBox="1"/>
          <p:nvPr/>
        </p:nvSpPr>
        <p:spPr>
          <a:xfrm>
            <a:off x="3927572" y="2078596"/>
            <a:ext cx="6668834" cy="2388675"/>
          </a:xfrm>
          <a:prstGeom prst="rect">
            <a:avLst/>
          </a:prstGeom>
          <a:solidFill>
            <a:schemeClr val="accent4">
              <a:lumMod val="40000"/>
              <a:lumOff val="60000"/>
            </a:schemeClr>
          </a:solidFill>
          <a:ln w="6350">
            <a:solidFill>
              <a:schemeClr val="tx1"/>
            </a:solidFill>
          </a:ln>
        </p:spPr>
        <p:txBody>
          <a:bodyPr rot="0" spcFirstLastPara="0" vert="horz" wrap="square" lIns="92365" tIns="92365" rIns="92365" bIns="92365" numCol="1" spcCol="0" rtlCol="0" fromWordArt="0" anchor="t" anchorCtr="0" forceAA="0" compatLnSpc="1">
            <a:prstTxWarp prst="textNoShape">
              <a:avLst/>
            </a:prstTxWarp>
            <a:spAutoFit/>
          </a:bodyPr>
          <a:lstStyle/>
          <a:p>
            <a:pPr marL="183280" indent="-183280">
              <a:spcAft>
                <a:spcPts val="641"/>
              </a:spcAft>
              <a:buFont typeface="Arial,Sans-Serif"/>
              <a:buChar char="•"/>
            </a:pPr>
            <a:r>
              <a:rPr lang="sv-SE" sz="1026">
                <a:latin typeface="Arial"/>
                <a:cs typeface="Arial"/>
              </a:rPr>
              <a:t>Rekommenderas </a:t>
            </a:r>
            <a:r>
              <a:rPr lang="sv-SE" sz="1026" b="1">
                <a:latin typeface="Arial"/>
                <a:cs typeface="Arial"/>
              </a:rPr>
              <a:t>en dos inför vintersäsongen </a:t>
            </a:r>
            <a:r>
              <a:rPr lang="sv-SE" sz="1026">
                <a:latin typeface="Arial"/>
                <a:cs typeface="Arial"/>
              </a:rPr>
              <a:t>oavsett tidigare antal doser</a:t>
            </a:r>
          </a:p>
          <a:p>
            <a:pPr marL="183280" indent="-183280">
              <a:spcAft>
                <a:spcPts val="641"/>
              </a:spcAft>
              <a:buFont typeface="Arial,Sans-Serif"/>
              <a:buChar char="•"/>
            </a:pPr>
            <a:r>
              <a:rPr lang="sv-SE" sz="1026">
                <a:latin typeface="Arial"/>
                <a:cs typeface="Arial"/>
              </a:rPr>
              <a:t>Personer med nedsatt immunförsvar kan behöva vaccineras med fler doser enligt ett särskilt schema, se Folkhälsomyndigheten</a:t>
            </a:r>
          </a:p>
          <a:p>
            <a:pPr marL="183280" indent="-183280">
              <a:spcAft>
                <a:spcPts val="641"/>
              </a:spcAft>
              <a:buFont typeface="Arial"/>
              <a:buChar char="•"/>
            </a:pPr>
            <a:r>
              <a:rPr lang="sv-SE" sz="1026">
                <a:latin typeface="Arial"/>
                <a:cs typeface="Arial"/>
              </a:rPr>
              <a:t>Personer som tagit en dos efter 1 augusti har ett gott skydd mot allvarlig sjukdom, men en dos uppdaterat vaccin finns tillgängligt för den som tog dosen innan det uppdaterade fanns på marknaden. Det ska då ha gått minst </a:t>
            </a:r>
            <a:r>
              <a:rPr lang="sv-SE" sz="1026" b="1">
                <a:latin typeface="Arial"/>
                <a:cs typeface="Arial"/>
              </a:rPr>
              <a:t>3 månader sedan senaste dos</a:t>
            </a:r>
          </a:p>
          <a:p>
            <a:pPr marL="183280" indent="-183280">
              <a:spcAft>
                <a:spcPts val="641"/>
              </a:spcAft>
              <a:buFont typeface="Arial,Sans-Serif"/>
              <a:buChar char="•"/>
            </a:pPr>
            <a:r>
              <a:rPr lang="sv-SE" sz="1026" b="1">
                <a:latin typeface="Arial"/>
                <a:cs typeface="Arial"/>
              </a:rPr>
              <a:t>Gravida rekommenderas vaccination efter vecka 12 </a:t>
            </a:r>
            <a:r>
              <a:rPr lang="sv-SE" sz="1026">
                <a:latin typeface="Arial"/>
                <a:cs typeface="Arial"/>
              </a:rPr>
              <a:t>om senare halvan av graviditeten infaller i november till mars. Om den gravida är vaccinerad sedan tidigare ska det ha gått 6 månader sedan senaste dos. Vaccination före veckan 13 kan vara aktuellt om medicinska skäl föreligger</a:t>
            </a:r>
          </a:p>
          <a:p>
            <a:pPr marL="183280" indent="-183280">
              <a:spcAft>
                <a:spcPts val="641"/>
              </a:spcAft>
              <a:buFont typeface="Arial,Sans-Serif"/>
              <a:buChar char="•"/>
            </a:pPr>
            <a:r>
              <a:rPr lang="sv-SE" sz="1026">
                <a:latin typeface="Arial"/>
                <a:cs typeface="Arial"/>
              </a:rPr>
              <a:t>Vaccination </a:t>
            </a:r>
            <a:r>
              <a:rPr lang="sv-SE" sz="1026" b="1">
                <a:latin typeface="Arial"/>
                <a:cs typeface="Arial"/>
              </a:rPr>
              <a:t>kan avstås</a:t>
            </a:r>
            <a:r>
              <a:rPr lang="sv-SE" sz="1026">
                <a:latin typeface="Arial"/>
                <a:cs typeface="Arial"/>
              </a:rPr>
              <a:t> om personen har haft </a:t>
            </a:r>
            <a:r>
              <a:rPr lang="sv-SE" sz="1026" b="1">
                <a:latin typeface="Arial"/>
                <a:cs typeface="Arial"/>
              </a:rPr>
              <a:t>konstaterad infektion efter den 1 augusti</a:t>
            </a:r>
            <a:r>
              <a:rPr lang="sv-SE" sz="1026">
                <a:latin typeface="Arial"/>
                <a:cs typeface="Arial"/>
              </a:rPr>
              <a:t>. Vid osäkerhet rekommenderas vaccination. Personer med nedsatt immunförsvar rekommenderas vaccination oavsett tidigare infektion</a:t>
            </a:r>
            <a:endParaRPr lang="sv-SE" sz="834"/>
          </a:p>
        </p:txBody>
      </p:sp>
      <p:sp>
        <p:nvSpPr>
          <p:cNvPr id="8" name="textruta 7">
            <a:extLst>
              <a:ext uri="{FF2B5EF4-FFF2-40B4-BE49-F238E27FC236}">
                <a16:creationId xmlns:a16="http://schemas.microsoft.com/office/drawing/2014/main" id="{D026153C-DF17-3D80-32E0-057984DF1600}"/>
              </a:ext>
            </a:extLst>
          </p:cNvPr>
          <p:cNvSpPr txBox="1"/>
          <p:nvPr/>
        </p:nvSpPr>
        <p:spPr>
          <a:xfrm>
            <a:off x="1595594" y="3070068"/>
            <a:ext cx="1916718" cy="405730"/>
          </a:xfrm>
          <a:prstGeom prst="rect">
            <a:avLst/>
          </a:prstGeom>
          <a:solidFill>
            <a:schemeClr val="accent4">
              <a:lumMod val="40000"/>
              <a:lumOff val="60000"/>
            </a:schemeClr>
          </a:solidFill>
          <a:ln>
            <a:solidFill>
              <a:schemeClr val="tx1"/>
            </a:solidFill>
          </a:ln>
        </p:spPr>
        <p:txBody>
          <a:bodyPr wrap="square" lIns="58652" tIns="29326" rIns="58652" bIns="29326" anchor="t">
            <a:spAutoFit/>
          </a:bodyPr>
          <a:lstStyle/>
          <a:p>
            <a:pPr algn="ctr">
              <a:spcBef>
                <a:spcPts val="128"/>
              </a:spcBef>
              <a:spcAft>
                <a:spcPts val="641"/>
              </a:spcAft>
            </a:pPr>
            <a:r>
              <a:rPr lang="sv-SE" sz="834" b="1">
                <a:solidFill>
                  <a:srgbClr val="000000"/>
                </a:solidFill>
                <a:latin typeface="Arial"/>
                <a:ea typeface="Times New Roman" panose="02020603050405020304" pitchFamily="18" charset="0"/>
                <a:cs typeface="Times New Roman"/>
              </a:rPr>
              <a:t>65-79 år</a:t>
            </a:r>
            <a:endParaRPr lang="sv-SE" sz="834" b="1">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ctr">
              <a:spcBef>
                <a:spcPts val="128"/>
              </a:spcBef>
              <a:spcAft>
                <a:spcPts val="641"/>
              </a:spcAft>
            </a:pPr>
            <a:r>
              <a:rPr lang="sv-SE" sz="834" b="1">
                <a:solidFill>
                  <a:srgbClr val="000000"/>
                </a:solidFill>
                <a:latin typeface="Arial"/>
                <a:ea typeface="Times New Roman" panose="02020603050405020304" pitchFamily="18" charset="0"/>
                <a:cs typeface="Times New Roman"/>
              </a:rPr>
              <a:t>18 år och äldre i riskgrupp </a:t>
            </a:r>
            <a:endParaRPr lang="sv-SE" sz="834" b="1">
              <a:solidFill>
                <a:srgbClr val="FF0000"/>
              </a:solidFill>
              <a:latin typeface="Arial"/>
              <a:ea typeface="Times New Roman" panose="02020603050405020304" pitchFamily="18" charset="0"/>
              <a:cs typeface="Times New Roman"/>
            </a:endParaRPr>
          </a:p>
        </p:txBody>
      </p:sp>
      <p:sp>
        <p:nvSpPr>
          <p:cNvPr id="32" name="Textruta 2">
            <a:extLst>
              <a:ext uri="{FF2B5EF4-FFF2-40B4-BE49-F238E27FC236}">
                <a16:creationId xmlns:a16="http://schemas.microsoft.com/office/drawing/2014/main" id="{49A10F89-9B9B-0D4E-BB8E-BABA1847AE98}"/>
              </a:ext>
            </a:extLst>
          </p:cNvPr>
          <p:cNvSpPr txBox="1"/>
          <p:nvPr/>
        </p:nvSpPr>
        <p:spPr>
          <a:xfrm>
            <a:off x="3929943" y="4551882"/>
            <a:ext cx="6668834" cy="737069"/>
          </a:xfrm>
          <a:prstGeom prst="rect">
            <a:avLst/>
          </a:prstGeom>
          <a:solidFill>
            <a:schemeClr val="accent6">
              <a:lumMod val="40000"/>
              <a:lumOff val="60000"/>
            </a:schemeClr>
          </a:solidFill>
          <a:ln w="6350">
            <a:solidFill>
              <a:schemeClr val="tx1"/>
            </a:solidFill>
          </a:ln>
        </p:spPr>
        <p:txBody>
          <a:bodyPr rot="0" spcFirstLastPara="0" vert="horz" wrap="square" lIns="92365" tIns="92365" rIns="92365" bIns="92365" numCol="1" spcCol="0" rtlCol="0" fromWordArt="0" anchor="t" anchorCtr="0" forceAA="0" compatLnSpc="1">
            <a:prstTxWarp prst="textNoShape">
              <a:avLst/>
            </a:prstTxWarp>
            <a:spAutoFit/>
          </a:bodyPr>
          <a:lstStyle/>
          <a:p>
            <a:pPr marL="183280" indent="-183280">
              <a:spcAft>
                <a:spcPts val="641"/>
              </a:spcAft>
              <a:buFont typeface="Arial"/>
              <a:buChar char="•"/>
            </a:pPr>
            <a:r>
              <a:rPr lang="sv-SE" sz="1026" b="1">
                <a:latin typeface="Arial"/>
                <a:cs typeface="Arial"/>
              </a:rPr>
              <a:t>Ovaccinerade personer rekommenderas en dos vaccin </a:t>
            </a:r>
            <a:r>
              <a:rPr lang="sv-SE" sz="1026">
                <a:latin typeface="Arial"/>
                <a:cs typeface="Arial"/>
              </a:rPr>
              <a:t>inför vintersäsongen.</a:t>
            </a:r>
          </a:p>
          <a:p>
            <a:pPr marL="183280" indent="-183280">
              <a:spcAft>
                <a:spcPts val="641"/>
              </a:spcAft>
              <a:buFont typeface="Arial"/>
              <a:buChar char="•"/>
            </a:pPr>
            <a:r>
              <a:rPr lang="sv-SE" sz="1026">
                <a:cs typeface="Arial" panose="020B0604020202020204"/>
              </a:rPr>
              <a:t>För vaccinerade personer finns ingen rekommendation om vaccination, men en dos finns tillgänglig. Det ska ha gått </a:t>
            </a:r>
            <a:r>
              <a:rPr lang="sv-SE" sz="1026" b="1">
                <a:cs typeface="Arial" panose="020B0604020202020204"/>
              </a:rPr>
              <a:t>minst 9 månader sedan senaste dos</a:t>
            </a:r>
          </a:p>
        </p:txBody>
      </p:sp>
      <p:sp>
        <p:nvSpPr>
          <p:cNvPr id="33" name="textruta 32">
            <a:extLst>
              <a:ext uri="{FF2B5EF4-FFF2-40B4-BE49-F238E27FC236}">
                <a16:creationId xmlns:a16="http://schemas.microsoft.com/office/drawing/2014/main" id="{0175F0A3-DE60-5447-9B3D-8D0AECA49FB5}"/>
              </a:ext>
            </a:extLst>
          </p:cNvPr>
          <p:cNvSpPr txBox="1"/>
          <p:nvPr/>
        </p:nvSpPr>
        <p:spPr>
          <a:xfrm>
            <a:off x="1660893" y="4826620"/>
            <a:ext cx="1916718" cy="187593"/>
          </a:xfrm>
          <a:prstGeom prst="rect">
            <a:avLst/>
          </a:prstGeom>
          <a:solidFill>
            <a:schemeClr val="accent6">
              <a:lumMod val="40000"/>
              <a:lumOff val="60000"/>
            </a:schemeClr>
          </a:solidFill>
          <a:ln>
            <a:solidFill>
              <a:schemeClr val="tx1"/>
            </a:solidFill>
          </a:ln>
        </p:spPr>
        <p:txBody>
          <a:bodyPr wrap="square" lIns="58652" tIns="29326" rIns="58652" bIns="29326" anchor="t">
            <a:spAutoFit/>
          </a:bodyPr>
          <a:lstStyle/>
          <a:p>
            <a:pPr algn="ctr">
              <a:spcBef>
                <a:spcPts val="128"/>
              </a:spcBef>
              <a:spcAft>
                <a:spcPts val="641"/>
              </a:spcAft>
            </a:pPr>
            <a:r>
              <a:rPr lang="sv-SE" sz="834" b="1">
                <a:solidFill>
                  <a:srgbClr val="000000"/>
                </a:solidFill>
                <a:latin typeface="Arial"/>
                <a:ea typeface="Times New Roman" panose="02020603050405020304" pitchFamily="18" charset="0"/>
                <a:cs typeface="Times New Roman"/>
              </a:rPr>
              <a:t>50-64 år</a:t>
            </a:r>
            <a:endParaRPr lang="sv-SE" sz="834" b="1">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5" name="Textruta 2">
            <a:extLst>
              <a:ext uri="{FF2B5EF4-FFF2-40B4-BE49-F238E27FC236}">
                <a16:creationId xmlns:a16="http://schemas.microsoft.com/office/drawing/2014/main" id="{7A8147A1-7AEF-7B45-99ED-169534BF064D}"/>
              </a:ext>
            </a:extLst>
          </p:cNvPr>
          <p:cNvSpPr txBox="1"/>
          <p:nvPr/>
        </p:nvSpPr>
        <p:spPr>
          <a:xfrm>
            <a:off x="3934709" y="5380554"/>
            <a:ext cx="6668834" cy="579206"/>
          </a:xfrm>
          <a:prstGeom prst="rect">
            <a:avLst/>
          </a:prstGeom>
          <a:solidFill>
            <a:schemeClr val="accent2"/>
          </a:solidFill>
          <a:ln w="6350">
            <a:solidFill>
              <a:schemeClr val="tx1"/>
            </a:solidFill>
          </a:ln>
        </p:spPr>
        <p:txBody>
          <a:bodyPr rot="0" spcFirstLastPara="0" vert="horz" wrap="square" lIns="92365" tIns="92365" rIns="92365" bIns="92365" numCol="1" spcCol="0" rtlCol="0" fromWordArt="0" anchor="t" anchorCtr="0" forceAA="0" compatLnSpc="1">
            <a:prstTxWarp prst="textNoShape">
              <a:avLst/>
            </a:prstTxWarp>
            <a:spAutoFit/>
          </a:bodyPr>
          <a:lstStyle/>
          <a:p>
            <a:pPr marL="183280" indent="-183280">
              <a:spcAft>
                <a:spcPts val="641"/>
              </a:spcAft>
              <a:buFont typeface="Arial"/>
              <a:buChar char="•"/>
            </a:pPr>
            <a:r>
              <a:rPr lang="sv-SE" sz="1026" b="1">
                <a:latin typeface="Arial"/>
              </a:rPr>
              <a:t>Ingen rekommendation om vaccination</a:t>
            </a:r>
          </a:p>
          <a:p>
            <a:pPr marL="183280" indent="-183280">
              <a:spcAft>
                <a:spcPts val="641"/>
              </a:spcAft>
              <a:buFont typeface="Arial"/>
              <a:buChar char="•"/>
            </a:pPr>
            <a:r>
              <a:rPr lang="sv-SE" sz="1026">
                <a:latin typeface="Arial"/>
                <a:cs typeface="Arial"/>
              </a:rPr>
              <a:t>En dos finns tillgänglig inför vintersäsongen. Det ska ha gått minst 9 månader sedan senaste dos</a:t>
            </a:r>
            <a:endParaRPr lang="sv-SE" sz="898">
              <a:cs typeface="Arial"/>
            </a:endParaRPr>
          </a:p>
        </p:txBody>
      </p:sp>
      <p:sp>
        <p:nvSpPr>
          <p:cNvPr id="36" name="textruta 35">
            <a:extLst>
              <a:ext uri="{FF2B5EF4-FFF2-40B4-BE49-F238E27FC236}">
                <a16:creationId xmlns:a16="http://schemas.microsoft.com/office/drawing/2014/main" id="{4A908C77-118B-CB43-9554-B03023B6C513}"/>
              </a:ext>
            </a:extLst>
          </p:cNvPr>
          <p:cNvSpPr txBox="1"/>
          <p:nvPr/>
        </p:nvSpPr>
        <p:spPr>
          <a:xfrm>
            <a:off x="1621042" y="5576361"/>
            <a:ext cx="1916718" cy="187593"/>
          </a:xfrm>
          <a:prstGeom prst="rect">
            <a:avLst/>
          </a:prstGeom>
          <a:solidFill>
            <a:schemeClr val="accent2"/>
          </a:solidFill>
          <a:ln>
            <a:solidFill>
              <a:schemeClr val="tx1"/>
            </a:solidFill>
          </a:ln>
        </p:spPr>
        <p:txBody>
          <a:bodyPr wrap="square" lIns="58652" tIns="29326" rIns="58652" bIns="29326" anchor="t">
            <a:spAutoFit/>
          </a:bodyPr>
          <a:lstStyle/>
          <a:p>
            <a:pPr algn="ctr">
              <a:spcBef>
                <a:spcPts val="128"/>
              </a:spcBef>
              <a:spcAft>
                <a:spcPts val="641"/>
              </a:spcAft>
            </a:pPr>
            <a:r>
              <a:rPr lang="sv-SE" sz="834" b="1">
                <a:solidFill>
                  <a:srgbClr val="000000"/>
                </a:solidFill>
                <a:latin typeface="Arial"/>
                <a:cs typeface="Times New Roman"/>
              </a:rPr>
              <a:t>18-49 år</a:t>
            </a:r>
            <a:endParaRPr lang="sv-SE" sz="834"/>
          </a:p>
        </p:txBody>
      </p:sp>
      <p:sp>
        <p:nvSpPr>
          <p:cNvPr id="4" name="Höger 3">
            <a:extLst>
              <a:ext uri="{FF2B5EF4-FFF2-40B4-BE49-F238E27FC236}">
                <a16:creationId xmlns:a16="http://schemas.microsoft.com/office/drawing/2014/main" id="{5093BADC-0615-AE40-B2D1-6B44945B38E7}"/>
              </a:ext>
            </a:extLst>
          </p:cNvPr>
          <p:cNvSpPr/>
          <p:nvPr/>
        </p:nvSpPr>
        <p:spPr>
          <a:xfrm>
            <a:off x="3607561" y="3125281"/>
            <a:ext cx="237514" cy="295305"/>
          </a:xfrm>
          <a:prstGeom prs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834"/>
          </a:p>
        </p:txBody>
      </p:sp>
      <p:sp>
        <p:nvSpPr>
          <p:cNvPr id="11" name="Höger 3">
            <a:extLst>
              <a:ext uri="{FF2B5EF4-FFF2-40B4-BE49-F238E27FC236}">
                <a16:creationId xmlns:a16="http://schemas.microsoft.com/office/drawing/2014/main" id="{31B12C7B-3E66-CB8F-812D-2639709EA0DE}"/>
              </a:ext>
            </a:extLst>
          </p:cNvPr>
          <p:cNvSpPr/>
          <p:nvPr/>
        </p:nvSpPr>
        <p:spPr>
          <a:xfrm>
            <a:off x="3610113" y="1389238"/>
            <a:ext cx="237514" cy="295305"/>
          </a:xfrm>
          <a:prstGeom prst="rightArrow">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834"/>
          </a:p>
        </p:txBody>
      </p:sp>
      <p:sp>
        <p:nvSpPr>
          <p:cNvPr id="12" name="Höger 3">
            <a:extLst>
              <a:ext uri="{FF2B5EF4-FFF2-40B4-BE49-F238E27FC236}">
                <a16:creationId xmlns:a16="http://schemas.microsoft.com/office/drawing/2014/main" id="{5E8358C7-8701-152A-8867-81195C06AA3C}"/>
              </a:ext>
            </a:extLst>
          </p:cNvPr>
          <p:cNvSpPr/>
          <p:nvPr/>
        </p:nvSpPr>
        <p:spPr>
          <a:xfrm>
            <a:off x="3607078" y="5527700"/>
            <a:ext cx="237514" cy="284914"/>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834"/>
          </a:p>
        </p:txBody>
      </p:sp>
      <p:sp>
        <p:nvSpPr>
          <p:cNvPr id="13" name="Höger 3">
            <a:extLst>
              <a:ext uri="{FF2B5EF4-FFF2-40B4-BE49-F238E27FC236}">
                <a16:creationId xmlns:a16="http://schemas.microsoft.com/office/drawing/2014/main" id="{53078D8E-918F-974F-CE8F-39E2B30343D2}"/>
              </a:ext>
            </a:extLst>
          </p:cNvPr>
          <p:cNvSpPr/>
          <p:nvPr/>
        </p:nvSpPr>
        <p:spPr>
          <a:xfrm>
            <a:off x="3635720" y="4772764"/>
            <a:ext cx="237514" cy="295305"/>
          </a:xfrm>
          <a:prstGeom prst="rightArrow">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834"/>
          </a:p>
        </p:txBody>
      </p:sp>
      <p:sp>
        <p:nvSpPr>
          <p:cNvPr id="16" name="textruta 15">
            <a:extLst>
              <a:ext uri="{FF2B5EF4-FFF2-40B4-BE49-F238E27FC236}">
                <a16:creationId xmlns:a16="http://schemas.microsoft.com/office/drawing/2014/main" id="{FA0B8831-6CDB-92C6-6019-A7DC20560E28}"/>
              </a:ext>
            </a:extLst>
          </p:cNvPr>
          <p:cNvSpPr txBox="1"/>
          <p:nvPr/>
        </p:nvSpPr>
        <p:spPr>
          <a:xfrm>
            <a:off x="1660894" y="6129696"/>
            <a:ext cx="1916718" cy="187593"/>
          </a:xfrm>
          <a:prstGeom prst="rect">
            <a:avLst/>
          </a:prstGeom>
          <a:solidFill>
            <a:schemeClr val="bg2">
              <a:lumMod val="90000"/>
            </a:schemeClr>
          </a:solidFill>
          <a:ln>
            <a:solidFill>
              <a:schemeClr val="tx1"/>
            </a:solidFill>
          </a:ln>
        </p:spPr>
        <p:txBody>
          <a:bodyPr wrap="square" lIns="58652" tIns="29326" rIns="58652" bIns="29326" anchor="t">
            <a:spAutoFit/>
          </a:bodyPr>
          <a:lstStyle/>
          <a:p>
            <a:pPr algn="ctr">
              <a:spcBef>
                <a:spcPts val="128"/>
              </a:spcBef>
              <a:spcAft>
                <a:spcPts val="641"/>
              </a:spcAft>
            </a:pPr>
            <a:r>
              <a:rPr lang="sv-SE" sz="834" b="1">
                <a:solidFill>
                  <a:srgbClr val="000000"/>
                </a:solidFill>
                <a:latin typeface="Arial"/>
                <a:ea typeface="Times New Roman" panose="02020603050405020304" pitchFamily="18" charset="0"/>
                <a:cs typeface="Times New Roman"/>
              </a:rPr>
              <a:t>Under 18 år</a:t>
            </a:r>
            <a:endParaRPr lang="sv-SE" sz="834" b="1">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7" name="Textruta 2">
            <a:extLst>
              <a:ext uri="{FF2B5EF4-FFF2-40B4-BE49-F238E27FC236}">
                <a16:creationId xmlns:a16="http://schemas.microsoft.com/office/drawing/2014/main" id="{3885618B-4ACE-ADFF-83FB-BEDD966DA468}"/>
              </a:ext>
            </a:extLst>
          </p:cNvPr>
          <p:cNvSpPr txBox="1"/>
          <p:nvPr/>
        </p:nvSpPr>
        <p:spPr>
          <a:xfrm>
            <a:off x="3934709" y="6051293"/>
            <a:ext cx="6668834" cy="344398"/>
          </a:xfrm>
          <a:prstGeom prst="rect">
            <a:avLst/>
          </a:prstGeom>
          <a:solidFill>
            <a:schemeClr val="bg2">
              <a:lumMod val="90000"/>
            </a:schemeClr>
          </a:solidFill>
          <a:ln w="6350">
            <a:solidFill>
              <a:schemeClr val="tx1"/>
            </a:solidFill>
          </a:ln>
        </p:spPr>
        <p:txBody>
          <a:bodyPr rot="0" spcFirstLastPara="0" vert="horz" wrap="square" lIns="92365" tIns="92365" rIns="92365" bIns="92365" numCol="1" spcCol="0" rtlCol="0" fromWordArt="0" anchor="t" anchorCtr="0" forceAA="0" compatLnSpc="1">
            <a:prstTxWarp prst="textNoShape">
              <a:avLst/>
            </a:prstTxWarp>
            <a:spAutoFit/>
          </a:bodyPr>
          <a:lstStyle/>
          <a:p>
            <a:pPr marL="183280" indent="-183280">
              <a:spcAft>
                <a:spcPts val="641"/>
              </a:spcAft>
              <a:buFont typeface="Arial"/>
              <a:buChar char="•"/>
            </a:pPr>
            <a:r>
              <a:rPr lang="sv-SE" sz="1026">
                <a:latin typeface="Arial"/>
                <a:cs typeface="Arial"/>
              </a:rPr>
              <a:t>Vaccination rekommenderas endast i enskilda fall efter samråd med ansvarig läkare</a:t>
            </a:r>
            <a:endParaRPr lang="sv-SE" sz="1026">
              <a:cs typeface="Arial" panose="020B0604020202020204"/>
            </a:endParaRPr>
          </a:p>
        </p:txBody>
      </p:sp>
      <p:sp>
        <p:nvSpPr>
          <p:cNvPr id="20" name="Höger 3">
            <a:extLst>
              <a:ext uri="{FF2B5EF4-FFF2-40B4-BE49-F238E27FC236}">
                <a16:creationId xmlns:a16="http://schemas.microsoft.com/office/drawing/2014/main" id="{A17B0D2F-C301-8D02-840C-F95D9791CCF0}"/>
              </a:ext>
            </a:extLst>
          </p:cNvPr>
          <p:cNvSpPr/>
          <p:nvPr/>
        </p:nvSpPr>
        <p:spPr>
          <a:xfrm>
            <a:off x="3633835" y="6081035"/>
            <a:ext cx="237514" cy="284914"/>
          </a:xfrm>
          <a:prstGeom prst="rightArrow">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834"/>
          </a:p>
        </p:txBody>
      </p:sp>
    </p:spTree>
    <p:extLst>
      <p:ext uri="{BB962C8B-B14F-4D97-AF65-F5344CB8AC3E}">
        <p14:creationId xmlns:p14="http://schemas.microsoft.com/office/powerpoint/2010/main" val="27081475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0AD164-F1ED-3641-F4B9-65A5C1D17DEF}"/>
              </a:ext>
            </a:extLst>
          </p:cNvPr>
          <p:cNvSpPr>
            <a:spLocks noGrp="1"/>
          </p:cNvSpPr>
          <p:nvPr>
            <p:ph type="title" idx="4294967295"/>
          </p:nvPr>
        </p:nvSpPr>
        <p:spPr>
          <a:xfrm>
            <a:off x="1584325" y="308100"/>
            <a:ext cx="9023350" cy="552450"/>
          </a:xfrm>
          <a:solidFill>
            <a:schemeClr val="accent4">
              <a:lumMod val="20000"/>
              <a:lumOff val="80000"/>
            </a:schemeClr>
          </a:solidFill>
        </p:spPr>
        <p:txBody>
          <a:bodyPr/>
          <a:lstStyle/>
          <a:p>
            <a:pPr algn="ctr"/>
            <a:br>
              <a:rPr lang="sv-SE" sz="1539"/>
            </a:br>
            <a:r>
              <a:rPr lang="sv-SE" sz="1539"/>
              <a:t>Grupper som rekommenderas vaccination mot covid-19 och influensa inför vintersäsongen 2023</a:t>
            </a:r>
            <a:endParaRPr lang="sv-SE" sz="1539">
              <a:cs typeface="Arial"/>
            </a:endParaRPr>
          </a:p>
        </p:txBody>
      </p:sp>
      <p:grpSp>
        <p:nvGrpSpPr>
          <p:cNvPr id="3" name="Grupp 2">
            <a:extLst>
              <a:ext uri="{FF2B5EF4-FFF2-40B4-BE49-F238E27FC236}">
                <a16:creationId xmlns:a16="http://schemas.microsoft.com/office/drawing/2014/main" id="{C2E35E0A-CFE9-C165-6E16-27579878C815}"/>
              </a:ext>
            </a:extLst>
          </p:cNvPr>
          <p:cNvGrpSpPr/>
          <p:nvPr/>
        </p:nvGrpSpPr>
        <p:grpSpPr>
          <a:xfrm>
            <a:off x="1606685" y="1190343"/>
            <a:ext cx="9024658" cy="4807107"/>
            <a:chOff x="1606685" y="1190343"/>
            <a:chExt cx="9024658" cy="4807107"/>
          </a:xfrm>
        </p:grpSpPr>
        <p:sp>
          <p:nvSpPr>
            <p:cNvPr id="5" name="Textruta 2">
              <a:extLst>
                <a:ext uri="{FF2B5EF4-FFF2-40B4-BE49-F238E27FC236}">
                  <a16:creationId xmlns:a16="http://schemas.microsoft.com/office/drawing/2014/main" id="{CE483650-B472-1F54-70F5-45D087048697}"/>
                </a:ext>
              </a:extLst>
            </p:cNvPr>
            <p:cNvSpPr txBox="1"/>
            <p:nvPr/>
          </p:nvSpPr>
          <p:spPr>
            <a:xfrm>
              <a:off x="3872116" y="1190343"/>
              <a:ext cx="6741496" cy="2624766"/>
            </a:xfrm>
            <a:prstGeom prst="rect">
              <a:avLst/>
            </a:prstGeom>
            <a:solidFill>
              <a:schemeClr val="accent2">
                <a:lumMod val="40000"/>
                <a:lumOff val="60000"/>
              </a:schemeClr>
            </a:solidFill>
            <a:ln w="6350">
              <a:solidFill>
                <a:schemeClr val="tx1"/>
              </a:solidFill>
            </a:ln>
          </p:spPr>
          <p:txBody>
            <a:bodyPr rot="0" spcFirstLastPara="0" vert="horz" wrap="square" lIns="92365" tIns="92365" rIns="92365" bIns="92365" numCol="1" spcCol="0" rtlCol="0" fromWordArt="0" anchor="t" anchorCtr="0" forceAA="0" compatLnSpc="1">
              <a:prstTxWarp prst="textNoShape">
                <a:avLst/>
              </a:prstTxWarp>
              <a:spAutoFit/>
            </a:bodyPr>
            <a:lstStyle/>
            <a:p>
              <a:pPr marL="183280" indent="-183280">
                <a:spcAft>
                  <a:spcPts val="641"/>
                </a:spcAft>
                <a:buFont typeface="Arial"/>
                <a:buChar char="•"/>
              </a:pPr>
              <a:r>
                <a:rPr lang="sv-SE" sz="834">
                  <a:latin typeface="Arial"/>
                  <a:ea typeface="Times New Roman" panose="02020603050405020304" pitchFamily="18" charset="0"/>
                  <a:cs typeface="Times New Roman (CS-brödtext)"/>
                </a:rPr>
                <a:t>Alla personer som är </a:t>
              </a:r>
              <a:r>
                <a:rPr lang="sv-SE" sz="834" b="1">
                  <a:latin typeface="Arial"/>
                  <a:ea typeface="Times New Roman" panose="02020603050405020304" pitchFamily="18" charset="0"/>
                  <a:cs typeface="Times New Roman (CS-brödtext)"/>
                </a:rPr>
                <a:t>65 år eller äldre</a:t>
              </a:r>
            </a:p>
            <a:p>
              <a:pPr marL="183280" indent="-183280">
                <a:spcAft>
                  <a:spcPts val="641"/>
                </a:spcAft>
                <a:buFont typeface="Arial"/>
                <a:buChar char="•"/>
              </a:pPr>
              <a:r>
                <a:rPr lang="sv-SE" sz="834" b="1">
                  <a:latin typeface="Arial"/>
                  <a:ea typeface="Times New Roman" panose="02020603050405020304" pitchFamily="18" charset="0"/>
                  <a:cs typeface="Times New Roman (CS-brödtext)"/>
                </a:rPr>
                <a:t>Gravida</a:t>
              </a:r>
              <a:r>
                <a:rPr lang="sv-SE" sz="834">
                  <a:latin typeface="Arial"/>
                  <a:ea typeface="Times New Roman" panose="02020603050405020304" pitchFamily="18" charset="0"/>
                  <a:cs typeface="Times New Roman (CS-brödtext)"/>
                </a:rPr>
                <a:t> oavsett ålder efter graviditetsvecka 12</a:t>
              </a:r>
            </a:p>
            <a:p>
              <a:pPr marL="183280" indent="-183280">
                <a:spcAft>
                  <a:spcPts val="641"/>
                </a:spcAft>
                <a:buFont typeface="Arial"/>
                <a:buChar char="•"/>
              </a:pPr>
              <a:r>
                <a:rPr lang="sv-SE" sz="834" b="1">
                  <a:latin typeface="Arial"/>
                  <a:ea typeface="Times New Roman" panose="02020603050405020304" pitchFamily="18" charset="0"/>
                  <a:cs typeface="Times New Roman (CS-brödtext)"/>
                </a:rPr>
                <a:t>Vuxna med följande sjukdomar eller tillstånd:</a:t>
              </a:r>
            </a:p>
            <a:p>
              <a:pPr marL="476121" lvl="1" indent="-183280">
                <a:spcAft>
                  <a:spcPts val="641"/>
                </a:spcAft>
                <a:buFont typeface="Arial"/>
                <a:buChar char="•"/>
              </a:pPr>
              <a:r>
                <a:rPr lang="sv-SE" sz="834">
                  <a:latin typeface="Arial"/>
                  <a:ea typeface="Times New Roman" panose="02020603050405020304" pitchFamily="18" charset="0"/>
                  <a:cs typeface="Times New Roman (CS-brödtext)"/>
                </a:rPr>
                <a:t>Kronisk </a:t>
              </a:r>
              <a:r>
                <a:rPr lang="sv-SE" sz="834" b="1">
                  <a:latin typeface="Arial"/>
                  <a:ea typeface="Times New Roman" panose="02020603050405020304" pitchFamily="18" charset="0"/>
                  <a:cs typeface="Times New Roman (CS-brödtext)"/>
                </a:rPr>
                <a:t>hjärt-kärlsjukdom</a:t>
              </a:r>
              <a:r>
                <a:rPr lang="sv-SE" sz="834">
                  <a:latin typeface="Arial"/>
                  <a:ea typeface="Times New Roman" panose="02020603050405020304" pitchFamily="18" charset="0"/>
                  <a:cs typeface="Times New Roman (CS-brödtext)"/>
                </a:rPr>
                <a:t> inklusive stroke.</a:t>
              </a:r>
            </a:p>
            <a:p>
              <a:pPr marL="476121" lvl="1" indent="-183280">
                <a:spcAft>
                  <a:spcPts val="641"/>
                </a:spcAft>
                <a:buFont typeface="Arial"/>
                <a:buChar char="•"/>
              </a:pPr>
              <a:r>
                <a:rPr lang="sv-SE" sz="834">
                  <a:latin typeface="Arial"/>
                  <a:ea typeface="Times New Roman" panose="02020603050405020304" pitchFamily="18" charset="0"/>
                  <a:cs typeface="Times New Roman (CS-brödtext)"/>
                </a:rPr>
                <a:t>Kronisk </a:t>
              </a:r>
              <a:r>
                <a:rPr lang="sv-SE" sz="834" b="1">
                  <a:latin typeface="Arial"/>
                  <a:ea typeface="Times New Roman" panose="02020603050405020304" pitchFamily="18" charset="0"/>
                  <a:cs typeface="Times New Roman (CS-brödtext)"/>
                </a:rPr>
                <a:t>lungsjukdom</a:t>
              </a:r>
              <a:r>
                <a:rPr lang="sv-SE" sz="834">
                  <a:latin typeface="Arial"/>
                  <a:ea typeface="Times New Roman" panose="02020603050405020304" pitchFamily="18" charset="0"/>
                  <a:cs typeface="Times New Roman (CS-brödtext)"/>
                </a:rPr>
                <a:t>, såsom KOL och svår/instabil astma</a:t>
              </a:r>
            </a:p>
            <a:p>
              <a:pPr marL="476121" lvl="1" indent="-183280">
                <a:spcAft>
                  <a:spcPts val="641"/>
                </a:spcAft>
                <a:buFont typeface="Arial"/>
                <a:buChar char="•"/>
              </a:pPr>
              <a:r>
                <a:rPr lang="sv-SE" sz="834">
                  <a:latin typeface="Arial"/>
                  <a:ea typeface="Times New Roman" panose="02020603050405020304" pitchFamily="18" charset="0"/>
                  <a:cs typeface="Times New Roman (CS-brödtext)"/>
                </a:rPr>
                <a:t>Andra tillstånd som leder till </a:t>
              </a:r>
              <a:r>
                <a:rPr lang="sv-SE" sz="834" b="1">
                  <a:latin typeface="Arial"/>
                  <a:ea typeface="Times New Roman" panose="02020603050405020304" pitchFamily="18" charset="0"/>
                  <a:cs typeface="Times New Roman (CS-brödtext)"/>
                </a:rPr>
                <a:t>nedsatt lungfunktion </a:t>
              </a:r>
              <a:r>
                <a:rPr lang="sv-SE" sz="834">
                  <a:latin typeface="Arial"/>
                  <a:ea typeface="Times New Roman" panose="02020603050405020304" pitchFamily="18" charset="0"/>
                  <a:cs typeface="Times New Roman (CS-brödtext)"/>
                </a:rPr>
                <a:t>eller</a:t>
              </a:r>
              <a:r>
                <a:rPr lang="sv-SE" sz="834" b="1">
                  <a:latin typeface="Arial"/>
                  <a:ea typeface="Times New Roman" panose="02020603050405020304" pitchFamily="18" charset="0"/>
                  <a:cs typeface="Times New Roman (CS-brödtext)"/>
                </a:rPr>
                <a:t> försämrad </a:t>
              </a:r>
              <a:r>
                <a:rPr lang="sv-SE" sz="834" b="1" err="1">
                  <a:latin typeface="Arial"/>
                  <a:ea typeface="Times New Roman" panose="02020603050405020304" pitchFamily="18" charset="0"/>
                  <a:cs typeface="Times New Roman (CS-brödtext)"/>
                </a:rPr>
                <a:t>hostkraft</a:t>
              </a:r>
              <a:r>
                <a:rPr lang="sv-SE" sz="834" b="1">
                  <a:latin typeface="Arial"/>
                  <a:ea typeface="Times New Roman" panose="02020603050405020304" pitchFamily="18" charset="0"/>
                  <a:cs typeface="Times New Roman (CS-brödtext)"/>
                </a:rPr>
                <a:t> </a:t>
              </a:r>
              <a:r>
                <a:rPr lang="sv-SE" sz="834">
                  <a:latin typeface="Arial"/>
                  <a:ea typeface="Times New Roman" panose="02020603050405020304" pitchFamily="18" charset="0"/>
                  <a:cs typeface="Times New Roman (CS-brödtext)"/>
                </a:rPr>
                <a:t>och </a:t>
              </a:r>
              <a:r>
                <a:rPr lang="sv-SE" sz="834" b="1">
                  <a:latin typeface="Arial"/>
                  <a:ea typeface="Times New Roman" panose="02020603050405020304" pitchFamily="18" charset="0"/>
                  <a:cs typeface="Times New Roman (CS-brödtext)"/>
                </a:rPr>
                <a:t>sekretstagnation </a:t>
              </a:r>
              <a:r>
                <a:rPr lang="sv-SE" sz="834">
                  <a:latin typeface="Arial"/>
                  <a:ea typeface="Times New Roman" panose="02020603050405020304" pitchFamily="18" charset="0"/>
                  <a:cs typeface="Times New Roman (CS-brödtext)"/>
                </a:rPr>
                <a:t>(t ex extrem fetma, neuromuskulära sjukdomar eller flerfunktionshinder)</a:t>
              </a:r>
            </a:p>
            <a:p>
              <a:pPr marL="476121" lvl="1" indent="-183280">
                <a:spcAft>
                  <a:spcPts val="641"/>
                </a:spcAft>
                <a:buFont typeface="Arial"/>
                <a:buChar char="•"/>
              </a:pPr>
              <a:r>
                <a:rPr lang="sv-SE" sz="834">
                  <a:latin typeface="Arial"/>
                  <a:ea typeface="Times New Roman" panose="02020603050405020304" pitchFamily="18" charset="0"/>
                  <a:cs typeface="Times New Roman (CS-brödtext)"/>
                </a:rPr>
                <a:t>Kronisk </a:t>
              </a:r>
              <a:r>
                <a:rPr lang="sv-SE" sz="834" b="1">
                  <a:latin typeface="Arial"/>
                  <a:ea typeface="Times New Roman" panose="02020603050405020304" pitchFamily="18" charset="0"/>
                  <a:cs typeface="Times New Roman (CS-brödtext)"/>
                </a:rPr>
                <a:t>lever- eller njursvikt</a:t>
              </a:r>
            </a:p>
            <a:p>
              <a:pPr marL="476121" lvl="1" indent="-183280">
                <a:spcAft>
                  <a:spcPts val="641"/>
                </a:spcAft>
                <a:buFont typeface="Arial"/>
                <a:buChar char="•"/>
              </a:pPr>
              <a:r>
                <a:rPr lang="sv-SE" sz="834" b="1">
                  <a:latin typeface="Arial"/>
                  <a:ea typeface="Times New Roman" panose="02020603050405020304" pitchFamily="18" charset="0"/>
                  <a:cs typeface="Times New Roman (CS-brödtext)"/>
                </a:rPr>
                <a:t>Diabetes </a:t>
              </a:r>
              <a:r>
                <a:rPr lang="sv-SE" sz="834" b="1" err="1">
                  <a:latin typeface="Arial"/>
                  <a:ea typeface="Times New Roman" panose="02020603050405020304" pitchFamily="18" charset="0"/>
                  <a:cs typeface="Times New Roman (CS-brödtext)"/>
                </a:rPr>
                <a:t>mellitus</a:t>
              </a:r>
              <a:r>
                <a:rPr lang="sv-SE" sz="834" b="1">
                  <a:latin typeface="Arial"/>
                  <a:ea typeface="Times New Roman" panose="02020603050405020304" pitchFamily="18" charset="0"/>
                  <a:cs typeface="Times New Roman (CS-brödtext)"/>
                </a:rPr>
                <a:t> </a:t>
              </a:r>
              <a:r>
                <a:rPr lang="sv-SE" sz="834">
                  <a:latin typeface="Arial"/>
                  <a:ea typeface="Times New Roman" panose="02020603050405020304" pitchFamily="18" charset="0"/>
                  <a:cs typeface="Times New Roman (CS-brödtext)"/>
                </a:rPr>
                <a:t>typ 1 och 2</a:t>
              </a:r>
            </a:p>
            <a:p>
              <a:pPr marL="476121" lvl="1" indent="-183280">
                <a:spcAft>
                  <a:spcPts val="641"/>
                </a:spcAft>
                <a:buFont typeface="Arial"/>
                <a:buChar char="•"/>
              </a:pPr>
              <a:r>
                <a:rPr lang="sv-SE" sz="834">
                  <a:latin typeface="Arial"/>
                  <a:ea typeface="Times New Roman" panose="02020603050405020304" pitchFamily="18" charset="0"/>
                  <a:cs typeface="Times New Roman (CS-brödtext)"/>
                </a:rPr>
                <a:t>Generellt nedsatt fysisk hälsa p g a </a:t>
              </a:r>
              <a:r>
                <a:rPr lang="sv-SE" sz="834" b="1">
                  <a:latin typeface="Arial"/>
                  <a:ea typeface="Times New Roman" panose="02020603050405020304" pitchFamily="18" charset="0"/>
                  <a:cs typeface="Times New Roman (CS-brödtext)"/>
                </a:rPr>
                <a:t>demenssjukdom</a:t>
              </a:r>
              <a:r>
                <a:rPr lang="sv-SE" sz="834">
                  <a:latin typeface="Arial"/>
                  <a:ea typeface="Times New Roman" panose="02020603050405020304" pitchFamily="18" charset="0"/>
                  <a:cs typeface="Times New Roman (CS-brödtext)"/>
                </a:rPr>
                <a:t> eller </a:t>
              </a:r>
              <a:r>
                <a:rPr lang="sv-SE" sz="834" b="1">
                  <a:latin typeface="Arial"/>
                  <a:ea typeface="Times New Roman" panose="02020603050405020304" pitchFamily="18" charset="0"/>
                  <a:cs typeface="Times New Roman (CS-brödtext)"/>
                </a:rPr>
                <a:t>psykiatrisk sjukdom</a:t>
              </a:r>
            </a:p>
            <a:p>
              <a:pPr marL="476121" lvl="1" indent="-183280">
                <a:spcAft>
                  <a:spcPts val="641"/>
                </a:spcAft>
                <a:buFont typeface="Arial"/>
                <a:buChar char="•"/>
              </a:pPr>
              <a:r>
                <a:rPr lang="sv-SE" sz="834">
                  <a:latin typeface="Arial"/>
                  <a:ea typeface="Times New Roman" panose="02020603050405020304" pitchFamily="18" charset="0"/>
                  <a:cs typeface="Times New Roman (CS-brödtext)"/>
                </a:rPr>
                <a:t>Personer med </a:t>
              </a:r>
              <a:r>
                <a:rPr lang="sv-SE" sz="834" b="1">
                  <a:latin typeface="Arial"/>
                  <a:ea typeface="Times New Roman" panose="02020603050405020304" pitchFamily="18" charset="0"/>
                  <a:cs typeface="Times New Roman (CS-brödtext)"/>
                </a:rPr>
                <a:t>nedsatt immunförsvar </a:t>
              </a:r>
              <a:r>
                <a:rPr lang="sv-SE" sz="834">
                  <a:latin typeface="Arial"/>
                  <a:ea typeface="Times New Roman" panose="02020603050405020304" pitchFamily="18" charset="0"/>
                  <a:cs typeface="Times New Roman (CS-brödtext)"/>
                </a:rPr>
                <a:t>på grund av sjukdom eller behandling, </a:t>
              </a:r>
              <a:r>
                <a:rPr lang="sv-SE" sz="834" err="1">
                  <a:latin typeface="Arial"/>
                  <a:ea typeface="Times New Roman" panose="02020603050405020304" pitchFamily="18" charset="0"/>
                  <a:cs typeface="Times New Roman (CS-brödtext)"/>
                </a:rPr>
                <a:t>inkl</a:t>
              </a:r>
              <a:r>
                <a:rPr lang="sv-SE" sz="834">
                  <a:latin typeface="Arial"/>
                  <a:ea typeface="Times New Roman" panose="02020603050405020304" pitchFamily="18" charset="0"/>
                  <a:cs typeface="Times New Roman (CS-brödtext)"/>
                </a:rPr>
                <a:t> personer med Downs syndrom</a:t>
              </a:r>
            </a:p>
            <a:p>
              <a:pPr marL="476121" lvl="1" indent="-183280">
                <a:spcAft>
                  <a:spcPts val="641"/>
                </a:spcAft>
                <a:buFont typeface="Arial"/>
                <a:buChar char="•"/>
              </a:pPr>
              <a:r>
                <a:rPr lang="sv-SE" sz="834" b="1">
                  <a:latin typeface="Arial"/>
                  <a:ea typeface="Times New Roman" panose="02020603050405020304" pitchFamily="18" charset="0"/>
                  <a:cs typeface="Times New Roman (CS-brödtext)"/>
                </a:rPr>
                <a:t>Personer med skörhet </a:t>
              </a:r>
              <a:r>
                <a:rPr lang="sv-SE" sz="834">
                  <a:latin typeface="Arial"/>
                  <a:ea typeface="Times New Roman" panose="02020603050405020304" pitchFamily="18" charset="0"/>
                  <a:cs typeface="Times New Roman (CS-brödtext)"/>
                </a:rPr>
                <a:t>som behöver hjälp med aktiviteter i dagliga livet, t ex hemtjänst eller annat stöd, eller annan påtaglig skörhet såsom skadligt alkohol- eller drogbruk</a:t>
              </a:r>
              <a:endParaRPr lang="sv-SE" sz="834" b="1">
                <a:latin typeface="Arial"/>
                <a:ea typeface="Times New Roman" panose="02020603050405020304" pitchFamily="18" charset="0"/>
                <a:cs typeface="Times New Roman (CS-brödtext)"/>
              </a:endParaRPr>
            </a:p>
          </p:txBody>
        </p:sp>
        <p:sp>
          <p:nvSpPr>
            <p:cNvPr id="6" name="textruta 5">
              <a:extLst>
                <a:ext uri="{FF2B5EF4-FFF2-40B4-BE49-F238E27FC236}">
                  <a16:creationId xmlns:a16="http://schemas.microsoft.com/office/drawing/2014/main" id="{444E9B1F-998A-955A-2953-C495035E2231}"/>
                </a:ext>
              </a:extLst>
            </p:cNvPr>
            <p:cNvSpPr txBox="1"/>
            <p:nvPr/>
          </p:nvSpPr>
          <p:spPr>
            <a:xfrm>
              <a:off x="1606685" y="2176975"/>
              <a:ext cx="1916718" cy="651503"/>
            </a:xfrm>
            <a:prstGeom prst="rect">
              <a:avLst/>
            </a:prstGeom>
            <a:solidFill>
              <a:schemeClr val="accent2">
                <a:lumMod val="40000"/>
                <a:lumOff val="60000"/>
              </a:schemeClr>
            </a:solidFill>
            <a:ln>
              <a:solidFill>
                <a:schemeClr val="tx1"/>
              </a:solidFill>
            </a:ln>
          </p:spPr>
          <p:txBody>
            <a:bodyPr wrap="square" lIns="58652" tIns="29326" rIns="58652" bIns="29326" anchor="t">
              <a:spAutoFit/>
            </a:bodyPr>
            <a:lstStyle/>
            <a:p>
              <a:pPr algn="ctr">
                <a:spcBef>
                  <a:spcPts val="128"/>
                </a:spcBef>
                <a:spcAft>
                  <a:spcPts val="641"/>
                </a:spcAft>
              </a:pPr>
              <a:r>
                <a:rPr lang="sv-SE" sz="1283">
                  <a:solidFill>
                    <a:srgbClr val="000000"/>
                  </a:solidFill>
                  <a:latin typeface="Arial"/>
                  <a:ea typeface="Times New Roman" panose="02020603050405020304" pitchFamily="18" charset="0"/>
                  <a:cs typeface="Times New Roman"/>
                </a:rPr>
                <a:t>Rekommenderas vaccination mot </a:t>
              </a:r>
              <a:r>
                <a:rPr lang="sv-SE" sz="1283" b="1">
                  <a:solidFill>
                    <a:srgbClr val="000000"/>
                  </a:solidFill>
                  <a:latin typeface="Arial"/>
                  <a:ea typeface="Times New Roman" panose="02020603050405020304" pitchFamily="18" charset="0"/>
                  <a:cs typeface="Times New Roman"/>
                </a:rPr>
                <a:t>covid-19 och influensa </a:t>
              </a:r>
              <a:endParaRPr lang="sv-SE" sz="834" b="1">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2" name="Textruta 2">
              <a:extLst>
                <a:ext uri="{FF2B5EF4-FFF2-40B4-BE49-F238E27FC236}">
                  <a16:creationId xmlns:a16="http://schemas.microsoft.com/office/drawing/2014/main" id="{49A10F89-9B9B-0D4E-BB8E-BABA1847AE98}"/>
                </a:ext>
              </a:extLst>
            </p:cNvPr>
            <p:cNvSpPr txBox="1"/>
            <p:nvPr/>
          </p:nvSpPr>
          <p:spPr>
            <a:xfrm>
              <a:off x="3872116" y="5411591"/>
              <a:ext cx="6759227" cy="520215"/>
            </a:xfrm>
            <a:prstGeom prst="rect">
              <a:avLst/>
            </a:prstGeom>
            <a:solidFill>
              <a:schemeClr val="accent6">
                <a:lumMod val="40000"/>
                <a:lumOff val="60000"/>
              </a:schemeClr>
            </a:solidFill>
            <a:ln w="6350">
              <a:solidFill>
                <a:schemeClr val="tx1"/>
              </a:solidFill>
            </a:ln>
          </p:spPr>
          <p:txBody>
            <a:bodyPr rot="0" spcFirstLastPara="0" vert="horz" wrap="square" lIns="92365" tIns="92365" rIns="92365" bIns="92365" numCol="1" spcCol="0" rtlCol="0" fromWordArt="0" anchor="t" anchorCtr="0" forceAA="0" compatLnSpc="1">
              <a:prstTxWarp prst="textNoShape">
                <a:avLst/>
              </a:prstTxWarp>
              <a:spAutoFit/>
            </a:bodyPr>
            <a:lstStyle/>
            <a:p>
              <a:pPr marL="183280" indent="-183280">
                <a:spcAft>
                  <a:spcPts val="641"/>
                </a:spcAft>
                <a:buFont typeface="Arial"/>
                <a:buChar char="•"/>
              </a:pPr>
              <a:r>
                <a:rPr lang="sv-SE" sz="834" b="1">
                  <a:cs typeface="Arial" panose="020B0604020202020204"/>
                </a:rPr>
                <a:t>Högt blodtryck</a:t>
              </a:r>
            </a:p>
            <a:p>
              <a:pPr marL="183280" indent="-183280">
                <a:spcAft>
                  <a:spcPts val="641"/>
                </a:spcAft>
                <a:buFont typeface="Arial"/>
                <a:buChar char="•"/>
              </a:pPr>
              <a:r>
                <a:rPr lang="sv-SE" sz="834" b="1">
                  <a:cs typeface="Arial" panose="020B0604020202020204"/>
                </a:rPr>
                <a:t>Ovaccinerade personer </a:t>
              </a:r>
              <a:r>
                <a:rPr lang="sv-SE" sz="834">
                  <a:cs typeface="Arial" panose="020B0604020202020204"/>
                </a:rPr>
                <a:t>50-64 år</a:t>
              </a:r>
            </a:p>
          </p:txBody>
        </p:sp>
        <p:sp>
          <p:nvSpPr>
            <p:cNvPr id="33" name="textruta 32">
              <a:extLst>
                <a:ext uri="{FF2B5EF4-FFF2-40B4-BE49-F238E27FC236}">
                  <a16:creationId xmlns:a16="http://schemas.microsoft.com/office/drawing/2014/main" id="{0175F0A3-DE60-5447-9B3D-8D0AECA49FB5}"/>
                </a:ext>
              </a:extLst>
            </p:cNvPr>
            <p:cNvSpPr txBox="1"/>
            <p:nvPr/>
          </p:nvSpPr>
          <p:spPr>
            <a:xfrm>
              <a:off x="1606685" y="5345947"/>
              <a:ext cx="1916718" cy="651503"/>
            </a:xfrm>
            <a:prstGeom prst="rect">
              <a:avLst/>
            </a:prstGeom>
            <a:solidFill>
              <a:schemeClr val="accent6">
                <a:lumMod val="40000"/>
                <a:lumOff val="60000"/>
              </a:schemeClr>
            </a:solidFill>
            <a:ln>
              <a:solidFill>
                <a:schemeClr val="tx1"/>
              </a:solidFill>
            </a:ln>
          </p:spPr>
          <p:txBody>
            <a:bodyPr wrap="square" lIns="58652" tIns="29326" rIns="58652" bIns="29326" anchor="t">
              <a:spAutoFit/>
            </a:bodyPr>
            <a:lstStyle/>
            <a:p>
              <a:pPr algn="ctr">
                <a:spcBef>
                  <a:spcPts val="128"/>
                </a:spcBef>
                <a:spcAft>
                  <a:spcPts val="641"/>
                </a:spcAft>
              </a:pPr>
              <a:r>
                <a:rPr lang="sv-SE" sz="1283">
                  <a:solidFill>
                    <a:srgbClr val="000000"/>
                  </a:solidFill>
                  <a:latin typeface="Arial"/>
                  <a:ea typeface="Times New Roman" panose="02020603050405020304" pitchFamily="18" charset="0"/>
                  <a:cs typeface="Times New Roman"/>
                </a:rPr>
                <a:t>Rekommenderas vaccination mot </a:t>
              </a:r>
              <a:r>
                <a:rPr lang="sv-SE" sz="1283" b="1">
                  <a:solidFill>
                    <a:srgbClr val="000000"/>
                  </a:solidFill>
                  <a:latin typeface="Arial"/>
                  <a:ea typeface="Times New Roman" panose="02020603050405020304" pitchFamily="18" charset="0"/>
                  <a:cs typeface="Times New Roman"/>
                </a:rPr>
                <a:t>covid-19</a:t>
              </a:r>
              <a:r>
                <a:rPr lang="sv-SE" sz="1283">
                  <a:solidFill>
                    <a:srgbClr val="000000"/>
                  </a:solidFill>
                  <a:latin typeface="Arial"/>
                  <a:ea typeface="Times New Roman" panose="02020603050405020304" pitchFamily="18" charset="0"/>
                  <a:cs typeface="Times New Roman"/>
                </a:rPr>
                <a:t>, men inte influensa</a:t>
              </a:r>
              <a:endParaRPr lang="sv-SE" sz="1283">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5" name="Textruta 2">
              <a:extLst>
                <a:ext uri="{FF2B5EF4-FFF2-40B4-BE49-F238E27FC236}">
                  <a16:creationId xmlns:a16="http://schemas.microsoft.com/office/drawing/2014/main" id="{7A8147A1-7AEF-7B45-99ED-169534BF064D}"/>
                </a:ext>
              </a:extLst>
            </p:cNvPr>
            <p:cNvSpPr txBox="1"/>
            <p:nvPr/>
          </p:nvSpPr>
          <p:spPr>
            <a:xfrm>
              <a:off x="3872116" y="4325553"/>
              <a:ext cx="6741496" cy="725528"/>
            </a:xfrm>
            <a:prstGeom prst="rect">
              <a:avLst/>
            </a:prstGeom>
            <a:solidFill>
              <a:schemeClr val="accent2"/>
            </a:solidFill>
            <a:ln w="6350">
              <a:solidFill>
                <a:schemeClr val="tx1"/>
              </a:solidFill>
            </a:ln>
          </p:spPr>
          <p:txBody>
            <a:bodyPr rot="0" spcFirstLastPara="0" vert="horz" wrap="square" lIns="92365" tIns="92365" rIns="92365" bIns="92365" numCol="1" spcCol="0" rtlCol="0" fromWordArt="0" anchor="t" anchorCtr="0" forceAA="0" compatLnSpc="1">
              <a:prstTxWarp prst="textNoShape">
                <a:avLst/>
              </a:prstTxWarp>
              <a:spAutoFit/>
            </a:bodyPr>
            <a:lstStyle/>
            <a:p>
              <a:pPr marL="183280" indent="-183280">
                <a:spcAft>
                  <a:spcPts val="641"/>
                </a:spcAft>
                <a:buFont typeface="Arial"/>
                <a:buChar char="•"/>
              </a:pPr>
              <a:r>
                <a:rPr lang="sv-SE" sz="834" b="1">
                  <a:cs typeface="Arial"/>
                </a:rPr>
                <a:t>Barn från 6 månader </a:t>
              </a:r>
              <a:r>
                <a:rPr lang="sv-SE" sz="834">
                  <a:cs typeface="Arial"/>
                </a:rPr>
                <a:t>med någon av </a:t>
              </a:r>
              <a:r>
                <a:rPr lang="sv-SE" sz="834" b="1">
                  <a:cs typeface="Arial"/>
                </a:rPr>
                <a:t>riskfaktorerna</a:t>
              </a:r>
              <a:r>
                <a:rPr lang="sv-SE" sz="834">
                  <a:cs typeface="Arial"/>
                </a:rPr>
                <a:t> som anges i de gemensamma riskgrupperna</a:t>
              </a:r>
            </a:p>
            <a:p>
              <a:pPr marL="183280" indent="-183280">
                <a:spcAft>
                  <a:spcPts val="641"/>
                </a:spcAft>
                <a:buFont typeface="Arial"/>
                <a:buChar char="•"/>
              </a:pPr>
              <a:r>
                <a:rPr lang="sv-SE" sz="834" b="1">
                  <a:cs typeface="Arial"/>
                </a:rPr>
                <a:t>Hushållskontakter</a:t>
              </a:r>
              <a:r>
                <a:rPr lang="sv-SE" sz="834">
                  <a:cs typeface="Arial"/>
                </a:rPr>
                <a:t>, både barn och vuxna, till personer med kraftigt nedsatt immunförsvar</a:t>
              </a:r>
            </a:p>
            <a:p>
              <a:pPr marL="183280" indent="-183280">
                <a:spcAft>
                  <a:spcPts val="641"/>
                </a:spcAft>
                <a:buFont typeface="Arial"/>
                <a:buChar char="•"/>
              </a:pPr>
              <a:r>
                <a:rPr lang="sv-SE" sz="834" b="1">
                  <a:cs typeface="Arial"/>
                </a:rPr>
                <a:t>Personal inom vård och omsorg </a:t>
              </a:r>
              <a:r>
                <a:rPr lang="sv-SE" sz="834">
                  <a:cs typeface="Arial"/>
                </a:rPr>
                <a:t>som arbetar nära patienter och omsorgstagare med ökad risk för allvarlig influensa</a:t>
              </a:r>
            </a:p>
          </p:txBody>
        </p:sp>
        <p:sp>
          <p:nvSpPr>
            <p:cNvPr id="36" name="textruta 35">
              <a:extLst>
                <a:ext uri="{FF2B5EF4-FFF2-40B4-BE49-F238E27FC236}">
                  <a16:creationId xmlns:a16="http://schemas.microsoft.com/office/drawing/2014/main" id="{4A908C77-118B-CB43-9554-B03023B6C513}"/>
                </a:ext>
              </a:extLst>
            </p:cNvPr>
            <p:cNvSpPr txBox="1"/>
            <p:nvPr/>
          </p:nvSpPr>
          <p:spPr>
            <a:xfrm>
              <a:off x="1606685" y="4263853"/>
              <a:ext cx="1916718" cy="848928"/>
            </a:xfrm>
            <a:prstGeom prst="rect">
              <a:avLst/>
            </a:prstGeom>
            <a:solidFill>
              <a:schemeClr val="accent2"/>
            </a:solidFill>
            <a:ln>
              <a:solidFill>
                <a:schemeClr val="tx1"/>
              </a:solidFill>
            </a:ln>
          </p:spPr>
          <p:txBody>
            <a:bodyPr wrap="square" lIns="58652" tIns="29326" rIns="58652" bIns="29326" anchor="t">
              <a:spAutoFit/>
            </a:bodyPr>
            <a:lstStyle/>
            <a:p>
              <a:pPr algn="ctr">
                <a:spcBef>
                  <a:spcPts val="128"/>
                </a:spcBef>
                <a:spcAft>
                  <a:spcPts val="641"/>
                </a:spcAft>
              </a:pPr>
              <a:r>
                <a:rPr lang="sv-SE" sz="1283">
                  <a:solidFill>
                    <a:srgbClr val="000000"/>
                  </a:solidFill>
                  <a:latin typeface="Arial"/>
                  <a:cs typeface="Times New Roman"/>
                </a:rPr>
                <a:t>Rekommenderas vaccination mot </a:t>
              </a:r>
              <a:r>
                <a:rPr lang="sv-SE" sz="1283" b="1">
                  <a:solidFill>
                    <a:srgbClr val="000000"/>
                  </a:solidFill>
                  <a:latin typeface="Arial"/>
                  <a:cs typeface="Times New Roman"/>
                </a:rPr>
                <a:t>influensa</a:t>
              </a:r>
              <a:r>
                <a:rPr lang="sv-SE" sz="1283">
                  <a:solidFill>
                    <a:srgbClr val="000000"/>
                  </a:solidFill>
                  <a:latin typeface="Arial"/>
                  <a:cs typeface="Times New Roman"/>
                </a:rPr>
                <a:t>, men inte covid-19 </a:t>
              </a:r>
              <a:endParaRPr lang="sv-SE" sz="834"/>
            </a:p>
          </p:txBody>
        </p:sp>
        <p:sp>
          <p:nvSpPr>
            <p:cNvPr id="11" name="Höger 3">
              <a:extLst>
                <a:ext uri="{FF2B5EF4-FFF2-40B4-BE49-F238E27FC236}">
                  <a16:creationId xmlns:a16="http://schemas.microsoft.com/office/drawing/2014/main" id="{31B12C7B-3E66-CB8F-812D-2639709EA0DE}"/>
                </a:ext>
              </a:extLst>
            </p:cNvPr>
            <p:cNvSpPr/>
            <p:nvPr/>
          </p:nvSpPr>
          <p:spPr>
            <a:xfrm>
              <a:off x="3599274" y="2355074"/>
              <a:ext cx="237514" cy="295305"/>
            </a:xfrm>
            <a:prstGeom prst="rightArrow">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834"/>
            </a:p>
          </p:txBody>
        </p:sp>
        <p:sp>
          <p:nvSpPr>
            <p:cNvPr id="12" name="Höger 3">
              <a:extLst>
                <a:ext uri="{FF2B5EF4-FFF2-40B4-BE49-F238E27FC236}">
                  <a16:creationId xmlns:a16="http://schemas.microsoft.com/office/drawing/2014/main" id="{5E8358C7-8701-152A-8867-81195C06AA3C}"/>
                </a:ext>
              </a:extLst>
            </p:cNvPr>
            <p:cNvSpPr/>
            <p:nvPr/>
          </p:nvSpPr>
          <p:spPr>
            <a:xfrm>
              <a:off x="3599274" y="4545860"/>
              <a:ext cx="237514" cy="284914"/>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834"/>
            </a:p>
          </p:txBody>
        </p:sp>
        <p:sp>
          <p:nvSpPr>
            <p:cNvPr id="13" name="Höger 3">
              <a:extLst>
                <a:ext uri="{FF2B5EF4-FFF2-40B4-BE49-F238E27FC236}">
                  <a16:creationId xmlns:a16="http://schemas.microsoft.com/office/drawing/2014/main" id="{53078D8E-918F-974F-CE8F-39E2B30343D2}"/>
                </a:ext>
              </a:extLst>
            </p:cNvPr>
            <p:cNvSpPr/>
            <p:nvPr/>
          </p:nvSpPr>
          <p:spPr>
            <a:xfrm>
              <a:off x="3599274" y="5524046"/>
              <a:ext cx="237514" cy="295305"/>
            </a:xfrm>
            <a:prstGeom prst="rightArrow">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834"/>
            </a:p>
          </p:txBody>
        </p:sp>
      </p:grpSp>
    </p:spTree>
    <p:extLst>
      <p:ext uri="{BB962C8B-B14F-4D97-AF65-F5344CB8AC3E}">
        <p14:creationId xmlns:p14="http://schemas.microsoft.com/office/powerpoint/2010/main" val="2024213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Hur smittar influensa? </a:t>
            </a:r>
          </a:p>
        </p:txBody>
      </p:sp>
      <p:sp>
        <p:nvSpPr>
          <p:cNvPr id="3" name="Platshållare för innehåll 2"/>
          <p:cNvSpPr>
            <a:spLocks noGrp="1"/>
          </p:cNvSpPr>
          <p:nvPr>
            <p:ph sz="quarter" idx="13"/>
          </p:nvPr>
        </p:nvSpPr>
        <p:spPr/>
        <p:txBody>
          <a:bodyPr vert="horz" lIns="0" tIns="0" rIns="0" bIns="0" rtlCol="0" anchor="t">
            <a:noAutofit/>
          </a:bodyPr>
          <a:lstStyle/>
          <a:p>
            <a:pPr marL="287655" indent="-287655"/>
            <a:r>
              <a:rPr lang="sv-SE"/>
              <a:t>Viruset finns </a:t>
            </a:r>
            <a:r>
              <a:rPr lang="sv-SE" err="1"/>
              <a:t>ffa</a:t>
            </a:r>
            <a:r>
              <a:rPr lang="sv-SE"/>
              <a:t> i svalg och övre luftvägar. Sprids som aerosol, dropp- eller kontaktsmitta. </a:t>
            </a:r>
          </a:p>
          <a:p>
            <a:pPr marL="287655" indent="-287655"/>
            <a:r>
              <a:rPr lang="sv-SE"/>
              <a:t>Återkommande vintersmitta i Sverige</a:t>
            </a:r>
            <a:endParaRPr lang="sv-SE">
              <a:cs typeface="Arial" panose="020B0604020202020204"/>
            </a:endParaRPr>
          </a:p>
          <a:p>
            <a:pPr marL="287655" indent="-287655"/>
            <a:r>
              <a:rPr lang="sv-SE">
                <a:ea typeface="+mn-lt"/>
                <a:cs typeface="+mn-lt"/>
              </a:rPr>
              <a:t>Inkubationstid 1-3 dygn</a:t>
            </a:r>
            <a:endParaRPr lang="sv-SE">
              <a:cs typeface="Arial"/>
            </a:endParaRPr>
          </a:p>
          <a:p>
            <a:pPr marL="287655" indent="-287655"/>
            <a:endParaRPr lang="sv-SE"/>
          </a:p>
          <a:p>
            <a:pPr marL="287655" indent="-287655"/>
            <a:r>
              <a:rPr lang="sv-SE"/>
              <a:t>Smittsamheten högst när man har symtom, men förekommer också dygnet innan symtom. En</a:t>
            </a:r>
            <a:r>
              <a:rPr lang="sv-SE">
                <a:ea typeface="+mn-lt"/>
                <a:cs typeface="+mn-lt"/>
              </a:rPr>
              <a:t> tumregel är att man är smittsam så länge man har feber, oftast ca 1 vecka</a:t>
            </a:r>
            <a:endParaRPr lang="sv-SE">
              <a:cs typeface="Arial"/>
            </a:endParaRPr>
          </a:p>
          <a:p>
            <a:pPr marL="287655" indent="-287655"/>
            <a:endParaRPr lang="sv-SE">
              <a:cs typeface="Arial"/>
            </a:endParaRPr>
          </a:p>
        </p:txBody>
      </p:sp>
      <p:sp>
        <p:nvSpPr>
          <p:cNvPr id="4" name="Platshållare för datum 3"/>
          <p:cNvSpPr>
            <a:spLocks noGrp="1"/>
          </p:cNvSpPr>
          <p:nvPr>
            <p:ph type="dt" sz="half" idx="14"/>
          </p:nvPr>
        </p:nvSpPr>
        <p:spPr/>
        <p:txBody>
          <a:bodyPr/>
          <a:lstStyle/>
          <a:p>
            <a:r>
              <a:rPr lang="sv-SE"/>
              <a:t>Region Halland  │</a:t>
            </a:r>
          </a:p>
        </p:txBody>
      </p:sp>
      <p:sp>
        <p:nvSpPr>
          <p:cNvPr id="5" name="Platshållare för sidfot 4"/>
          <p:cNvSpPr>
            <a:spLocks noGrp="1"/>
          </p:cNvSpPr>
          <p:nvPr>
            <p:ph type="ftr" sz="quarter" idx="15"/>
          </p:nvPr>
        </p:nvSpPr>
        <p:spPr/>
        <p:txBody>
          <a:bodyPr/>
          <a:lstStyle/>
          <a:p>
            <a:r>
              <a:rPr lang="sv-SE"/>
              <a:t>Halland – Bästa livsplatsen</a:t>
            </a:r>
          </a:p>
        </p:txBody>
      </p:sp>
      <p:sp>
        <p:nvSpPr>
          <p:cNvPr id="6" name="Platshållare för bildnummer 5"/>
          <p:cNvSpPr>
            <a:spLocks noGrp="1"/>
          </p:cNvSpPr>
          <p:nvPr>
            <p:ph type="sldNum" sz="quarter" idx="16"/>
          </p:nvPr>
        </p:nvSpPr>
        <p:spPr/>
        <p:txBody>
          <a:bodyPr/>
          <a:lstStyle/>
          <a:p>
            <a:fld id="{E8645303-2AAE-45D1-913A-B06AE6474513}" type="slidenum">
              <a:rPr lang="sv-SE" smtClean="0"/>
              <a:pPr/>
              <a:t>6</a:t>
            </a:fld>
            <a:endParaRPr lang="sv-SE"/>
          </a:p>
        </p:txBody>
      </p:sp>
      <p:pic>
        <p:nvPicPr>
          <p:cNvPr id="7" name="Bildobjekt 7">
            <a:extLst>
              <a:ext uri="{FF2B5EF4-FFF2-40B4-BE49-F238E27FC236}">
                <a16:creationId xmlns:a16="http://schemas.microsoft.com/office/drawing/2014/main" id="{F6486F3F-723C-DDF2-2035-5A1101FD58ED}"/>
              </a:ext>
            </a:extLst>
          </p:cNvPr>
          <p:cNvPicPr>
            <a:picLocks noChangeAspect="1"/>
          </p:cNvPicPr>
          <p:nvPr/>
        </p:nvPicPr>
        <p:blipFill>
          <a:blip r:embed="rId3"/>
          <a:stretch>
            <a:fillRect/>
          </a:stretch>
        </p:blipFill>
        <p:spPr>
          <a:xfrm>
            <a:off x="10176208" y="4677165"/>
            <a:ext cx="1618151" cy="1624167"/>
          </a:xfrm>
          <a:prstGeom prst="rect">
            <a:avLst/>
          </a:prstGeom>
        </p:spPr>
      </p:pic>
    </p:spTree>
    <p:extLst>
      <p:ext uri="{BB962C8B-B14F-4D97-AF65-F5344CB8AC3E}">
        <p14:creationId xmlns:p14="http://schemas.microsoft.com/office/powerpoint/2010/main" val="32970151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78576C-0279-924D-2207-9FF787F52B21}"/>
              </a:ext>
            </a:extLst>
          </p:cNvPr>
          <p:cNvSpPr>
            <a:spLocks noGrp="1"/>
          </p:cNvSpPr>
          <p:nvPr>
            <p:ph type="title"/>
          </p:nvPr>
        </p:nvSpPr>
        <p:spPr/>
        <p:txBody>
          <a:bodyPr/>
          <a:lstStyle/>
          <a:p>
            <a:r>
              <a:rPr lang="sv-SE">
                <a:cs typeface="Arial"/>
              </a:rPr>
              <a:t>Samvaccination covidvaccin</a:t>
            </a:r>
            <a:endParaRPr lang="sv-SE"/>
          </a:p>
        </p:txBody>
      </p:sp>
      <p:sp>
        <p:nvSpPr>
          <p:cNvPr id="3" name="Platshållare för innehåll 2">
            <a:extLst>
              <a:ext uri="{FF2B5EF4-FFF2-40B4-BE49-F238E27FC236}">
                <a16:creationId xmlns:a16="http://schemas.microsoft.com/office/drawing/2014/main" id="{0FBDC135-D476-FB42-BAB2-CC78025260C8}"/>
              </a:ext>
            </a:extLst>
          </p:cNvPr>
          <p:cNvSpPr>
            <a:spLocks noGrp="1"/>
          </p:cNvSpPr>
          <p:nvPr>
            <p:ph sz="quarter" idx="13"/>
          </p:nvPr>
        </p:nvSpPr>
        <p:spPr/>
        <p:txBody>
          <a:bodyPr vert="horz" lIns="0" tIns="0" rIns="0" bIns="0" rtlCol="0" anchor="t">
            <a:noAutofit/>
          </a:bodyPr>
          <a:lstStyle/>
          <a:p>
            <a:pPr marL="287655" indent="-287655"/>
            <a:r>
              <a:rPr lang="sv-SE">
                <a:cs typeface="Arial"/>
              </a:rPr>
              <a:t>Covid-19 vaccin som används i Sverige är inaktiverade och kan därmed ges samtidigt med ett eller flera andra inaktiverade och levande försvagade vaccin (t ex influensa och pneumokocker)</a:t>
            </a:r>
          </a:p>
          <a:p>
            <a:pPr marL="287655" indent="-287655"/>
            <a:endParaRPr lang="sv-SE">
              <a:cs typeface="Arial"/>
            </a:endParaRPr>
          </a:p>
          <a:p>
            <a:pPr marL="287655" indent="-287655"/>
            <a:r>
              <a:rPr lang="sv-SE">
                <a:cs typeface="Arial"/>
              </a:rPr>
              <a:t>Avråder från kombinationen </a:t>
            </a:r>
            <a:r>
              <a:rPr lang="sv-SE" err="1">
                <a:cs typeface="Arial"/>
              </a:rPr>
              <a:t>adjuvanterat</a:t>
            </a:r>
            <a:r>
              <a:rPr lang="sv-SE">
                <a:cs typeface="Arial"/>
              </a:rPr>
              <a:t> influensavaccin (</a:t>
            </a:r>
            <a:r>
              <a:rPr lang="sv-SE" err="1">
                <a:cs typeface="Arial"/>
              </a:rPr>
              <a:t>Fluad</a:t>
            </a:r>
            <a:r>
              <a:rPr lang="sv-SE">
                <a:cs typeface="Arial"/>
              </a:rPr>
              <a:t>) och </a:t>
            </a:r>
            <a:r>
              <a:rPr lang="sv-SE" err="1">
                <a:cs typeface="Arial"/>
              </a:rPr>
              <a:t>Nuvaxovid</a:t>
            </a:r>
          </a:p>
          <a:p>
            <a:pPr marL="287655" indent="-287655"/>
            <a:endParaRPr lang="sv-SE">
              <a:cs typeface="Arial"/>
            </a:endParaRPr>
          </a:p>
          <a:p>
            <a:pPr marL="287655" indent="-287655"/>
            <a:r>
              <a:rPr lang="sv-SE">
                <a:cs typeface="Arial"/>
              </a:rPr>
              <a:t>Försiktighet vid begränsad erfarenhet, t ex vaccin mot herpes </a:t>
            </a:r>
            <a:r>
              <a:rPr lang="sv-SE" err="1">
                <a:cs typeface="Arial"/>
              </a:rPr>
              <a:t>zoster</a:t>
            </a:r>
            <a:r>
              <a:rPr lang="sv-SE">
                <a:cs typeface="Arial"/>
              </a:rPr>
              <a:t> eller RSV.</a:t>
            </a:r>
          </a:p>
          <a:p>
            <a:pPr marL="287655" indent="-287655"/>
            <a:endParaRPr lang="sv-SE">
              <a:cs typeface="Arial"/>
            </a:endParaRPr>
          </a:p>
          <a:p>
            <a:pPr marL="287655" indent="-287655"/>
            <a:endParaRPr lang="sv-SE">
              <a:cs typeface="Arial"/>
            </a:endParaRPr>
          </a:p>
        </p:txBody>
      </p:sp>
      <p:sp>
        <p:nvSpPr>
          <p:cNvPr id="4" name="Platshållare för datum 3">
            <a:extLst>
              <a:ext uri="{FF2B5EF4-FFF2-40B4-BE49-F238E27FC236}">
                <a16:creationId xmlns:a16="http://schemas.microsoft.com/office/drawing/2014/main" id="{4EC22507-C88B-9BD8-AD8A-241FA00D0072}"/>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C227B42F-C325-BFF5-62BD-800002243A83}"/>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EFFC346D-E06D-33CE-425A-5361C928ED8A}"/>
              </a:ext>
            </a:extLst>
          </p:cNvPr>
          <p:cNvSpPr>
            <a:spLocks noGrp="1"/>
          </p:cNvSpPr>
          <p:nvPr>
            <p:ph type="sldNum" sz="quarter" idx="16"/>
          </p:nvPr>
        </p:nvSpPr>
        <p:spPr/>
        <p:txBody>
          <a:bodyPr/>
          <a:lstStyle/>
          <a:p>
            <a:fld id="{E8645303-2AAE-45D1-913A-B06AE6474513}" type="slidenum">
              <a:rPr lang="sv-SE" smtClean="0"/>
              <a:pPr/>
              <a:t>60</a:t>
            </a:fld>
            <a:endParaRPr lang="sv-SE"/>
          </a:p>
        </p:txBody>
      </p:sp>
      <p:sp>
        <p:nvSpPr>
          <p:cNvPr id="7" name="textruta 6">
            <a:extLst>
              <a:ext uri="{FF2B5EF4-FFF2-40B4-BE49-F238E27FC236}">
                <a16:creationId xmlns:a16="http://schemas.microsoft.com/office/drawing/2014/main" id="{05744E6F-C4A5-9D4F-8E0A-A662D0BF3142}"/>
              </a:ext>
            </a:extLst>
          </p:cNvPr>
          <p:cNvSpPr txBox="1"/>
          <p:nvPr/>
        </p:nvSpPr>
        <p:spPr>
          <a:xfrm>
            <a:off x="1750043" y="5192712"/>
            <a:ext cx="8411482" cy="400110"/>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2000">
                <a:cs typeface="Arial"/>
              </a:rPr>
              <a:t>Comirnaty går bra att kombinera med influensa och pneumokockvaccin!</a:t>
            </a:r>
            <a:endParaRPr lang="sv-SE" sz="2000"/>
          </a:p>
        </p:txBody>
      </p:sp>
    </p:spTree>
    <p:extLst>
      <p:ext uri="{BB962C8B-B14F-4D97-AF65-F5344CB8AC3E}">
        <p14:creationId xmlns:p14="http://schemas.microsoft.com/office/powerpoint/2010/main" val="81384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3C0B2E-D0D0-9CF5-D522-EC3FD493A7E3}"/>
              </a:ext>
            </a:extLst>
          </p:cNvPr>
          <p:cNvSpPr>
            <a:spLocks noGrp="1"/>
          </p:cNvSpPr>
          <p:nvPr>
            <p:ph type="title"/>
          </p:nvPr>
        </p:nvSpPr>
        <p:spPr>
          <a:xfrm>
            <a:off x="803275" y="333375"/>
            <a:ext cx="10585449" cy="1296000"/>
          </a:xfrm>
        </p:spPr>
        <p:txBody>
          <a:bodyPr anchor="ctr">
            <a:normAutofit/>
          </a:bodyPr>
          <a:lstStyle/>
          <a:p>
            <a:r>
              <a:rPr lang="sv-SE"/>
              <a:t>Samvaccination, forts</a:t>
            </a:r>
          </a:p>
        </p:txBody>
      </p:sp>
      <p:sp>
        <p:nvSpPr>
          <p:cNvPr id="3" name="Platshållare för innehåll 2">
            <a:extLst>
              <a:ext uri="{FF2B5EF4-FFF2-40B4-BE49-F238E27FC236}">
                <a16:creationId xmlns:a16="http://schemas.microsoft.com/office/drawing/2014/main" id="{A16C1BB7-F731-3A8D-9069-B30EBDB22185}"/>
              </a:ext>
            </a:extLst>
          </p:cNvPr>
          <p:cNvSpPr>
            <a:spLocks noGrp="1"/>
          </p:cNvSpPr>
          <p:nvPr>
            <p:ph idx="1"/>
          </p:nvPr>
        </p:nvSpPr>
        <p:spPr>
          <a:xfrm>
            <a:off x="803275" y="1638552"/>
            <a:ext cx="7065789" cy="4562224"/>
          </a:xfrm>
        </p:spPr>
        <p:txBody>
          <a:bodyPr vert="horz" lIns="0" tIns="0" rIns="0" bIns="0" rtlCol="0" anchor="t">
            <a:normAutofit/>
          </a:bodyPr>
          <a:lstStyle/>
          <a:p>
            <a:pPr marL="287655" indent="-287655">
              <a:buFont typeface="Arial,Sans-Serif" panose="020B0604020202020204" pitchFamily="34" charset="0"/>
              <a:buChar char="•"/>
            </a:pPr>
            <a:r>
              <a:rPr lang="sv-SE" sz="2400"/>
              <a:t>Vid samvaccination bör man beakta att biverkningarna av respektive vaccin, oavsett vaccintyp, kan adderas och sammanfalla i tid.</a:t>
            </a:r>
            <a:endParaRPr lang="en-US" sz="2400"/>
          </a:p>
          <a:p>
            <a:pPr marL="287655" indent="-287655">
              <a:buFont typeface="Arial,Sans-Serif" panose="020B0604020202020204" pitchFamily="34" charset="0"/>
              <a:buChar char="•"/>
            </a:pPr>
            <a:endParaRPr lang="en-US" sz="2400"/>
          </a:p>
          <a:p>
            <a:pPr marL="287655" indent="-287655">
              <a:buFont typeface="Arial,Sans-Serif" panose="020B0604020202020204" pitchFamily="34" charset="0"/>
              <a:buChar char="•"/>
            </a:pPr>
            <a:r>
              <a:rPr lang="sv-SE" sz="2400"/>
              <a:t>Saknar oftast betydelse, men kan vara viktigt att beakta vid vaccination av sköra individer som är känsliga för t ex feberreaktion (inklusive gravid). </a:t>
            </a:r>
            <a:endParaRPr lang="en-US" sz="2400">
              <a:cs typeface="Arial"/>
            </a:endParaRPr>
          </a:p>
          <a:p>
            <a:pPr marL="287655" indent="-287655">
              <a:buFont typeface="Arial,Sans-Serif" panose="020B0604020202020204" pitchFamily="34" charset="0"/>
              <a:buChar char="•"/>
            </a:pPr>
            <a:endParaRPr lang="sv-SE" sz="2400">
              <a:cs typeface="Arial"/>
            </a:endParaRPr>
          </a:p>
          <a:p>
            <a:pPr marL="287655" indent="-287655">
              <a:buFont typeface="Arial,Sans-Serif" panose="020B0604020202020204" pitchFamily="34" charset="0"/>
              <a:buChar char="•"/>
            </a:pPr>
            <a:endParaRPr lang="sv-SE" sz="2400"/>
          </a:p>
          <a:p>
            <a:pPr marL="287655" indent="-287655">
              <a:buFont typeface="Arial,Sans-Serif" panose="020B0604020202020204" pitchFamily="34" charset="0"/>
              <a:buChar char="•"/>
            </a:pPr>
            <a:endParaRPr lang="sv-SE" sz="2400">
              <a:cs typeface="Arial"/>
            </a:endParaRPr>
          </a:p>
          <a:p>
            <a:pPr marL="287655" indent="-287655">
              <a:buFont typeface="Arial,Sans-Serif" panose="020B0604020202020204" pitchFamily="34" charset="0"/>
              <a:buChar char="•"/>
            </a:pPr>
            <a:endParaRPr lang="sv-SE" sz="2400">
              <a:cs typeface="Arial"/>
            </a:endParaRPr>
          </a:p>
        </p:txBody>
      </p:sp>
      <p:pic>
        <p:nvPicPr>
          <p:cNvPr id="5" name="Picture 2">
            <a:extLst>
              <a:ext uri="{FF2B5EF4-FFF2-40B4-BE49-F238E27FC236}">
                <a16:creationId xmlns:a16="http://schemas.microsoft.com/office/drawing/2014/main" id="{6E9F8888-6731-5450-B96A-60F8953B732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34120" y="1718761"/>
            <a:ext cx="3115010" cy="3115010"/>
          </a:xfrm>
          <a:prstGeom prst="rect">
            <a:avLst/>
          </a:prstGeom>
          <a:solidFill>
            <a:srgbClr val="FFFFFF"/>
          </a:solidFill>
        </p:spPr>
      </p:pic>
    </p:spTree>
    <p:extLst>
      <p:ext uri="{BB962C8B-B14F-4D97-AF65-F5344CB8AC3E}">
        <p14:creationId xmlns:p14="http://schemas.microsoft.com/office/powerpoint/2010/main" val="39438761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DF7C2B-C024-4C6B-AFCD-F81D8001A936}"/>
              </a:ext>
            </a:extLst>
          </p:cNvPr>
          <p:cNvSpPr>
            <a:spLocks noGrp="1"/>
          </p:cNvSpPr>
          <p:nvPr>
            <p:ph type="title"/>
          </p:nvPr>
        </p:nvSpPr>
        <p:spPr>
          <a:xfrm>
            <a:off x="2774009" y="2903844"/>
            <a:ext cx="8240295" cy="1955236"/>
          </a:xfrm>
        </p:spPr>
        <p:txBody>
          <a:bodyPr/>
          <a:lstStyle/>
          <a:p>
            <a:pPr marL="215900" lvl="1" algn="l">
              <a:spcBef>
                <a:spcPts val="600"/>
              </a:spcBef>
            </a:pPr>
            <a:r>
              <a:rPr lang="sv-SE" sz="3800" b="1">
                <a:solidFill>
                  <a:schemeClr val="tx1"/>
                </a:solidFill>
                <a:latin typeface="Arial"/>
                <a:ea typeface="+mj-lt"/>
                <a:cs typeface="Arial"/>
              </a:rPr>
              <a:t>Pneumokockvaccination</a:t>
            </a:r>
            <a:br>
              <a:rPr lang="sv-SE" sz="3800" b="1">
                <a:latin typeface="Arial"/>
                <a:ea typeface="+mj-lt"/>
                <a:cs typeface="Arial"/>
              </a:rPr>
            </a:br>
            <a:br>
              <a:rPr lang="sv-SE" sz="3800" b="1">
                <a:latin typeface="Arial"/>
                <a:ea typeface="+mj-lt"/>
                <a:cs typeface="Arial"/>
              </a:rPr>
            </a:br>
            <a:endParaRPr lang="sv-SE" sz="2400">
              <a:solidFill>
                <a:schemeClr val="tx1"/>
              </a:solidFill>
              <a:latin typeface="Arial"/>
              <a:ea typeface="+mj-lt"/>
              <a:cs typeface="Arial"/>
            </a:endParaRPr>
          </a:p>
          <a:p>
            <a:endParaRPr lang="sv-SE">
              <a:cs typeface="Arial"/>
            </a:endParaRPr>
          </a:p>
        </p:txBody>
      </p:sp>
    </p:spTree>
    <p:extLst>
      <p:ext uri="{BB962C8B-B14F-4D97-AF65-F5344CB8AC3E}">
        <p14:creationId xmlns:p14="http://schemas.microsoft.com/office/powerpoint/2010/main" val="33961779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37021" y="866"/>
            <a:ext cx="10585449" cy="1296000"/>
          </a:xfrm>
        </p:spPr>
        <p:txBody>
          <a:bodyPr/>
          <a:lstStyle/>
          <a:p>
            <a:r>
              <a:rPr lang="sv-SE"/>
              <a:t>Pneumokockvaccination</a:t>
            </a:r>
          </a:p>
        </p:txBody>
      </p:sp>
      <p:sp>
        <p:nvSpPr>
          <p:cNvPr id="3" name="Platshållare för innehåll 2"/>
          <p:cNvSpPr>
            <a:spLocks noGrp="1"/>
          </p:cNvSpPr>
          <p:nvPr>
            <p:ph sz="quarter" idx="13"/>
          </p:nvPr>
        </p:nvSpPr>
        <p:spPr>
          <a:xfrm>
            <a:off x="545037" y="873981"/>
            <a:ext cx="10585450" cy="5093864"/>
          </a:xfrm>
        </p:spPr>
        <p:txBody>
          <a:bodyPr vert="horz" lIns="0" tIns="0" rIns="0" bIns="0" rtlCol="0" anchor="t">
            <a:noAutofit/>
          </a:bodyPr>
          <a:lstStyle/>
          <a:p>
            <a:pPr marL="287655" indent="-287655"/>
            <a:r>
              <a:rPr lang="sv-SE"/>
              <a:t>Risk för allvarlig pneumokockinfektion: hög ålder, vissa kroniska sjukdomar och tillstånd med nedsatt immunförsvar. </a:t>
            </a:r>
            <a:endParaRPr lang="sv-SE">
              <a:cs typeface="Arial" panose="020B0604020202020204"/>
            </a:endParaRPr>
          </a:p>
          <a:p>
            <a:pPr marL="287655" indent="-287655"/>
            <a:r>
              <a:rPr lang="sv-SE"/>
              <a:t>Vaccintyper</a:t>
            </a:r>
            <a:endParaRPr lang="sv-SE">
              <a:cs typeface="Arial"/>
            </a:endParaRPr>
          </a:p>
          <a:p>
            <a:pPr marL="503555" lvl="1" indent="-287655"/>
            <a:r>
              <a:rPr lang="sv-SE" err="1">
                <a:ea typeface="+mn-lt"/>
                <a:cs typeface="+mn-lt"/>
              </a:rPr>
              <a:t>Polysacharidvaccin</a:t>
            </a:r>
            <a:r>
              <a:rPr lang="sv-SE">
                <a:ea typeface="+mn-lt"/>
                <a:cs typeface="+mn-lt"/>
              </a:rPr>
              <a:t>: </a:t>
            </a:r>
          </a:p>
          <a:p>
            <a:pPr marL="503555" lvl="1" indent="-287655"/>
            <a:r>
              <a:rPr lang="sv-SE" err="1">
                <a:ea typeface="+mn-lt"/>
                <a:cs typeface="+mn-lt"/>
              </a:rPr>
              <a:t>Pneumovax</a:t>
            </a:r>
            <a:r>
              <a:rPr lang="sv-SE"/>
              <a:t>: 23 </a:t>
            </a:r>
            <a:r>
              <a:rPr lang="sv-SE" err="1"/>
              <a:t>serotyper</a:t>
            </a:r>
            <a:r>
              <a:rPr lang="sv-SE"/>
              <a:t>. </a:t>
            </a:r>
            <a:endParaRPr lang="sv-SE">
              <a:cs typeface="Arial"/>
            </a:endParaRPr>
          </a:p>
          <a:p>
            <a:pPr marL="503555" lvl="1" indent="-287655"/>
            <a:r>
              <a:rPr lang="sv-SE" err="1">
                <a:ea typeface="+mn-lt"/>
                <a:cs typeface="+mn-lt"/>
              </a:rPr>
              <a:t>Konjugatvaccin</a:t>
            </a:r>
            <a:r>
              <a:rPr lang="sv-SE">
                <a:ea typeface="+mn-lt"/>
                <a:cs typeface="+mn-lt"/>
              </a:rPr>
              <a:t> (bättre immunsvar hos personer med nedsatt immunförsvar och barn under två år )</a:t>
            </a:r>
            <a:endParaRPr lang="sv-SE"/>
          </a:p>
          <a:p>
            <a:pPr marL="755650" lvl="2" indent="-287655"/>
            <a:r>
              <a:rPr lang="sv-SE" err="1">
                <a:ea typeface="+mn-lt"/>
                <a:cs typeface="+mn-lt"/>
              </a:rPr>
              <a:t>Prevenar</a:t>
            </a:r>
            <a:r>
              <a:rPr lang="sv-SE">
                <a:ea typeface="+mn-lt"/>
                <a:cs typeface="+mn-lt"/>
              </a:rPr>
              <a:t> 13 (PCV13) – godkänt från 6 veckors ålder.</a:t>
            </a:r>
            <a:endParaRPr lang="sv-SE">
              <a:cs typeface="Arial" panose="020B0604020202020204"/>
            </a:endParaRPr>
          </a:p>
          <a:p>
            <a:pPr marL="755650" lvl="2" indent="-287655"/>
            <a:r>
              <a:rPr lang="sv-SE" err="1">
                <a:ea typeface="+mn-lt"/>
                <a:cs typeface="+mn-lt"/>
              </a:rPr>
              <a:t>Apexxnar</a:t>
            </a:r>
            <a:r>
              <a:rPr lang="sv-SE">
                <a:ea typeface="+mn-lt"/>
                <a:cs typeface="+mn-lt"/>
              </a:rPr>
              <a:t> (PCV20) – godkänt från 18 års ålder.</a:t>
            </a:r>
            <a:endParaRPr lang="sv-SE">
              <a:cs typeface="Arial" panose="020B0604020202020204"/>
            </a:endParaRPr>
          </a:p>
          <a:p>
            <a:pPr marL="755650" lvl="2" indent="-287655"/>
            <a:r>
              <a:rPr lang="sv-SE" err="1">
                <a:ea typeface="+mn-lt"/>
                <a:cs typeface="+mn-lt"/>
              </a:rPr>
              <a:t>Vaxneuvance</a:t>
            </a:r>
            <a:r>
              <a:rPr lang="sv-SE">
                <a:ea typeface="+mn-lt"/>
                <a:cs typeface="+mn-lt"/>
              </a:rPr>
              <a:t> (PCV15) – godkänt  från 6 veckors ålder. Från 1 september 2023 upphandlat  i Barnvaccinationsprogrammet i Halland. </a:t>
            </a:r>
          </a:p>
          <a:p>
            <a:pPr marL="755650" lvl="2" indent="-287655"/>
            <a:r>
              <a:rPr lang="sv-SE" err="1">
                <a:ea typeface="+mn-lt"/>
                <a:cs typeface="+mn-lt"/>
              </a:rPr>
              <a:t>Synflorix</a:t>
            </a:r>
            <a:r>
              <a:rPr lang="sv-SE">
                <a:ea typeface="+mn-lt"/>
                <a:cs typeface="+mn-lt"/>
              </a:rPr>
              <a:t> (PCV10) – godkänt från 6 veckor till 5 års ålder. </a:t>
            </a:r>
            <a:endParaRPr lang="sv-SE">
              <a:cs typeface="Arial" panose="020B0604020202020204"/>
            </a:endParaRPr>
          </a:p>
          <a:p>
            <a:pPr marL="287655" indent="-287655"/>
            <a:r>
              <a:rPr lang="sv-SE"/>
              <a:t>Samtliga vaccin ger skydd mot allvarlig pneumokockinfektion (</a:t>
            </a:r>
            <a:r>
              <a:rPr lang="sv-SE" err="1"/>
              <a:t>invasiv</a:t>
            </a:r>
            <a:r>
              <a:rPr lang="sv-SE"/>
              <a:t> sjukdom) och visst skydd mot lunginflammation för de </a:t>
            </a:r>
            <a:r>
              <a:rPr lang="sv-SE" err="1"/>
              <a:t>serotyper</a:t>
            </a:r>
            <a:r>
              <a:rPr lang="sv-SE"/>
              <a:t> som ingår.</a:t>
            </a:r>
            <a:endParaRPr lang="sv-SE">
              <a:cs typeface="Arial"/>
            </a:endParaRPr>
          </a:p>
          <a:p>
            <a:pPr marL="287655" indent="-287655"/>
            <a:endParaRPr lang="sv-SE">
              <a:highlight>
                <a:srgbClr val="FFFF00"/>
              </a:highlight>
              <a:cs typeface="Arial"/>
            </a:endParaRPr>
          </a:p>
          <a:p>
            <a:pPr marL="287655" indent="-287655"/>
            <a:endParaRPr lang="sv-SE">
              <a:cs typeface="Arial"/>
            </a:endParaRPr>
          </a:p>
          <a:p>
            <a:pPr marL="0" indent="0">
              <a:buNone/>
            </a:pPr>
            <a:endParaRPr lang="sv-SE">
              <a:cs typeface="Arial"/>
            </a:endParaRPr>
          </a:p>
          <a:p>
            <a:pPr marL="287655" indent="-287655"/>
            <a:endParaRPr lang="sv-SE">
              <a:solidFill>
                <a:srgbClr val="000000"/>
              </a:solidFill>
              <a:cs typeface="Arial" panose="020B0604020202020204"/>
            </a:endParaRPr>
          </a:p>
          <a:p>
            <a:pPr marL="287655" indent="-287655"/>
            <a:endParaRPr lang="sv-SE">
              <a:solidFill>
                <a:srgbClr val="000000"/>
              </a:solidFill>
              <a:cs typeface="Arial" panose="020B0604020202020204"/>
            </a:endParaRPr>
          </a:p>
          <a:p>
            <a:pPr marL="287655" indent="-287655"/>
            <a:endParaRPr lang="sv-SE">
              <a:solidFill>
                <a:srgbClr val="FF0000"/>
              </a:solidFill>
              <a:cs typeface="Arial" panose="020B0604020202020204"/>
            </a:endParaRPr>
          </a:p>
          <a:p>
            <a:pPr marL="287655" indent="-287655"/>
            <a:endParaRPr lang="sv-SE">
              <a:cs typeface="Arial" panose="020B0604020202020204"/>
            </a:endParaRPr>
          </a:p>
          <a:p>
            <a:pPr marL="0" indent="0">
              <a:buNone/>
            </a:pPr>
            <a:endParaRPr lang="sv-SE">
              <a:cs typeface="Arial" panose="020B0604020202020204"/>
            </a:endParaRPr>
          </a:p>
        </p:txBody>
      </p:sp>
      <p:sp>
        <p:nvSpPr>
          <p:cNvPr id="4" name="Platshållare för datum 3"/>
          <p:cNvSpPr>
            <a:spLocks noGrp="1"/>
          </p:cNvSpPr>
          <p:nvPr>
            <p:ph type="dt" sz="half" idx="14"/>
          </p:nvPr>
        </p:nvSpPr>
        <p:spPr/>
        <p:txBody>
          <a:bodyPr/>
          <a:lstStyle/>
          <a:p>
            <a:r>
              <a:rPr lang="sv-SE"/>
              <a:t>Region Halland  │</a:t>
            </a:r>
          </a:p>
        </p:txBody>
      </p:sp>
      <p:sp>
        <p:nvSpPr>
          <p:cNvPr id="5" name="Platshållare för sidfot 4"/>
          <p:cNvSpPr>
            <a:spLocks noGrp="1"/>
          </p:cNvSpPr>
          <p:nvPr>
            <p:ph type="ftr" sz="quarter" idx="15"/>
          </p:nvPr>
        </p:nvSpPr>
        <p:spPr/>
        <p:txBody>
          <a:bodyPr/>
          <a:lstStyle/>
          <a:p>
            <a:r>
              <a:rPr lang="sv-SE"/>
              <a:t>Halland – Bästa livsplatsen</a:t>
            </a:r>
          </a:p>
        </p:txBody>
      </p:sp>
      <p:sp>
        <p:nvSpPr>
          <p:cNvPr id="6" name="Platshållare för bildnummer 5"/>
          <p:cNvSpPr>
            <a:spLocks noGrp="1"/>
          </p:cNvSpPr>
          <p:nvPr>
            <p:ph type="sldNum" sz="quarter" idx="16"/>
          </p:nvPr>
        </p:nvSpPr>
        <p:spPr/>
        <p:txBody>
          <a:bodyPr/>
          <a:lstStyle/>
          <a:p>
            <a:fld id="{E8645303-2AAE-45D1-913A-B06AE6474513}" type="slidenum">
              <a:rPr lang="sv-SE" smtClean="0"/>
              <a:pPr/>
              <a:t>63</a:t>
            </a:fld>
            <a:endParaRPr lang="sv-SE"/>
          </a:p>
        </p:txBody>
      </p:sp>
    </p:spTree>
    <p:extLst>
      <p:ext uri="{BB962C8B-B14F-4D97-AF65-F5344CB8AC3E}">
        <p14:creationId xmlns:p14="http://schemas.microsoft.com/office/powerpoint/2010/main" val="14999512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6CBC9016-539D-1AED-BBA0-365EC35BD5E2}"/>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52CBA530-066F-BF6B-6171-45D01A5038A6}"/>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6DE4CFA7-926E-BE4F-1E75-06C7B78BB81F}"/>
              </a:ext>
            </a:extLst>
          </p:cNvPr>
          <p:cNvSpPr>
            <a:spLocks noGrp="1"/>
          </p:cNvSpPr>
          <p:nvPr>
            <p:ph type="sldNum" sz="quarter" idx="16"/>
          </p:nvPr>
        </p:nvSpPr>
        <p:spPr/>
        <p:txBody>
          <a:bodyPr/>
          <a:lstStyle/>
          <a:p>
            <a:fld id="{E8645303-2AAE-45D1-913A-B06AE6474513}" type="slidenum">
              <a:rPr lang="sv-SE" smtClean="0"/>
              <a:pPr/>
              <a:t>64</a:t>
            </a:fld>
            <a:endParaRPr lang="sv-SE"/>
          </a:p>
        </p:txBody>
      </p:sp>
      <p:pic>
        <p:nvPicPr>
          <p:cNvPr id="7" name="Bildobjekt 6" descr="En bild som visar text, skärmbild, Teckensnitt, diagram&#10;&#10;Automatiskt genererad beskrivning">
            <a:extLst>
              <a:ext uri="{FF2B5EF4-FFF2-40B4-BE49-F238E27FC236}">
                <a16:creationId xmlns:a16="http://schemas.microsoft.com/office/drawing/2014/main" id="{3B8F1E6F-CD45-953E-F70A-A0989FBE30B2}"/>
              </a:ext>
            </a:extLst>
          </p:cNvPr>
          <p:cNvPicPr>
            <a:picLocks noChangeAspect="1"/>
          </p:cNvPicPr>
          <p:nvPr/>
        </p:nvPicPr>
        <p:blipFill>
          <a:blip r:embed="rId3"/>
          <a:stretch>
            <a:fillRect/>
          </a:stretch>
        </p:blipFill>
        <p:spPr>
          <a:xfrm>
            <a:off x="3111721" y="432164"/>
            <a:ext cx="9079281" cy="6407143"/>
          </a:xfrm>
          <a:prstGeom prst="rect">
            <a:avLst/>
          </a:prstGeom>
        </p:spPr>
      </p:pic>
      <p:sp>
        <p:nvSpPr>
          <p:cNvPr id="2" name="Ellips 1">
            <a:extLst>
              <a:ext uri="{FF2B5EF4-FFF2-40B4-BE49-F238E27FC236}">
                <a16:creationId xmlns:a16="http://schemas.microsoft.com/office/drawing/2014/main" id="{8F8F9FBE-EFAB-2C97-7A94-6F8726A86D54}"/>
              </a:ext>
            </a:extLst>
          </p:cNvPr>
          <p:cNvSpPr/>
          <p:nvPr/>
        </p:nvSpPr>
        <p:spPr>
          <a:xfrm>
            <a:off x="10532888" y="3143572"/>
            <a:ext cx="1288472" cy="983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802381F3-5FD1-A277-EAF7-161C496604DF}"/>
              </a:ext>
            </a:extLst>
          </p:cNvPr>
          <p:cNvSpPr txBox="1"/>
          <p:nvPr/>
        </p:nvSpPr>
        <p:spPr>
          <a:xfrm>
            <a:off x="361444" y="1143674"/>
            <a:ext cx="237231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hlinkClick r:id="rId4"/>
              </a:rPr>
              <a:t>Terapirekommendationer Halland (regionhalland.se)</a:t>
            </a:r>
            <a:endParaRPr lang="en-US" sz="1400"/>
          </a:p>
        </p:txBody>
      </p:sp>
    </p:spTree>
    <p:extLst>
      <p:ext uri="{BB962C8B-B14F-4D97-AF65-F5344CB8AC3E}">
        <p14:creationId xmlns:p14="http://schemas.microsoft.com/office/powerpoint/2010/main" val="407355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descr="En bild som visar text, skärmbild, Teckensnitt, nummer&#10;&#10;Automatiskt genererad beskrivning">
            <a:extLst>
              <a:ext uri="{FF2B5EF4-FFF2-40B4-BE49-F238E27FC236}">
                <a16:creationId xmlns:a16="http://schemas.microsoft.com/office/drawing/2014/main" id="{1E4A468A-07A8-D852-C29D-F44DB07E02EA}"/>
              </a:ext>
            </a:extLst>
          </p:cNvPr>
          <p:cNvPicPr>
            <a:picLocks noGrp="1" noChangeAspect="1"/>
          </p:cNvPicPr>
          <p:nvPr>
            <p:ph sz="quarter" idx="13"/>
          </p:nvPr>
        </p:nvPicPr>
        <p:blipFill>
          <a:blip r:embed="rId2"/>
          <a:stretch>
            <a:fillRect/>
          </a:stretch>
        </p:blipFill>
        <p:spPr>
          <a:xfrm>
            <a:off x="1503128" y="16597"/>
            <a:ext cx="8839380" cy="6281161"/>
          </a:xfrm>
        </p:spPr>
      </p:pic>
      <p:sp>
        <p:nvSpPr>
          <p:cNvPr id="4" name="Platshållare för datum 3">
            <a:extLst>
              <a:ext uri="{FF2B5EF4-FFF2-40B4-BE49-F238E27FC236}">
                <a16:creationId xmlns:a16="http://schemas.microsoft.com/office/drawing/2014/main" id="{849A1CB7-5A32-C567-F1A9-9401C463D710}"/>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2EE2C8BE-34C9-9A3C-C941-A72A67D44082}"/>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B9479A95-34A3-A7AB-0E62-BFCF6C735D47}"/>
              </a:ext>
            </a:extLst>
          </p:cNvPr>
          <p:cNvSpPr>
            <a:spLocks noGrp="1"/>
          </p:cNvSpPr>
          <p:nvPr>
            <p:ph type="sldNum" sz="quarter" idx="16"/>
          </p:nvPr>
        </p:nvSpPr>
        <p:spPr/>
        <p:txBody>
          <a:bodyPr/>
          <a:lstStyle/>
          <a:p>
            <a:fld id="{E8645303-2AAE-45D1-913A-B06AE6474513}" type="slidenum">
              <a:rPr lang="sv-SE" smtClean="0"/>
              <a:pPr/>
              <a:t>65</a:t>
            </a:fld>
            <a:endParaRPr lang="sv-SE"/>
          </a:p>
        </p:txBody>
      </p:sp>
    </p:spTree>
    <p:extLst>
      <p:ext uri="{BB962C8B-B14F-4D97-AF65-F5344CB8AC3E}">
        <p14:creationId xmlns:p14="http://schemas.microsoft.com/office/powerpoint/2010/main" val="10297507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DF7C2B-C024-4C6B-AFCD-F81D8001A936}"/>
              </a:ext>
            </a:extLst>
          </p:cNvPr>
          <p:cNvSpPr>
            <a:spLocks noGrp="1"/>
          </p:cNvSpPr>
          <p:nvPr>
            <p:ph type="title"/>
          </p:nvPr>
        </p:nvSpPr>
        <p:spPr>
          <a:xfrm>
            <a:off x="2327442" y="3031435"/>
            <a:ext cx="8240295" cy="1795748"/>
          </a:xfrm>
        </p:spPr>
        <p:txBody>
          <a:bodyPr/>
          <a:lstStyle/>
          <a:p>
            <a:r>
              <a:rPr lang="sv-SE">
                <a:solidFill>
                  <a:srgbClr val="FFFFFF"/>
                </a:solidFill>
                <a:latin typeface="Arial"/>
                <a:ea typeface="+mj-lt"/>
                <a:cs typeface="Arial"/>
              </a:rPr>
              <a:t>Vaccin mot RSV</a:t>
            </a:r>
            <a:endParaRPr lang="sv-SE" sz="3800" b="1">
              <a:solidFill>
                <a:srgbClr val="FFFFFF"/>
              </a:solidFill>
              <a:latin typeface="Arial"/>
              <a:ea typeface="+mj-lt"/>
              <a:cs typeface="Arial"/>
            </a:endParaRPr>
          </a:p>
        </p:txBody>
      </p:sp>
    </p:spTree>
    <p:extLst>
      <p:ext uri="{BB962C8B-B14F-4D97-AF65-F5344CB8AC3E}">
        <p14:creationId xmlns:p14="http://schemas.microsoft.com/office/powerpoint/2010/main" val="1155327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CF8E80-B064-62A6-DFF6-7D8FBA6E3FEE}"/>
              </a:ext>
            </a:extLst>
          </p:cNvPr>
          <p:cNvSpPr>
            <a:spLocks noGrp="1"/>
          </p:cNvSpPr>
          <p:nvPr>
            <p:ph type="title"/>
          </p:nvPr>
        </p:nvSpPr>
        <p:spPr/>
        <p:txBody>
          <a:bodyPr/>
          <a:lstStyle/>
          <a:p>
            <a:r>
              <a:rPr lang="sv-SE">
                <a:cs typeface="Arial"/>
              </a:rPr>
              <a:t>RSV vaccin</a:t>
            </a:r>
            <a:endParaRPr lang="sv-SE"/>
          </a:p>
        </p:txBody>
      </p:sp>
      <p:sp>
        <p:nvSpPr>
          <p:cNvPr id="3" name="Platshållare för innehåll 2">
            <a:extLst>
              <a:ext uri="{FF2B5EF4-FFF2-40B4-BE49-F238E27FC236}">
                <a16:creationId xmlns:a16="http://schemas.microsoft.com/office/drawing/2014/main" id="{636FA8F2-DFBD-16D7-C944-4D4F9555611F}"/>
              </a:ext>
            </a:extLst>
          </p:cNvPr>
          <p:cNvSpPr>
            <a:spLocks noGrp="1"/>
          </p:cNvSpPr>
          <p:nvPr>
            <p:ph sz="quarter" idx="13"/>
          </p:nvPr>
        </p:nvSpPr>
        <p:spPr>
          <a:xfrm>
            <a:off x="614252" y="1334497"/>
            <a:ext cx="10585450" cy="4864284"/>
          </a:xfrm>
        </p:spPr>
        <p:txBody>
          <a:bodyPr vert="horz" lIns="0" tIns="0" rIns="0" bIns="0" rtlCol="0" anchor="t">
            <a:noAutofit/>
          </a:bodyPr>
          <a:lstStyle/>
          <a:p>
            <a:pPr marL="287655" indent="-287655"/>
            <a:r>
              <a:rPr lang="sv-SE">
                <a:cs typeface="Arial"/>
              </a:rPr>
              <a:t>Två nya vaccin godkända, god skyddseffekt och säkerhet. En dos, intramuskulärt.</a:t>
            </a:r>
          </a:p>
          <a:p>
            <a:pPr marL="287655" indent="-287655"/>
            <a:r>
              <a:rPr lang="sv-SE" err="1">
                <a:cs typeface="Arial"/>
              </a:rPr>
              <a:t>Arexvy</a:t>
            </a:r>
            <a:r>
              <a:rPr lang="sv-SE">
                <a:cs typeface="Arial"/>
              </a:rPr>
              <a:t>- </a:t>
            </a:r>
            <a:r>
              <a:rPr lang="sv-SE" err="1">
                <a:cs typeface="Arial"/>
              </a:rPr>
              <a:t>adjuvanterat</a:t>
            </a:r>
            <a:r>
              <a:rPr lang="sv-SE">
                <a:cs typeface="Arial"/>
              </a:rPr>
              <a:t> vaccin. Godkänt för 60+</a:t>
            </a:r>
          </a:p>
          <a:p>
            <a:pPr marL="287655" indent="-287655"/>
            <a:r>
              <a:rPr lang="sv-SE" err="1">
                <a:cs typeface="Arial"/>
              </a:rPr>
              <a:t>Abrysvo</a:t>
            </a:r>
            <a:r>
              <a:rPr lang="sv-SE">
                <a:cs typeface="Arial"/>
              </a:rPr>
              <a:t>- godkänt för 60+ och gravida (för att skydda barnet)</a:t>
            </a:r>
          </a:p>
          <a:p>
            <a:pPr marL="287655" indent="-287655"/>
            <a:r>
              <a:rPr lang="sv-SE">
                <a:cs typeface="Arial"/>
              </a:rPr>
              <a:t>Folkhälsomyndigheten rekommenderar RSV vaccin till:</a:t>
            </a:r>
          </a:p>
          <a:p>
            <a:pPr marL="287655" indent="-287655"/>
            <a:r>
              <a:rPr lang="sv-SE" sz="1400">
                <a:ea typeface="+mn-lt"/>
                <a:cs typeface="+mn-lt"/>
              </a:rPr>
              <a:t>personer som är 75 år och äldre </a:t>
            </a:r>
            <a:endParaRPr lang="sv-SE">
              <a:ea typeface="+mn-lt"/>
              <a:cs typeface="+mn-lt"/>
            </a:endParaRPr>
          </a:p>
          <a:p>
            <a:pPr marL="287655" indent="-287655"/>
            <a:r>
              <a:rPr lang="sv-SE" sz="1400">
                <a:ea typeface="+mn-lt"/>
                <a:cs typeface="+mn-lt"/>
              </a:rPr>
              <a:t>personer från 60 år med följande tillstånd:</a:t>
            </a:r>
            <a:endParaRPr lang="sv-SE">
              <a:cs typeface="Arial"/>
            </a:endParaRPr>
          </a:p>
          <a:p>
            <a:pPr marL="503555" lvl="1" indent="-287655"/>
            <a:r>
              <a:rPr lang="sv-SE" sz="1400">
                <a:ea typeface="+mn-lt"/>
                <a:cs typeface="+mn-lt"/>
              </a:rPr>
              <a:t>kronisk hjärt-kärlsjukdom, inklusive stroke och exklusive personer med hypertoni</a:t>
            </a:r>
            <a:endParaRPr lang="sv-SE">
              <a:cs typeface="Arial" panose="020B0604020202020204"/>
            </a:endParaRPr>
          </a:p>
          <a:p>
            <a:pPr marL="503555" lvl="1" indent="-287655"/>
            <a:r>
              <a:rPr lang="sv-SE" sz="1400">
                <a:ea typeface="+mn-lt"/>
                <a:cs typeface="+mn-lt"/>
              </a:rPr>
              <a:t>kronisk lungsjukdom, såsom KOL och svår eller instabil astma</a:t>
            </a:r>
            <a:endParaRPr lang="sv-SE">
              <a:cs typeface="Arial" panose="020B0604020202020204"/>
            </a:endParaRPr>
          </a:p>
          <a:p>
            <a:pPr marL="503555" lvl="1" indent="-287655"/>
            <a:r>
              <a:rPr lang="sv-SE" sz="1400">
                <a:ea typeface="+mn-lt"/>
                <a:cs typeface="+mn-lt"/>
              </a:rPr>
              <a:t>andra diagnoser eller tillstånd som leder till nedsatt lungfunktion eller försämrad </a:t>
            </a:r>
            <a:r>
              <a:rPr lang="sv-SE" sz="1400" err="1">
                <a:ea typeface="+mn-lt"/>
                <a:cs typeface="+mn-lt"/>
              </a:rPr>
              <a:t>hostkraft</a:t>
            </a:r>
            <a:r>
              <a:rPr lang="sv-SE" sz="1400">
                <a:ea typeface="+mn-lt"/>
                <a:cs typeface="+mn-lt"/>
              </a:rPr>
              <a:t> och sekretstagnation (extrem fetma, neuromuskulära sjukdomar eller en flerfunktionsnedsättning)</a:t>
            </a:r>
            <a:endParaRPr lang="sv-SE">
              <a:cs typeface="Arial" panose="020B0604020202020204"/>
            </a:endParaRPr>
          </a:p>
          <a:p>
            <a:pPr marL="503555" lvl="1" indent="-287655"/>
            <a:r>
              <a:rPr lang="sv-SE" sz="1400">
                <a:ea typeface="+mn-lt"/>
                <a:cs typeface="+mn-lt"/>
              </a:rPr>
              <a:t>kronisk lever- eller njursvikt</a:t>
            </a:r>
            <a:endParaRPr lang="sv-SE">
              <a:cs typeface="Arial" panose="020B0604020202020204"/>
            </a:endParaRPr>
          </a:p>
          <a:p>
            <a:pPr marL="503555" lvl="1" indent="-287655"/>
            <a:r>
              <a:rPr lang="sv-SE" sz="1400">
                <a:ea typeface="+mn-lt"/>
                <a:cs typeface="+mn-lt"/>
              </a:rPr>
              <a:t>diabetes </a:t>
            </a:r>
            <a:r>
              <a:rPr lang="sv-SE" sz="1400" err="1">
                <a:ea typeface="+mn-lt"/>
                <a:cs typeface="+mn-lt"/>
              </a:rPr>
              <a:t>mellitus</a:t>
            </a:r>
            <a:r>
              <a:rPr lang="sv-SE" sz="1400">
                <a:ea typeface="+mn-lt"/>
                <a:cs typeface="+mn-lt"/>
              </a:rPr>
              <a:t> typ 1 och 2</a:t>
            </a:r>
            <a:endParaRPr lang="sv-SE">
              <a:cs typeface="Arial" panose="020B0604020202020204"/>
            </a:endParaRPr>
          </a:p>
          <a:p>
            <a:pPr marL="503555" lvl="1" indent="-287655"/>
            <a:r>
              <a:rPr lang="sv-SE" sz="1400">
                <a:ea typeface="+mn-lt"/>
                <a:cs typeface="+mn-lt"/>
              </a:rPr>
              <a:t>tillstånd som innebär kraftigt nedsatt immunförsvar på grund av sjukdom eller behandling</a:t>
            </a:r>
            <a:endParaRPr lang="sv-SE">
              <a:cs typeface="Arial" panose="020B0604020202020204"/>
            </a:endParaRPr>
          </a:p>
          <a:p>
            <a:pPr marL="503555" lvl="1" indent="-287655"/>
            <a:r>
              <a:rPr lang="sv-SE" sz="1400">
                <a:ea typeface="+mn-lt"/>
                <a:cs typeface="+mn-lt"/>
              </a:rPr>
              <a:t>sköra personer som behöver hjälp med aktiviteter i dagliga livet av hemtjänst, SÄBO eller liknande.</a:t>
            </a:r>
            <a:endParaRPr lang="sv-SE">
              <a:cs typeface="Arial"/>
            </a:endParaRPr>
          </a:p>
          <a:p>
            <a:pPr marL="215900" lvl="1" indent="0">
              <a:buNone/>
            </a:pPr>
            <a:endParaRPr lang="sv-SE" sz="1400">
              <a:cs typeface="Arial"/>
            </a:endParaRPr>
          </a:p>
          <a:p>
            <a:pPr marL="287655" indent="-287655"/>
            <a:endParaRPr lang="sv-SE">
              <a:cs typeface="Arial"/>
            </a:endParaRPr>
          </a:p>
        </p:txBody>
      </p:sp>
      <p:sp>
        <p:nvSpPr>
          <p:cNvPr id="4" name="Platshållare för datum 3">
            <a:extLst>
              <a:ext uri="{FF2B5EF4-FFF2-40B4-BE49-F238E27FC236}">
                <a16:creationId xmlns:a16="http://schemas.microsoft.com/office/drawing/2014/main" id="{ED658BB6-F721-D60F-B922-05464179E38A}"/>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1D83A113-1599-6D55-E25F-4DC49D5690EB}"/>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CDC3993D-8050-FE55-3CF8-969085E9905C}"/>
              </a:ext>
            </a:extLst>
          </p:cNvPr>
          <p:cNvSpPr>
            <a:spLocks noGrp="1"/>
          </p:cNvSpPr>
          <p:nvPr>
            <p:ph type="sldNum" sz="quarter" idx="16"/>
          </p:nvPr>
        </p:nvSpPr>
        <p:spPr/>
        <p:txBody>
          <a:bodyPr/>
          <a:lstStyle/>
          <a:p>
            <a:fld id="{E8645303-2AAE-45D1-913A-B06AE6474513}" type="slidenum">
              <a:rPr lang="sv-SE" smtClean="0"/>
              <a:pPr/>
              <a:t>67</a:t>
            </a:fld>
            <a:endParaRPr lang="sv-SE"/>
          </a:p>
        </p:txBody>
      </p:sp>
    </p:spTree>
    <p:extLst>
      <p:ext uri="{BB962C8B-B14F-4D97-AF65-F5344CB8AC3E}">
        <p14:creationId xmlns:p14="http://schemas.microsoft.com/office/powerpoint/2010/main" val="21762569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8C4424-5058-D960-34FF-1A8507413233}"/>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6BAB55E4-BDA9-428B-62E2-7BA24B8FFAD7}"/>
              </a:ext>
            </a:extLst>
          </p:cNvPr>
          <p:cNvSpPr>
            <a:spLocks noGrp="1"/>
          </p:cNvSpPr>
          <p:nvPr>
            <p:ph sz="quarter" idx="13"/>
          </p:nvPr>
        </p:nvSpPr>
        <p:spPr/>
        <p:txBody>
          <a:bodyPr vert="horz" lIns="0" tIns="0" rIns="0" bIns="0" rtlCol="0" anchor="t">
            <a:noAutofit/>
          </a:bodyPr>
          <a:lstStyle/>
          <a:p>
            <a:pPr marL="287655" indent="-287655"/>
            <a:r>
              <a:rPr lang="sv-SE">
                <a:cs typeface="Arial"/>
              </a:rPr>
              <a:t>Rekommendation från Folkhälsomyndigheten finns, dock utan hälsoekonomisk värdering.</a:t>
            </a:r>
          </a:p>
          <a:p>
            <a:pPr marL="287655" indent="-287655"/>
            <a:r>
              <a:rPr lang="sv-SE">
                <a:ea typeface="+mn-lt"/>
                <a:cs typeface="+mn-lt"/>
              </a:rPr>
              <a:t>Ej upphandlade nationellt i Sverige, tillgången begränsad. </a:t>
            </a:r>
          </a:p>
          <a:p>
            <a:pPr marL="287655" indent="-287655"/>
            <a:endParaRPr lang="sv-SE">
              <a:ea typeface="+mn-lt"/>
              <a:cs typeface="+mn-lt"/>
            </a:endParaRPr>
          </a:p>
          <a:p>
            <a:pPr marL="287655" indent="-287655"/>
            <a:endParaRPr lang="sv-SE">
              <a:ea typeface="+mn-lt"/>
              <a:cs typeface="+mn-lt"/>
            </a:endParaRPr>
          </a:p>
          <a:p>
            <a:pPr marL="287655" indent="-287655"/>
            <a:r>
              <a:rPr lang="sv-SE">
                <a:ea typeface="+mn-lt"/>
                <a:cs typeface="+mn-lt"/>
              </a:rPr>
              <a:t>Regionen inväntar nationell samverkan för en jämlik hantering i landet (i enlighet med NT-rådets rekommendation)</a:t>
            </a:r>
            <a:endParaRPr lang="sv-SE">
              <a:cs typeface="Arial"/>
            </a:endParaRPr>
          </a:p>
          <a:p>
            <a:pPr marL="287655" indent="-287655"/>
            <a:endParaRPr lang="sv-SE">
              <a:cs typeface="Arial"/>
            </a:endParaRPr>
          </a:p>
          <a:p>
            <a:pPr marL="287655" indent="-287655"/>
            <a:r>
              <a:rPr lang="sv-SE">
                <a:cs typeface="Arial"/>
              </a:rPr>
              <a:t>Vaccin kan finnas mot betalning hos enskilda vaccinatörer säsongen 2023-2024.</a:t>
            </a:r>
            <a:endParaRPr lang="en-US">
              <a:cs typeface="Arial"/>
            </a:endParaRPr>
          </a:p>
          <a:p>
            <a:pPr marL="287655" indent="-287655"/>
            <a:r>
              <a:rPr lang="sv-SE">
                <a:cs typeface="Arial"/>
              </a:rPr>
              <a:t>Ingen rekommendation till gravida finns från Folkhälsomyndigheten. </a:t>
            </a:r>
          </a:p>
          <a:p>
            <a:pPr marL="287655" indent="-287655"/>
            <a:endParaRPr lang="sv-SE">
              <a:cs typeface="Arial"/>
            </a:endParaRPr>
          </a:p>
        </p:txBody>
      </p:sp>
      <p:sp>
        <p:nvSpPr>
          <p:cNvPr id="4" name="Platshållare för datum 3">
            <a:extLst>
              <a:ext uri="{FF2B5EF4-FFF2-40B4-BE49-F238E27FC236}">
                <a16:creationId xmlns:a16="http://schemas.microsoft.com/office/drawing/2014/main" id="{885F55B5-C882-2107-8360-21C32199A395}"/>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E1A0D3DC-0B7D-FC3F-E7E9-A3B4D60AEF2E}"/>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CACB5A41-8054-F536-CAE2-1FC8FCB7E86B}"/>
              </a:ext>
            </a:extLst>
          </p:cNvPr>
          <p:cNvSpPr>
            <a:spLocks noGrp="1"/>
          </p:cNvSpPr>
          <p:nvPr>
            <p:ph type="sldNum" sz="quarter" idx="16"/>
          </p:nvPr>
        </p:nvSpPr>
        <p:spPr/>
        <p:txBody>
          <a:bodyPr/>
          <a:lstStyle/>
          <a:p>
            <a:fld id="{E8645303-2AAE-45D1-913A-B06AE6474513}" type="slidenum">
              <a:rPr lang="sv-SE" smtClean="0"/>
              <a:pPr/>
              <a:t>68</a:t>
            </a:fld>
            <a:endParaRPr lang="sv-SE"/>
          </a:p>
        </p:txBody>
      </p:sp>
    </p:spTree>
    <p:extLst>
      <p:ext uri="{BB962C8B-B14F-4D97-AF65-F5344CB8AC3E}">
        <p14:creationId xmlns:p14="http://schemas.microsoft.com/office/powerpoint/2010/main" val="11258246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DF7C2B-C024-4C6B-AFCD-F81D8001A936}"/>
              </a:ext>
            </a:extLst>
          </p:cNvPr>
          <p:cNvSpPr>
            <a:spLocks noGrp="1"/>
          </p:cNvSpPr>
          <p:nvPr>
            <p:ph type="title"/>
          </p:nvPr>
        </p:nvSpPr>
        <p:spPr>
          <a:xfrm>
            <a:off x="3975489" y="2882578"/>
            <a:ext cx="5934056" cy="1827645"/>
          </a:xfrm>
        </p:spPr>
        <p:txBody>
          <a:bodyPr/>
          <a:lstStyle/>
          <a:p>
            <a:pPr marL="215900" lvl="1" algn="l">
              <a:spcBef>
                <a:spcPts val="600"/>
              </a:spcBef>
            </a:pPr>
            <a:r>
              <a:rPr lang="sv-SE" sz="3800" b="1">
                <a:solidFill>
                  <a:schemeClr val="tx1"/>
                </a:solidFill>
                <a:latin typeface="Arial"/>
                <a:ea typeface="+mj-lt"/>
                <a:cs typeface="Arial"/>
              </a:rPr>
              <a:t>Kommunikation</a:t>
            </a:r>
            <a:br>
              <a:rPr lang="sv-SE" sz="3800" b="1">
                <a:latin typeface="Arial"/>
                <a:ea typeface="+mj-lt"/>
                <a:cs typeface="Arial"/>
              </a:rPr>
            </a:br>
            <a:endParaRPr lang="sv-SE" sz="2400">
              <a:solidFill>
                <a:schemeClr val="tx1"/>
              </a:solidFill>
              <a:latin typeface="Arial"/>
              <a:ea typeface="+mj-lt"/>
              <a:cs typeface="Arial"/>
            </a:endParaRPr>
          </a:p>
          <a:p>
            <a:endParaRPr lang="sv-SE">
              <a:cs typeface="Arial"/>
            </a:endParaRPr>
          </a:p>
        </p:txBody>
      </p:sp>
    </p:spTree>
    <p:extLst>
      <p:ext uri="{BB962C8B-B14F-4D97-AF65-F5344CB8AC3E}">
        <p14:creationId xmlns:p14="http://schemas.microsoft.com/office/powerpoint/2010/main" val="849451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Mål med vaccinationskampanjen</a:t>
            </a:r>
          </a:p>
        </p:txBody>
      </p:sp>
      <p:sp>
        <p:nvSpPr>
          <p:cNvPr id="3" name="Platshållare för innehåll 2"/>
          <p:cNvSpPr>
            <a:spLocks noGrp="1"/>
          </p:cNvSpPr>
          <p:nvPr>
            <p:ph sz="quarter" idx="13"/>
          </p:nvPr>
        </p:nvSpPr>
        <p:spPr/>
        <p:txBody>
          <a:bodyPr vert="horz" lIns="0" tIns="0" rIns="0" bIns="0" rtlCol="0" anchor="t">
            <a:noAutofit/>
          </a:bodyPr>
          <a:lstStyle/>
          <a:p>
            <a:pPr marL="287655" indent="-287655">
              <a:defRPr/>
            </a:pPr>
            <a:r>
              <a:rPr lang="sv-SE" sz="2400">
                <a:ea typeface="+mn-lt"/>
                <a:cs typeface="+mn-lt"/>
              </a:rPr>
              <a:t>Uppnå </a:t>
            </a:r>
            <a:r>
              <a:rPr lang="sv-SE" sz="2400" b="1">
                <a:ea typeface="+mn-lt"/>
                <a:cs typeface="+mn-lt"/>
              </a:rPr>
              <a:t>hög vaccinationstäckning (75%) i rekommenderade grupper</a:t>
            </a:r>
            <a:r>
              <a:rPr lang="sv-SE" sz="2400">
                <a:ea typeface="+mn-lt"/>
                <a:cs typeface="+mn-lt"/>
              </a:rPr>
              <a:t>, i syfte att </a:t>
            </a:r>
            <a:r>
              <a:rPr lang="sv-SE" sz="2400" b="1">
                <a:ea typeface="+mn-lt"/>
                <a:cs typeface="+mn-lt"/>
              </a:rPr>
              <a:t>minska risken för allvarlig influensa och komplikationer</a:t>
            </a:r>
            <a:endParaRPr lang="sv-SE" sz="2400">
              <a:cs typeface="Arial"/>
            </a:endParaRPr>
          </a:p>
          <a:p>
            <a:pPr marL="0" indent="0">
              <a:buNone/>
              <a:defRPr/>
            </a:pPr>
            <a:endParaRPr lang="sv-SE" altLang="sv-SE" sz="2400">
              <a:cs typeface="Arial"/>
            </a:endParaRPr>
          </a:p>
          <a:p>
            <a:pPr marL="287655" indent="-287655">
              <a:defRPr/>
            </a:pPr>
            <a:r>
              <a:rPr lang="sv-SE" altLang="sv-SE" sz="2400"/>
              <a:t>Bidra till minskad belastning för sjukvården</a:t>
            </a:r>
            <a:endParaRPr lang="sv-SE" altLang="sv-SE" sz="2400">
              <a:cs typeface="Arial" panose="020B0604020202020204"/>
            </a:endParaRPr>
          </a:p>
          <a:p>
            <a:pPr marL="287655" indent="-287655"/>
            <a:endParaRPr lang="sv-SE" altLang="sv-SE" sz="2400">
              <a:cs typeface="Arial" panose="020B0604020202020204"/>
            </a:endParaRPr>
          </a:p>
          <a:p>
            <a:pPr marL="287655" indent="-287655"/>
            <a:r>
              <a:rPr lang="sv-SE" altLang="sv-SE" sz="2400">
                <a:cs typeface="Arial" panose="020B0604020202020204"/>
              </a:rPr>
              <a:t>Möjlighet att nå riskgrupper också med covidvaccin (och pneumokockvaccin)</a:t>
            </a:r>
          </a:p>
          <a:p>
            <a:pPr marL="287655" indent="-287655"/>
            <a:endParaRPr lang="sv-SE">
              <a:cs typeface="Arial" panose="020B0604020202020204"/>
            </a:endParaRPr>
          </a:p>
        </p:txBody>
      </p:sp>
      <p:sp>
        <p:nvSpPr>
          <p:cNvPr id="4" name="Platshållare för datum 3"/>
          <p:cNvSpPr>
            <a:spLocks noGrp="1"/>
          </p:cNvSpPr>
          <p:nvPr>
            <p:ph type="dt" sz="half" idx="14"/>
          </p:nvPr>
        </p:nvSpPr>
        <p:spPr/>
        <p:txBody>
          <a:bodyPr/>
          <a:lstStyle/>
          <a:p>
            <a:r>
              <a:rPr lang="sv-SE"/>
              <a:t>Region Halland  │</a:t>
            </a:r>
          </a:p>
        </p:txBody>
      </p:sp>
      <p:sp>
        <p:nvSpPr>
          <p:cNvPr id="5" name="Platshållare för sidfot 4"/>
          <p:cNvSpPr>
            <a:spLocks noGrp="1"/>
          </p:cNvSpPr>
          <p:nvPr>
            <p:ph type="ftr" sz="quarter" idx="15"/>
          </p:nvPr>
        </p:nvSpPr>
        <p:spPr/>
        <p:txBody>
          <a:bodyPr/>
          <a:lstStyle/>
          <a:p>
            <a:r>
              <a:rPr lang="sv-SE"/>
              <a:t>Halland – Bästa livsplatsen</a:t>
            </a:r>
          </a:p>
        </p:txBody>
      </p:sp>
      <p:sp>
        <p:nvSpPr>
          <p:cNvPr id="6" name="Platshållare för bildnummer 5"/>
          <p:cNvSpPr>
            <a:spLocks noGrp="1"/>
          </p:cNvSpPr>
          <p:nvPr>
            <p:ph type="sldNum" sz="quarter" idx="16"/>
          </p:nvPr>
        </p:nvSpPr>
        <p:spPr/>
        <p:txBody>
          <a:bodyPr/>
          <a:lstStyle/>
          <a:p>
            <a:fld id="{E8645303-2AAE-45D1-913A-B06AE6474513}" type="slidenum">
              <a:rPr lang="sv-SE" smtClean="0"/>
              <a:pPr/>
              <a:t>7</a:t>
            </a:fld>
            <a:endParaRPr lang="sv-SE"/>
          </a:p>
        </p:txBody>
      </p:sp>
      <p:pic>
        <p:nvPicPr>
          <p:cNvPr id="8" name="Bildobjekt 8">
            <a:extLst>
              <a:ext uri="{FF2B5EF4-FFF2-40B4-BE49-F238E27FC236}">
                <a16:creationId xmlns:a16="http://schemas.microsoft.com/office/drawing/2014/main" id="{0FE38B58-7D59-C680-7ABF-FC1355F0DB2B}"/>
              </a:ext>
            </a:extLst>
          </p:cNvPr>
          <p:cNvPicPr>
            <a:picLocks noChangeAspect="1"/>
          </p:cNvPicPr>
          <p:nvPr/>
        </p:nvPicPr>
        <p:blipFill>
          <a:blip r:embed="rId3"/>
          <a:stretch>
            <a:fillRect/>
          </a:stretch>
        </p:blipFill>
        <p:spPr>
          <a:xfrm>
            <a:off x="10156121" y="4539478"/>
            <a:ext cx="1789496" cy="1795512"/>
          </a:xfrm>
          <a:prstGeom prst="rect">
            <a:avLst/>
          </a:prstGeom>
        </p:spPr>
      </p:pic>
    </p:spTree>
    <p:extLst>
      <p:ext uri="{BB962C8B-B14F-4D97-AF65-F5344CB8AC3E}">
        <p14:creationId xmlns:p14="http://schemas.microsoft.com/office/powerpoint/2010/main" val="25756897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Information till invånarna</a:t>
            </a:r>
          </a:p>
        </p:txBody>
      </p:sp>
      <p:sp>
        <p:nvSpPr>
          <p:cNvPr id="3" name="Platshållare för innehåll 2"/>
          <p:cNvSpPr>
            <a:spLocks noGrp="1"/>
          </p:cNvSpPr>
          <p:nvPr>
            <p:ph sz="quarter" idx="13"/>
          </p:nvPr>
        </p:nvSpPr>
        <p:spPr>
          <a:xfrm>
            <a:off x="803275" y="1622157"/>
            <a:ext cx="9021231" cy="4578619"/>
          </a:xfrm>
        </p:spPr>
        <p:txBody>
          <a:bodyPr vert="horz" lIns="0" tIns="0" rIns="0" bIns="0" rtlCol="0" anchor="t">
            <a:noAutofit/>
          </a:bodyPr>
          <a:lstStyle/>
          <a:p>
            <a:pPr marL="287655" indent="-287655"/>
            <a:r>
              <a:rPr lang="sv-SE" b="1"/>
              <a:t>Samlad information om influensa</a:t>
            </a:r>
            <a:r>
              <a:rPr lang="sv-SE"/>
              <a:t>, vaccination, egenvård, läkemedel med mera finns för patienter, invånare och anhöriga på 1177.se/</a:t>
            </a:r>
            <a:r>
              <a:rPr lang="sv-SE" err="1"/>
              <a:t>halland</a:t>
            </a:r>
            <a:r>
              <a:rPr lang="sv-SE"/>
              <a:t>/influensa</a:t>
            </a:r>
          </a:p>
          <a:p>
            <a:pPr marL="287655" indent="-287655"/>
            <a:r>
              <a:rPr lang="sv-SE" b="1">
                <a:cs typeface="Arial"/>
              </a:rPr>
              <a:t>Vykort </a:t>
            </a:r>
            <a:r>
              <a:rPr lang="sv-SE">
                <a:cs typeface="Arial"/>
              </a:rPr>
              <a:t>skickas ut vecka 42 till alla invånare 65 år och äldre, om att bokningen</a:t>
            </a:r>
            <a:r>
              <a:rPr lang="sv-SE">
                <a:ea typeface="+mn-lt"/>
                <a:cs typeface="+mn-lt"/>
              </a:rPr>
              <a:t> öppnar 31 oktober, med tider från den 7 november och framåt.</a:t>
            </a:r>
            <a:endParaRPr lang="sv-SE">
              <a:cs typeface="Arial" panose="020B0604020202020204"/>
            </a:endParaRPr>
          </a:p>
          <a:p>
            <a:pPr marL="287655" indent="-287655"/>
            <a:r>
              <a:rPr lang="sv-SE" b="1"/>
              <a:t>Annonser</a:t>
            </a:r>
            <a:r>
              <a:rPr lang="sv-SE"/>
              <a:t> i olika kanaler </a:t>
            </a:r>
            <a:endParaRPr lang="sv-SE">
              <a:cs typeface="Arial"/>
            </a:endParaRPr>
          </a:p>
          <a:p>
            <a:pPr marL="503555" lvl="1" indent="-287655"/>
            <a:r>
              <a:rPr lang="sv-SE"/>
              <a:t>Sociala medier (löpande från november och framåt)</a:t>
            </a:r>
            <a:endParaRPr lang="sv-SE">
              <a:cs typeface="Arial"/>
            </a:endParaRPr>
          </a:p>
          <a:p>
            <a:pPr marL="503555" lvl="1" indent="-287655"/>
            <a:r>
              <a:rPr lang="sv-SE"/>
              <a:t>Tidningar (7 november och 11 november)</a:t>
            </a:r>
            <a:endParaRPr lang="sv-SE">
              <a:cs typeface="Arial"/>
            </a:endParaRPr>
          </a:p>
          <a:p>
            <a:pPr marL="287655" indent="-287655"/>
            <a:r>
              <a:rPr lang="sv-SE" b="1"/>
              <a:t> Affisch</a:t>
            </a:r>
            <a:r>
              <a:rPr lang="sv-SE"/>
              <a:t> finns sedan en tid ute på samtliga vårdcentraler och på andra relevanta ställen.  </a:t>
            </a:r>
            <a:endParaRPr lang="sv-SE">
              <a:cs typeface="Arial" panose="020B0604020202020204"/>
            </a:endParaRPr>
          </a:p>
          <a:p>
            <a:pPr marL="287655" indent="-287655"/>
            <a:endParaRPr lang="sv-SE">
              <a:cs typeface="Arial" panose="020B0604020202020204"/>
            </a:endParaRPr>
          </a:p>
          <a:p>
            <a:pPr marL="287655" indent="-287655"/>
            <a:endParaRPr lang="sv-SE">
              <a:cs typeface="Arial" panose="020B0604020202020204"/>
            </a:endParaRPr>
          </a:p>
          <a:p>
            <a:pPr marL="287655" indent="-287655"/>
            <a:endParaRPr lang="sv-SE">
              <a:cs typeface="Arial" panose="020B0604020202020204"/>
            </a:endParaRPr>
          </a:p>
        </p:txBody>
      </p:sp>
      <p:sp>
        <p:nvSpPr>
          <p:cNvPr id="4" name="Platshållare för datum 3"/>
          <p:cNvSpPr>
            <a:spLocks noGrp="1"/>
          </p:cNvSpPr>
          <p:nvPr>
            <p:ph type="dt" sz="half" idx="14"/>
          </p:nvPr>
        </p:nvSpPr>
        <p:spPr/>
        <p:txBody>
          <a:bodyPr/>
          <a:lstStyle/>
          <a:p>
            <a:r>
              <a:rPr lang="sv-SE"/>
              <a:t>Region Halland  │</a:t>
            </a:r>
          </a:p>
        </p:txBody>
      </p:sp>
      <p:sp>
        <p:nvSpPr>
          <p:cNvPr id="5" name="Platshållare för sidfot 4"/>
          <p:cNvSpPr>
            <a:spLocks noGrp="1"/>
          </p:cNvSpPr>
          <p:nvPr>
            <p:ph type="ftr" sz="quarter" idx="15"/>
          </p:nvPr>
        </p:nvSpPr>
        <p:spPr/>
        <p:txBody>
          <a:bodyPr/>
          <a:lstStyle/>
          <a:p>
            <a:r>
              <a:rPr lang="sv-SE"/>
              <a:t>Halland – Bästa livsplatsen</a:t>
            </a:r>
          </a:p>
        </p:txBody>
      </p:sp>
      <p:sp>
        <p:nvSpPr>
          <p:cNvPr id="6" name="Platshållare för bildnummer 5"/>
          <p:cNvSpPr>
            <a:spLocks noGrp="1"/>
          </p:cNvSpPr>
          <p:nvPr>
            <p:ph type="sldNum" sz="quarter" idx="16"/>
          </p:nvPr>
        </p:nvSpPr>
        <p:spPr/>
        <p:txBody>
          <a:bodyPr/>
          <a:lstStyle/>
          <a:p>
            <a:fld id="{E8645303-2AAE-45D1-913A-B06AE6474513}" type="slidenum">
              <a:rPr lang="sv-SE" smtClean="0"/>
              <a:pPr/>
              <a:t>70</a:t>
            </a:fld>
            <a:endParaRPr lang="sv-SE"/>
          </a:p>
        </p:txBody>
      </p:sp>
      <p:pic>
        <p:nvPicPr>
          <p:cNvPr id="7" name="Bildobjekt 7">
            <a:extLst>
              <a:ext uri="{FF2B5EF4-FFF2-40B4-BE49-F238E27FC236}">
                <a16:creationId xmlns:a16="http://schemas.microsoft.com/office/drawing/2014/main" id="{CE3595C8-22D6-D88C-1678-D797D6B79A37}"/>
              </a:ext>
            </a:extLst>
          </p:cNvPr>
          <p:cNvPicPr>
            <a:picLocks noChangeAspect="1"/>
          </p:cNvPicPr>
          <p:nvPr/>
        </p:nvPicPr>
        <p:blipFill>
          <a:blip r:embed="rId3"/>
          <a:stretch>
            <a:fillRect/>
          </a:stretch>
        </p:blipFill>
        <p:spPr>
          <a:xfrm>
            <a:off x="9443453" y="2897687"/>
            <a:ext cx="2743200" cy="2747047"/>
          </a:xfrm>
          <a:prstGeom prst="rect">
            <a:avLst/>
          </a:prstGeom>
        </p:spPr>
      </p:pic>
    </p:spTree>
    <p:extLst>
      <p:ext uri="{BB962C8B-B14F-4D97-AF65-F5344CB8AC3E}">
        <p14:creationId xmlns:p14="http://schemas.microsoft.com/office/powerpoint/2010/main" val="36813052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24F13B-159B-46A5-B5DF-FAC6212E10D6}"/>
              </a:ext>
            </a:extLst>
          </p:cNvPr>
          <p:cNvSpPr>
            <a:spLocks noGrp="1"/>
          </p:cNvSpPr>
          <p:nvPr>
            <p:ph type="title"/>
          </p:nvPr>
        </p:nvSpPr>
        <p:spPr/>
        <p:txBody>
          <a:bodyPr/>
          <a:lstStyle/>
          <a:p>
            <a:r>
              <a:rPr lang="sv-SE">
                <a:cs typeface="Arial"/>
              </a:rPr>
              <a:t>Årets kampanj i korthet</a:t>
            </a:r>
          </a:p>
        </p:txBody>
      </p:sp>
      <p:sp>
        <p:nvSpPr>
          <p:cNvPr id="3" name="Platshållare för innehåll 2">
            <a:extLst>
              <a:ext uri="{FF2B5EF4-FFF2-40B4-BE49-F238E27FC236}">
                <a16:creationId xmlns:a16="http://schemas.microsoft.com/office/drawing/2014/main" id="{4554384F-39BB-4937-8481-A3E265951FCB}"/>
              </a:ext>
            </a:extLst>
          </p:cNvPr>
          <p:cNvSpPr>
            <a:spLocks noGrp="1"/>
          </p:cNvSpPr>
          <p:nvPr>
            <p:ph sz="quarter" idx="13"/>
          </p:nvPr>
        </p:nvSpPr>
        <p:spPr>
          <a:xfrm>
            <a:off x="750112" y="1712544"/>
            <a:ext cx="10585450" cy="4535488"/>
          </a:xfrm>
        </p:spPr>
        <p:txBody>
          <a:bodyPr vert="horz" lIns="0" tIns="0" rIns="0" bIns="0" rtlCol="0" anchor="t">
            <a:noAutofit/>
          </a:bodyPr>
          <a:lstStyle/>
          <a:p>
            <a:pPr marL="287655" indent="-287655"/>
            <a:r>
              <a:rPr lang="sv-SE" u="sng">
                <a:cs typeface="Arial"/>
              </a:rPr>
              <a:t>Prioriteringsordning</a:t>
            </a:r>
            <a:r>
              <a:rPr lang="sv-SE">
                <a:cs typeface="Arial"/>
              </a:rPr>
              <a:t>, start första grupp 7 november</a:t>
            </a:r>
            <a:endParaRPr lang="sv-SE"/>
          </a:p>
          <a:p>
            <a:pPr marL="287655" indent="-287655"/>
            <a:r>
              <a:rPr lang="sv-SE" u="sng">
                <a:cs typeface="Arial"/>
              </a:rPr>
              <a:t>Avgiftsfritt</a:t>
            </a:r>
            <a:r>
              <a:rPr lang="sv-SE">
                <a:cs typeface="Arial"/>
              </a:rPr>
              <a:t> för alla över 65 år, till medicinska riskgrupper och nära hushållskontakter till personer med kraftigt nedsatt immunförsvar </a:t>
            </a:r>
            <a:endParaRPr lang="sv-SE"/>
          </a:p>
          <a:p>
            <a:pPr marL="287655" indent="-287655"/>
            <a:r>
              <a:rPr lang="sv-SE">
                <a:cs typeface="Arial"/>
              </a:rPr>
              <a:t>Förstärkt vaccin erbjuds till 65+ som bor på SÄBO eller har hemsjukvård</a:t>
            </a:r>
          </a:p>
          <a:p>
            <a:pPr marL="287655" indent="-287655"/>
            <a:endParaRPr lang="sv-SE">
              <a:cs typeface="Arial"/>
            </a:endParaRPr>
          </a:p>
          <a:p>
            <a:pPr marL="287655" indent="-287655"/>
            <a:r>
              <a:rPr lang="sv-SE">
                <a:cs typeface="Arial"/>
              </a:rPr>
              <a:t>Ordination, dokumentation och utvärdering görs i </a:t>
            </a:r>
            <a:r>
              <a:rPr lang="sv-SE" err="1">
                <a:cs typeface="Arial"/>
              </a:rPr>
              <a:t>MittVaccin</a:t>
            </a:r>
            <a:endParaRPr lang="sv-SE">
              <a:cs typeface="Arial"/>
            </a:endParaRPr>
          </a:p>
          <a:p>
            <a:pPr marL="287655" indent="-287655"/>
            <a:r>
              <a:rPr lang="sv-SE">
                <a:solidFill>
                  <a:srgbClr val="000000"/>
                </a:solidFill>
                <a:ea typeface="+mn-lt"/>
                <a:cs typeface="+mn-lt"/>
              </a:rPr>
              <a:t>Samvaccination influensa + covid möjlig (+ vid behov om lämpligt även pneumokocker)</a:t>
            </a:r>
          </a:p>
          <a:p>
            <a:pPr marL="683895" lvl="3" indent="0">
              <a:buNone/>
            </a:pPr>
            <a:endParaRPr lang="sv-SE">
              <a:ea typeface="+mn-lt"/>
              <a:cs typeface="+mn-lt"/>
            </a:endParaRPr>
          </a:p>
          <a:p>
            <a:pPr marL="287655" indent="-287655"/>
            <a:endParaRPr lang="sv-SE">
              <a:cs typeface="Arial"/>
            </a:endParaRPr>
          </a:p>
          <a:p>
            <a:pPr marL="287655" indent="-287655"/>
            <a:endParaRPr lang="sv-SE">
              <a:cs typeface="Arial"/>
            </a:endParaRPr>
          </a:p>
        </p:txBody>
      </p:sp>
      <p:sp>
        <p:nvSpPr>
          <p:cNvPr id="4" name="Platshållare för datum 3">
            <a:extLst>
              <a:ext uri="{FF2B5EF4-FFF2-40B4-BE49-F238E27FC236}">
                <a16:creationId xmlns:a16="http://schemas.microsoft.com/office/drawing/2014/main" id="{D44E209A-2B97-49DF-AF1E-D9185591320F}"/>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0AFAA0E2-A4AF-469B-8192-CB6039A1C4CB}"/>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AF37AFB6-39D8-4336-BA1C-6510EA8EACF8}"/>
              </a:ext>
            </a:extLst>
          </p:cNvPr>
          <p:cNvSpPr>
            <a:spLocks noGrp="1"/>
          </p:cNvSpPr>
          <p:nvPr>
            <p:ph type="sldNum" sz="quarter" idx="16"/>
          </p:nvPr>
        </p:nvSpPr>
        <p:spPr/>
        <p:txBody>
          <a:bodyPr/>
          <a:lstStyle/>
          <a:p>
            <a:fld id="{E8645303-2AAE-45D1-913A-B06AE6474513}" type="slidenum">
              <a:rPr lang="sv-SE" smtClean="0"/>
              <a:pPr/>
              <a:t>71</a:t>
            </a:fld>
            <a:endParaRPr lang="sv-SE"/>
          </a:p>
        </p:txBody>
      </p:sp>
    </p:spTree>
    <p:extLst>
      <p:ext uri="{BB962C8B-B14F-4D97-AF65-F5344CB8AC3E}">
        <p14:creationId xmlns:p14="http://schemas.microsoft.com/office/powerpoint/2010/main" val="15451760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275" y="333375"/>
            <a:ext cx="10585449" cy="1296000"/>
          </a:xfrm>
        </p:spPr>
        <p:txBody>
          <a:bodyPr anchor="ctr">
            <a:normAutofit/>
          </a:bodyPr>
          <a:lstStyle/>
          <a:p>
            <a:r>
              <a:rPr lang="sv-SE"/>
              <a:t>Läsa mer…</a:t>
            </a:r>
          </a:p>
        </p:txBody>
      </p:sp>
      <p:sp>
        <p:nvSpPr>
          <p:cNvPr id="4" name="Platshållare för datum 3"/>
          <p:cNvSpPr>
            <a:spLocks noGrp="1"/>
          </p:cNvSpPr>
          <p:nvPr>
            <p:ph type="dt" sz="half" idx="14"/>
          </p:nvPr>
        </p:nvSpPr>
        <p:spPr>
          <a:xfrm>
            <a:off x="9781032" y="6452047"/>
            <a:ext cx="1440000" cy="324000"/>
          </a:xfrm>
        </p:spPr>
        <p:txBody>
          <a:bodyPr anchor="ctr">
            <a:normAutofit/>
          </a:bodyPr>
          <a:lstStyle/>
          <a:p>
            <a:pPr>
              <a:spcAft>
                <a:spcPts val="600"/>
              </a:spcAft>
            </a:pPr>
            <a:r>
              <a:rPr lang="sv-SE"/>
              <a:t>Region Halland  │</a:t>
            </a:r>
          </a:p>
        </p:txBody>
      </p:sp>
      <p:sp>
        <p:nvSpPr>
          <p:cNvPr id="5" name="Platshållare för sidfot 4"/>
          <p:cNvSpPr>
            <a:spLocks noGrp="1"/>
          </p:cNvSpPr>
          <p:nvPr>
            <p:ph type="ftr" sz="quarter" idx="15"/>
          </p:nvPr>
        </p:nvSpPr>
        <p:spPr>
          <a:xfrm>
            <a:off x="809625" y="6452047"/>
            <a:ext cx="4114800" cy="324000"/>
          </a:xfrm>
        </p:spPr>
        <p:txBody>
          <a:bodyPr anchor="ctr">
            <a:normAutofit/>
          </a:bodyPr>
          <a:lstStyle/>
          <a:p>
            <a:pPr>
              <a:spcAft>
                <a:spcPts val="600"/>
              </a:spcAft>
            </a:pPr>
            <a:r>
              <a:rPr lang="sv-SE"/>
              <a:t>Halland – Bästa livsplatsen</a:t>
            </a:r>
          </a:p>
        </p:txBody>
      </p:sp>
      <p:sp>
        <p:nvSpPr>
          <p:cNvPr id="6" name="Platshållare för bildnummer 5"/>
          <p:cNvSpPr>
            <a:spLocks noGrp="1"/>
          </p:cNvSpPr>
          <p:nvPr>
            <p:ph type="sldNum" sz="quarter" idx="16"/>
          </p:nvPr>
        </p:nvSpPr>
        <p:spPr>
          <a:xfrm>
            <a:off x="11227469" y="6452047"/>
            <a:ext cx="216000" cy="324000"/>
          </a:xfrm>
        </p:spPr>
        <p:txBody>
          <a:bodyPr anchor="ctr">
            <a:normAutofit/>
          </a:bodyPr>
          <a:lstStyle/>
          <a:p>
            <a:pPr>
              <a:spcAft>
                <a:spcPts val="600"/>
              </a:spcAft>
            </a:pPr>
            <a:fld id="{E8645303-2AAE-45D1-913A-B06AE6474513}" type="slidenum">
              <a:rPr lang="sv-SE" smtClean="0"/>
              <a:pPr>
                <a:spcAft>
                  <a:spcPts val="600"/>
                </a:spcAft>
              </a:pPr>
              <a:t>72</a:t>
            </a:fld>
            <a:endParaRPr lang="sv-SE"/>
          </a:p>
        </p:txBody>
      </p:sp>
      <p:pic>
        <p:nvPicPr>
          <p:cNvPr id="19" name="Bildobjekt 19" descr="En bild som visar text&#10;&#10;Automatiskt genererad beskrivning">
            <a:extLst>
              <a:ext uri="{FF2B5EF4-FFF2-40B4-BE49-F238E27FC236}">
                <a16:creationId xmlns:a16="http://schemas.microsoft.com/office/drawing/2014/main" id="{91A07C02-1429-CE4C-7EC3-3F693835530B}"/>
              </a:ext>
            </a:extLst>
          </p:cNvPr>
          <p:cNvPicPr>
            <a:picLocks noGrp="1" noChangeAspect="1"/>
          </p:cNvPicPr>
          <p:nvPr>
            <p:ph sz="quarter" idx="13"/>
          </p:nvPr>
        </p:nvPicPr>
        <p:blipFill>
          <a:blip r:embed="rId3"/>
          <a:stretch>
            <a:fillRect/>
          </a:stretch>
        </p:blipFill>
        <p:spPr>
          <a:xfrm>
            <a:off x="403356" y="1215903"/>
            <a:ext cx="4292825" cy="4535488"/>
          </a:xfrm>
        </p:spPr>
      </p:pic>
      <p:pic>
        <p:nvPicPr>
          <p:cNvPr id="3" name="Bildobjekt 2" descr="En bild som visar text, skärmbild, Teckensnitt, nummer&#10;&#10;Automatiskt genererad beskrivning">
            <a:extLst>
              <a:ext uri="{FF2B5EF4-FFF2-40B4-BE49-F238E27FC236}">
                <a16:creationId xmlns:a16="http://schemas.microsoft.com/office/drawing/2014/main" id="{5E36F2CA-821C-DFAF-9712-7D30938D1A19}"/>
              </a:ext>
            </a:extLst>
          </p:cNvPr>
          <p:cNvPicPr>
            <a:picLocks noChangeAspect="1"/>
          </p:cNvPicPr>
          <p:nvPr/>
        </p:nvPicPr>
        <p:blipFill>
          <a:blip r:embed="rId4"/>
          <a:stretch>
            <a:fillRect/>
          </a:stretch>
        </p:blipFill>
        <p:spPr>
          <a:xfrm>
            <a:off x="4818912" y="181269"/>
            <a:ext cx="3983665" cy="3819602"/>
          </a:xfrm>
          <a:prstGeom prst="rect">
            <a:avLst/>
          </a:prstGeom>
        </p:spPr>
      </p:pic>
      <p:pic>
        <p:nvPicPr>
          <p:cNvPr id="7" name="Bildobjekt 6" descr="En bild som visar text, skärmbild, Teckensnitt, dokument&#10;&#10;Automatiskt genererad beskrivning">
            <a:extLst>
              <a:ext uri="{FF2B5EF4-FFF2-40B4-BE49-F238E27FC236}">
                <a16:creationId xmlns:a16="http://schemas.microsoft.com/office/drawing/2014/main" id="{4D4F338D-0774-7192-6430-75E31323BA14}"/>
              </a:ext>
            </a:extLst>
          </p:cNvPr>
          <p:cNvPicPr>
            <a:picLocks noChangeAspect="1"/>
          </p:cNvPicPr>
          <p:nvPr/>
        </p:nvPicPr>
        <p:blipFill>
          <a:blip r:embed="rId5"/>
          <a:stretch>
            <a:fillRect/>
          </a:stretch>
        </p:blipFill>
        <p:spPr>
          <a:xfrm>
            <a:off x="7902353" y="2306947"/>
            <a:ext cx="2743200" cy="3838989"/>
          </a:xfrm>
          <a:prstGeom prst="rect">
            <a:avLst/>
          </a:prstGeom>
        </p:spPr>
      </p:pic>
    </p:spTree>
    <p:extLst>
      <p:ext uri="{BB962C8B-B14F-4D97-AF65-F5344CB8AC3E}">
        <p14:creationId xmlns:p14="http://schemas.microsoft.com/office/powerpoint/2010/main" val="358556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B55C25-41BE-4567-AAF6-6F816E929560}"/>
              </a:ext>
            </a:extLst>
          </p:cNvPr>
          <p:cNvSpPr>
            <a:spLocks noGrp="1"/>
          </p:cNvSpPr>
          <p:nvPr>
            <p:ph type="title"/>
          </p:nvPr>
        </p:nvSpPr>
        <p:spPr/>
        <p:txBody>
          <a:bodyPr/>
          <a:lstStyle/>
          <a:p>
            <a:r>
              <a:rPr lang="sv-SE">
                <a:cs typeface="Arial"/>
              </a:rPr>
              <a:t>Håll dig uppdaterad på Vårdgivarwebben!</a:t>
            </a:r>
            <a:endParaRPr lang="sv-SE"/>
          </a:p>
        </p:txBody>
      </p:sp>
      <p:sp>
        <p:nvSpPr>
          <p:cNvPr id="3" name="Platshållare för innehåll 2">
            <a:extLst>
              <a:ext uri="{FF2B5EF4-FFF2-40B4-BE49-F238E27FC236}">
                <a16:creationId xmlns:a16="http://schemas.microsoft.com/office/drawing/2014/main" id="{F637E1A1-AE4C-410A-B5AC-9592202BBAFA}"/>
              </a:ext>
            </a:extLst>
          </p:cNvPr>
          <p:cNvSpPr>
            <a:spLocks noGrp="1"/>
          </p:cNvSpPr>
          <p:nvPr>
            <p:ph sz="quarter" idx="13"/>
          </p:nvPr>
        </p:nvSpPr>
        <p:spPr/>
        <p:txBody>
          <a:bodyPr vert="horz" lIns="0" tIns="0" rIns="0" bIns="0" rtlCol="0" anchor="t">
            <a:noAutofit/>
          </a:bodyPr>
          <a:lstStyle/>
          <a:p>
            <a:pPr marL="287655" indent="-287655"/>
            <a:r>
              <a:rPr lang="sv-SE" sz="2400">
                <a:ea typeface="+mn-lt"/>
                <a:cs typeface="+mn-lt"/>
              </a:rPr>
              <a:t>Vårdgivarwebben: </a:t>
            </a:r>
            <a:r>
              <a:rPr lang="sv-SE" sz="2400">
                <a:cs typeface="Arial"/>
                <a:hlinkClick r:id="rId3"/>
              </a:rPr>
              <a:t>http://vardgivare.regionhalland.se</a:t>
            </a:r>
            <a:endParaRPr lang="sv-SE" sz="2400"/>
          </a:p>
          <a:p>
            <a:pPr marL="287655" indent="-287655"/>
            <a:r>
              <a:rPr lang="sv-SE" sz="2400">
                <a:ea typeface="+mn-lt"/>
                <a:cs typeface="+mn-lt"/>
              </a:rPr>
              <a:t>Direktlänk: </a:t>
            </a:r>
            <a:r>
              <a:rPr lang="sv-SE" sz="2400">
                <a:hlinkClick r:id="rId4"/>
              </a:rPr>
              <a:t>Influensavaccination 2023/2024 - Vårdgivare (regionhalland.se)</a:t>
            </a:r>
          </a:p>
          <a:p>
            <a:pPr marL="287655" indent="-287655"/>
            <a:r>
              <a:rPr lang="sv-SE" sz="2400">
                <a:hlinkClick r:id="rId5"/>
              </a:rPr>
              <a:t>Terapirekommendationer Halland (regionhalland.se)</a:t>
            </a:r>
            <a:endParaRPr lang="sv-SE" sz="2800">
              <a:solidFill>
                <a:srgbClr val="000000"/>
              </a:solidFill>
              <a:cs typeface="Arial"/>
            </a:endParaRPr>
          </a:p>
          <a:p>
            <a:pPr marL="0" indent="0">
              <a:buNone/>
            </a:pPr>
            <a:endParaRPr lang="sv-SE" sz="2400">
              <a:solidFill>
                <a:srgbClr val="000000"/>
              </a:solidFill>
              <a:cs typeface="Arial"/>
              <a:hlinkClick r:id="rId5"/>
            </a:endParaRPr>
          </a:p>
        </p:txBody>
      </p:sp>
      <p:sp>
        <p:nvSpPr>
          <p:cNvPr id="4" name="Platshållare för datum 3">
            <a:extLst>
              <a:ext uri="{FF2B5EF4-FFF2-40B4-BE49-F238E27FC236}">
                <a16:creationId xmlns:a16="http://schemas.microsoft.com/office/drawing/2014/main" id="{23334A99-9431-4809-A503-A39C8403A511}"/>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FBF95720-7CBA-43C9-8376-58355413C57D}"/>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A7F78D78-AC63-4F16-94BD-0FC8A5C02DD8}"/>
              </a:ext>
            </a:extLst>
          </p:cNvPr>
          <p:cNvSpPr>
            <a:spLocks noGrp="1"/>
          </p:cNvSpPr>
          <p:nvPr>
            <p:ph type="sldNum" sz="quarter" idx="16"/>
          </p:nvPr>
        </p:nvSpPr>
        <p:spPr/>
        <p:txBody>
          <a:bodyPr/>
          <a:lstStyle/>
          <a:p>
            <a:fld id="{E8645303-2AAE-45D1-913A-B06AE6474513}" type="slidenum">
              <a:rPr lang="sv-SE" smtClean="0"/>
              <a:pPr/>
              <a:t>73</a:t>
            </a:fld>
            <a:endParaRPr lang="sv-SE"/>
          </a:p>
        </p:txBody>
      </p:sp>
      <p:pic>
        <p:nvPicPr>
          <p:cNvPr id="7" name="Bildobjekt 7">
            <a:extLst>
              <a:ext uri="{FF2B5EF4-FFF2-40B4-BE49-F238E27FC236}">
                <a16:creationId xmlns:a16="http://schemas.microsoft.com/office/drawing/2014/main" id="{7EB9610D-93DE-E033-2B44-40EFA2D2F3B2}"/>
              </a:ext>
            </a:extLst>
          </p:cNvPr>
          <p:cNvPicPr>
            <a:picLocks noChangeAspect="1"/>
          </p:cNvPicPr>
          <p:nvPr/>
        </p:nvPicPr>
        <p:blipFill>
          <a:blip r:embed="rId6"/>
          <a:stretch>
            <a:fillRect/>
          </a:stretch>
        </p:blipFill>
        <p:spPr>
          <a:xfrm>
            <a:off x="9781032" y="3182240"/>
            <a:ext cx="1893614" cy="2749216"/>
          </a:xfrm>
          <a:prstGeom prst="rect">
            <a:avLst/>
          </a:prstGeom>
        </p:spPr>
      </p:pic>
    </p:spTree>
    <p:extLst>
      <p:ext uri="{BB962C8B-B14F-4D97-AF65-F5344CB8AC3E}">
        <p14:creationId xmlns:p14="http://schemas.microsoft.com/office/powerpoint/2010/main" val="2417989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90784A-8BD4-BAD0-A80B-217EB052C94F}"/>
              </a:ext>
            </a:extLst>
          </p:cNvPr>
          <p:cNvSpPr>
            <a:spLocks noGrp="1"/>
          </p:cNvSpPr>
          <p:nvPr>
            <p:ph type="title"/>
          </p:nvPr>
        </p:nvSpPr>
        <p:spPr/>
        <p:txBody>
          <a:bodyPr/>
          <a:lstStyle/>
          <a:p>
            <a:r>
              <a:rPr lang="sv-SE">
                <a:cs typeface="Arial"/>
              </a:rPr>
              <a:t>Tack för uppmärksamheten!</a:t>
            </a:r>
            <a:endParaRPr lang="sv-SE"/>
          </a:p>
        </p:txBody>
      </p:sp>
      <p:pic>
        <p:nvPicPr>
          <p:cNvPr id="7" name="Platshållare för innehåll 6" descr="En bild som visar text, handbeklädnad&#10;&#10;Automatiskt genererad beskrivning">
            <a:extLst>
              <a:ext uri="{FF2B5EF4-FFF2-40B4-BE49-F238E27FC236}">
                <a16:creationId xmlns:a16="http://schemas.microsoft.com/office/drawing/2014/main" id="{2D1492CD-408B-3399-E5E4-66150C6EB2F6}"/>
              </a:ext>
            </a:extLst>
          </p:cNvPr>
          <p:cNvPicPr>
            <a:picLocks noGrp="1" noChangeAspect="1"/>
          </p:cNvPicPr>
          <p:nvPr>
            <p:ph sz="quarter" idx="13"/>
          </p:nvPr>
        </p:nvPicPr>
        <p:blipFill>
          <a:blip r:embed="rId2"/>
          <a:stretch>
            <a:fillRect/>
          </a:stretch>
        </p:blipFill>
        <p:spPr>
          <a:xfrm>
            <a:off x="3833010" y="1665288"/>
            <a:ext cx="4525980" cy="4535488"/>
          </a:xfrm>
        </p:spPr>
      </p:pic>
      <p:sp>
        <p:nvSpPr>
          <p:cNvPr id="4" name="Platshållare för datum 3">
            <a:extLst>
              <a:ext uri="{FF2B5EF4-FFF2-40B4-BE49-F238E27FC236}">
                <a16:creationId xmlns:a16="http://schemas.microsoft.com/office/drawing/2014/main" id="{E0A7F4CC-8CD2-63BF-37FF-193AAEC2AF35}"/>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A69979AB-8D9E-C0FA-A24B-759B634694E5}"/>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5973A692-CCC8-141F-73E1-55B16E9C4A28}"/>
              </a:ext>
            </a:extLst>
          </p:cNvPr>
          <p:cNvSpPr>
            <a:spLocks noGrp="1"/>
          </p:cNvSpPr>
          <p:nvPr>
            <p:ph type="sldNum" sz="quarter" idx="16"/>
          </p:nvPr>
        </p:nvSpPr>
        <p:spPr/>
        <p:txBody>
          <a:bodyPr/>
          <a:lstStyle/>
          <a:p>
            <a:fld id="{E8645303-2AAE-45D1-913A-B06AE6474513}" type="slidenum">
              <a:rPr lang="sv-SE" smtClean="0"/>
              <a:pPr/>
              <a:t>74</a:t>
            </a:fld>
            <a:endParaRPr lang="sv-SE"/>
          </a:p>
        </p:txBody>
      </p:sp>
    </p:spTree>
    <p:extLst>
      <p:ext uri="{BB962C8B-B14F-4D97-AF65-F5344CB8AC3E}">
        <p14:creationId xmlns:p14="http://schemas.microsoft.com/office/powerpoint/2010/main" val="1684674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Sjukdomsbild</a:t>
            </a:r>
          </a:p>
        </p:txBody>
      </p:sp>
      <p:sp>
        <p:nvSpPr>
          <p:cNvPr id="3" name="Platshållare för innehåll 2"/>
          <p:cNvSpPr>
            <a:spLocks noGrp="1"/>
          </p:cNvSpPr>
          <p:nvPr>
            <p:ph sz="quarter" idx="13"/>
          </p:nvPr>
        </p:nvSpPr>
        <p:spPr/>
        <p:txBody>
          <a:bodyPr vert="horz" lIns="0" tIns="0" rIns="0" bIns="0" rtlCol="0" anchor="t">
            <a:noAutofit/>
          </a:bodyPr>
          <a:lstStyle/>
          <a:p>
            <a:pPr marL="287655" indent="-287655"/>
            <a:r>
              <a:rPr lang="sv-SE"/>
              <a:t>Frossa, feber, muskelvärk, huvudvärk. Därefter tillkomst av luftvägssymtom såsom hosta.</a:t>
            </a:r>
          </a:p>
          <a:p>
            <a:pPr marL="287655" indent="-287655"/>
            <a:r>
              <a:rPr lang="sv-SE"/>
              <a:t>Barn mer halsont. </a:t>
            </a:r>
            <a:endParaRPr lang="sv-SE">
              <a:cs typeface="Arial"/>
            </a:endParaRPr>
          </a:p>
          <a:p>
            <a:pPr marL="287655" indent="-287655"/>
            <a:r>
              <a:rPr lang="sv-SE"/>
              <a:t>Svår sjukdom hos riskgrupper. Bakteriell lunginflammation i efterförloppet. </a:t>
            </a:r>
            <a:endParaRPr lang="sv-SE">
              <a:cs typeface="Arial"/>
            </a:endParaRPr>
          </a:p>
          <a:p>
            <a:pPr marL="287655" indent="-287655"/>
            <a:r>
              <a:rPr lang="sv-SE"/>
              <a:t>Äldre kan vara sjuka under längre tid. Svår influensasäsong leder till dödsfall bland äldre och sköra</a:t>
            </a:r>
          </a:p>
          <a:p>
            <a:pPr marL="287655" indent="-287655"/>
            <a:endParaRPr lang="sv-SE">
              <a:cs typeface="Arial" panose="020B0604020202020204"/>
            </a:endParaRPr>
          </a:p>
        </p:txBody>
      </p:sp>
      <p:sp>
        <p:nvSpPr>
          <p:cNvPr id="4" name="Platshållare för datum 3"/>
          <p:cNvSpPr>
            <a:spLocks noGrp="1"/>
          </p:cNvSpPr>
          <p:nvPr>
            <p:ph type="dt" sz="half" idx="14"/>
          </p:nvPr>
        </p:nvSpPr>
        <p:spPr/>
        <p:txBody>
          <a:bodyPr/>
          <a:lstStyle/>
          <a:p>
            <a:r>
              <a:rPr lang="sv-SE"/>
              <a:t>Region Halland  │</a:t>
            </a:r>
          </a:p>
        </p:txBody>
      </p:sp>
      <p:sp>
        <p:nvSpPr>
          <p:cNvPr id="5" name="Platshållare för sidfot 4"/>
          <p:cNvSpPr>
            <a:spLocks noGrp="1"/>
          </p:cNvSpPr>
          <p:nvPr>
            <p:ph type="ftr" sz="quarter" idx="15"/>
          </p:nvPr>
        </p:nvSpPr>
        <p:spPr/>
        <p:txBody>
          <a:bodyPr/>
          <a:lstStyle/>
          <a:p>
            <a:r>
              <a:rPr lang="sv-SE"/>
              <a:t>Halland – Bästa livsplatsen</a:t>
            </a:r>
          </a:p>
        </p:txBody>
      </p:sp>
      <p:sp>
        <p:nvSpPr>
          <p:cNvPr id="6" name="Platshållare för bildnummer 5"/>
          <p:cNvSpPr>
            <a:spLocks noGrp="1"/>
          </p:cNvSpPr>
          <p:nvPr>
            <p:ph type="sldNum" sz="quarter" idx="16"/>
          </p:nvPr>
        </p:nvSpPr>
        <p:spPr/>
        <p:txBody>
          <a:bodyPr/>
          <a:lstStyle/>
          <a:p>
            <a:fld id="{E8645303-2AAE-45D1-913A-B06AE6474513}" type="slidenum">
              <a:rPr lang="sv-SE" smtClean="0"/>
              <a:pPr/>
              <a:t>8</a:t>
            </a:fld>
            <a:endParaRPr lang="sv-SE"/>
          </a:p>
        </p:txBody>
      </p:sp>
      <p:pic>
        <p:nvPicPr>
          <p:cNvPr id="8" name="Bildobjekt 8">
            <a:extLst>
              <a:ext uri="{FF2B5EF4-FFF2-40B4-BE49-F238E27FC236}">
                <a16:creationId xmlns:a16="http://schemas.microsoft.com/office/drawing/2014/main" id="{3C3D0F5C-09FC-D769-90D2-2AAD6A59DEB4}"/>
              </a:ext>
            </a:extLst>
          </p:cNvPr>
          <p:cNvPicPr>
            <a:picLocks noChangeAspect="1"/>
          </p:cNvPicPr>
          <p:nvPr/>
        </p:nvPicPr>
        <p:blipFill>
          <a:blip r:embed="rId3"/>
          <a:stretch>
            <a:fillRect/>
          </a:stretch>
        </p:blipFill>
        <p:spPr>
          <a:xfrm>
            <a:off x="9588062" y="4047416"/>
            <a:ext cx="2286000" cy="2292016"/>
          </a:xfrm>
          <a:prstGeom prst="rect">
            <a:avLst/>
          </a:prstGeom>
        </p:spPr>
      </p:pic>
    </p:spTree>
    <p:extLst>
      <p:ext uri="{BB962C8B-B14F-4D97-AF65-F5344CB8AC3E}">
        <p14:creationId xmlns:p14="http://schemas.microsoft.com/office/powerpoint/2010/main" val="3796261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C71F2B-FF9A-43BA-85EF-46F8075C5DF7}"/>
              </a:ext>
            </a:extLst>
          </p:cNvPr>
          <p:cNvSpPr>
            <a:spLocks noGrp="1"/>
          </p:cNvSpPr>
          <p:nvPr>
            <p:ph type="title"/>
          </p:nvPr>
        </p:nvSpPr>
        <p:spPr>
          <a:xfrm>
            <a:off x="1955800" y="2987784"/>
            <a:ext cx="8280400" cy="1105750"/>
          </a:xfrm>
        </p:spPr>
        <p:txBody>
          <a:bodyPr/>
          <a:lstStyle/>
          <a:p>
            <a:r>
              <a:rPr lang="sv-SE">
                <a:cs typeface="Arial"/>
              </a:rPr>
              <a:t>Föregående säsong</a:t>
            </a:r>
            <a:endParaRPr lang="sv-SE"/>
          </a:p>
        </p:txBody>
      </p:sp>
    </p:spTree>
    <p:extLst>
      <p:ext uri="{BB962C8B-B14F-4D97-AF65-F5344CB8AC3E}">
        <p14:creationId xmlns:p14="http://schemas.microsoft.com/office/powerpoint/2010/main" val="4090560784"/>
      </p:ext>
    </p:extLst>
  </p:cSld>
  <p:clrMapOvr>
    <a:masterClrMapping/>
  </p:clrMapOvr>
</p:sld>
</file>

<file path=ppt/theme/theme1.xml><?xml version="1.0" encoding="utf-8"?>
<a:theme xmlns:a="http://schemas.openxmlformats.org/drawingml/2006/main" name="Region Halland - grön 1">
  <a:themeElements>
    <a:clrScheme name="Region Halland">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 Halland grön 1.potx" id="{51793041-268A-4D83-9C6C-FD64AAB7323F}" vid="{F368577E-8B2A-4593-81C3-A3BE25850DA7}"/>
    </a:ext>
  </a:extLst>
</a:theme>
</file>

<file path=ppt/theme/theme2.xml><?xml version="1.0" encoding="utf-8"?>
<a:theme xmlns:a="http://schemas.openxmlformats.org/drawingml/2006/main" name="Region Halland - grön 1">
  <a:themeElements>
    <a:clrScheme name="Region Halland">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 Halland gron 1  -  Skrivskyddad" id="{365AAAB4-578F-4147-901A-B149A9252F56}" vid="{85A162A9-2445-4C2D-8993-BB88E8E55B74}"/>
    </a:ext>
  </a:extLst>
</a:theme>
</file>

<file path=ppt/theme/theme3.xml><?xml version="1.0" encoding="utf-8"?>
<a:theme xmlns:a="http://schemas.openxmlformats.org/drawingml/2006/main" name="Region Halland - grön 1">
  <a:themeElements>
    <a:clrScheme name="Anpassat 2">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495D"/>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ocessbeskrivning mall.potx" id="{8717EA26-2C9F-4B01-A560-E86CB59438D9}" vid="{8DE532A7-A6CC-4C17-9FB2-72E8247FA0BF}"/>
    </a:ext>
  </a:extLst>
</a:theme>
</file>

<file path=ppt/theme/theme4.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9D7D1ABEB1E334B949CAE055FCD4408" ma:contentTypeVersion="9" ma:contentTypeDescription="Skapa ett nytt dokument." ma:contentTypeScope="" ma:versionID="68e48bcce548a430f3b9d18be34510cf">
  <xsd:schema xmlns:xsd="http://www.w3.org/2001/XMLSchema" xmlns:xs="http://www.w3.org/2001/XMLSchema" xmlns:p="http://schemas.microsoft.com/office/2006/metadata/properties" xmlns:ns2="0da946aa-c12f-4cbf-8eb8-2a2f8a2ff924" xmlns:ns3="8b32f86f-3395-4953-bf92-d19824113743" targetNamespace="http://schemas.microsoft.com/office/2006/metadata/properties" ma:root="true" ma:fieldsID="26e62983f5d609e10f0992cf90739f49" ns2:_="" ns3:_="">
    <xsd:import namespace="0da946aa-c12f-4cbf-8eb8-2a2f8a2ff924"/>
    <xsd:import namespace="8b32f86f-3395-4953-bf92-d1982411374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a946aa-c12f-4cbf-8eb8-2a2f8a2ff9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32f86f-3395-4953-bf92-d19824113743"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b32f86f-3395-4953-bf92-d19824113743">
      <UserInfo>
        <DisplayName>Midtvedt Per NSVH</DisplayName>
        <AccountId>166</AccountId>
        <AccountType/>
      </UserInfo>
    </SharedWithUsers>
  </documentManagement>
</p:properties>
</file>

<file path=customXml/itemProps1.xml><?xml version="1.0" encoding="utf-8"?>
<ds:datastoreItem xmlns:ds="http://schemas.openxmlformats.org/officeDocument/2006/customXml" ds:itemID="{8F596AF2-4EA1-447B-9596-F5E2FB0B424D}">
  <ds:schemaRefs>
    <ds:schemaRef ds:uri="0da946aa-c12f-4cbf-8eb8-2a2f8a2ff924"/>
    <ds:schemaRef ds:uri="8b32f86f-3395-4953-bf92-d19824113743"/>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066AB2-4C9B-432C-A6C1-EA6CC8997DBB}">
  <ds:schemaRefs>
    <ds:schemaRef ds:uri="http://schemas.microsoft.com/sharepoint/v3/contenttype/forms"/>
  </ds:schemaRefs>
</ds:datastoreItem>
</file>

<file path=customXml/itemProps3.xml><?xml version="1.0" encoding="utf-8"?>
<ds:datastoreItem xmlns:ds="http://schemas.openxmlformats.org/officeDocument/2006/customXml" ds:itemID="{15A2437B-7B8D-4EC9-87E1-B1B3FAF5D3C8}">
  <ds:schemaRefs>
    <ds:schemaRef ds:uri="8b32f86f-3395-4953-bf92-d19824113743"/>
    <ds:schemaRef ds:uri="http://schemas.microsoft.com/office/2006/metadata/properties"/>
    <ds:schemaRef ds:uri="http://www.w3.org/2000/xmln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Region Halland grön 1</Template>
  <Application>Microsoft Office PowerPoint</Application>
  <PresentationFormat>Widescreen</PresentationFormat>
  <Slides>74</Slides>
  <Notes>67</Notes>
  <HiddenSlides>5</HiddenSlides>
  <ScaleCrop>false</ScaleCrop>
  <HeadingPairs>
    <vt:vector size="4" baseType="variant">
      <vt:variant>
        <vt:lpstr>Theme</vt:lpstr>
      </vt:variant>
      <vt:variant>
        <vt:i4>3</vt:i4>
      </vt:variant>
      <vt:variant>
        <vt:lpstr>Slide Titles</vt:lpstr>
      </vt:variant>
      <vt:variant>
        <vt:i4>74</vt:i4>
      </vt:variant>
    </vt:vector>
  </HeadingPairs>
  <TitlesOfParts>
    <vt:vector size="77" baseType="lpstr">
      <vt:lpstr>Region Halland - grön 1</vt:lpstr>
      <vt:lpstr>Region Halland - grön 1</vt:lpstr>
      <vt:lpstr>Region Halland - grön 1</vt:lpstr>
      <vt:lpstr>PowerPoint Presentation</vt:lpstr>
      <vt:lpstr>Välkomna!</vt:lpstr>
      <vt:lpstr>Agenda</vt:lpstr>
      <vt:lpstr>Influensa- hur kan vi skydda oss och andra?</vt:lpstr>
      <vt:lpstr>Influensa </vt:lpstr>
      <vt:lpstr>Hur smittar influensa? </vt:lpstr>
      <vt:lpstr>Mål med vaccinationskampanjen</vt:lpstr>
      <vt:lpstr>Sjukdomsbild</vt:lpstr>
      <vt:lpstr>Föregående säsong</vt:lpstr>
      <vt:lpstr>PowerPoint Presentation</vt:lpstr>
      <vt:lpstr>RSV, influensa och covid sammanföll</vt:lpstr>
      <vt:lpstr>Influensa A per åldersgrupp</vt:lpstr>
      <vt:lpstr>Influensa B per åldersgrupp</vt:lpstr>
      <vt:lpstr>Intensivvårdade</vt:lpstr>
      <vt:lpstr>Kluster av allvarliga influensa B-fall</vt:lpstr>
      <vt:lpstr>Antal fall i Halland 2022/2023</vt:lpstr>
      <vt:lpstr>Säsongen 2022/2023 - sammanfattning</vt:lpstr>
      <vt:lpstr>Vaccinationsinsatsen 22/23 – 62 302 givna doser</vt:lpstr>
      <vt:lpstr>Vaccinationstäckning 65+ nationellt 2022/2023</vt:lpstr>
      <vt:lpstr>PowerPoint Presentation</vt:lpstr>
      <vt:lpstr>Bra jobbat!</vt:lpstr>
      <vt:lpstr>Säsongen 2023/2024  </vt:lpstr>
      <vt:lpstr>PowerPoint Presentation</vt:lpstr>
      <vt:lpstr>PowerPoint Presentation</vt:lpstr>
      <vt:lpstr>Gravida rekommenderas vaccination efter v 12</vt:lpstr>
      <vt:lpstr>Varför vaccinera vård- och omsorgspersonal mot influensa?</vt:lpstr>
      <vt:lpstr>Kraftigt nedsatt immunförsvar</vt:lpstr>
      <vt:lpstr>Vaccinationseffekt</vt:lpstr>
      <vt:lpstr>Aktuella influensavaccin</vt:lpstr>
      <vt:lpstr>Standardvaccin</vt:lpstr>
      <vt:lpstr>Förstärkta vacciner</vt:lpstr>
      <vt:lpstr>Vem erbjuds förstärkt vaccin (adjuvanterat vaccin) i Halland?</vt:lpstr>
      <vt:lpstr>Fluenz Tetra</vt:lpstr>
      <vt:lpstr>Säkerhet</vt:lpstr>
      <vt:lpstr>Observationstid?</vt:lpstr>
      <vt:lpstr>Samvaccination influensavaccin</vt:lpstr>
      <vt:lpstr>Samvaccination influensa och covid-19</vt:lpstr>
      <vt:lpstr>PowerPoint Presentation</vt:lpstr>
      <vt:lpstr>Läkemedelsprofylax mot influensa</vt:lpstr>
      <vt:lpstr>Behandling mot influensa</vt:lpstr>
      <vt:lpstr>Årets vaccinationskampanj</vt:lpstr>
      <vt:lpstr>Tidsplan och prioritering</vt:lpstr>
      <vt:lpstr>Bokning</vt:lpstr>
      <vt:lpstr>Dokumentation och uppföljning</vt:lpstr>
      <vt:lpstr>Avgifter</vt:lpstr>
      <vt:lpstr>Beställning vaccin</vt:lpstr>
      <vt:lpstr>Rutiner för vaccination i kommunal vård och omsorg</vt:lpstr>
      <vt:lpstr>Paus!</vt:lpstr>
      <vt:lpstr>PowerPoint Presentation</vt:lpstr>
      <vt:lpstr>Ordinationsrätt</vt:lpstr>
      <vt:lpstr>  Behörighet att ordinera läkemedel för vaccination (HSLF-FS 2018:43)   </vt:lpstr>
      <vt:lpstr>Akuta situationer</vt:lpstr>
      <vt:lpstr>Ovanligt, men viktigt att se över rutiner för akuta situationer</vt:lpstr>
      <vt:lpstr>Vaccination vid blodförtunnande behandling</vt:lpstr>
      <vt:lpstr>Biverkningsrapportering</vt:lpstr>
      <vt:lpstr>Covidvaccination</vt:lpstr>
      <vt:lpstr>Nyheter angående covidvaccin inför säsongen</vt:lpstr>
      <vt:lpstr> Rekommendation för vaccination mot covid-19 inför vintersäsongen 2023    </vt:lpstr>
      <vt:lpstr> Grupper som rekommenderas vaccination mot covid-19 och influensa inför vintersäsongen 2023</vt:lpstr>
      <vt:lpstr>Samvaccination covidvaccin</vt:lpstr>
      <vt:lpstr>Samvaccination, forts</vt:lpstr>
      <vt:lpstr>Pneumokockvaccination   </vt:lpstr>
      <vt:lpstr>Pneumokockvaccination</vt:lpstr>
      <vt:lpstr>PowerPoint Presentation</vt:lpstr>
      <vt:lpstr>PowerPoint Presentation</vt:lpstr>
      <vt:lpstr>Vaccin mot RSV</vt:lpstr>
      <vt:lpstr>RSV vaccin</vt:lpstr>
      <vt:lpstr>PowerPoint Presentation</vt:lpstr>
      <vt:lpstr>Kommunikation  </vt:lpstr>
      <vt:lpstr>Information till invånarna</vt:lpstr>
      <vt:lpstr>Årets kampanj i korthet</vt:lpstr>
      <vt:lpstr>Läsa mer…</vt:lpstr>
      <vt:lpstr>Håll dig uppdaterad på Vårdgivarwebben!</vt:lpstr>
      <vt:lpstr>Tack för uppmärksamheten!</vt:lpstr>
    </vt:vector>
  </TitlesOfParts>
  <Company>Region Halland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Sutt Stawreberg Sandra RK STAB</dc:creator>
  <cp:keywords/>
  <dc:description/>
  <cp:revision>1</cp:revision>
  <dcterms:created xsi:type="dcterms:W3CDTF">2020-03-06T14:38:06Z</dcterms:created>
  <dcterms:modified xsi:type="dcterms:W3CDTF">2023-10-12T11:22:11Z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0x010100E9D7D1ABEB1E334B949CAE055FCD4408</vt:lpwstr>
  </property>
  <property fmtid="{D5CDD505-2E9C-101B-9397-08002B2CF9AE}" pid="3" name="_dlc_DocIdItemGuid">
    <vt:lpwstr>2d487368-3642-47e8-8c8d-c72876f39afc</vt:lpwstr>
  </property>
</Properties>
</file>