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6"/>
  </p:notesMasterIdLst>
  <p:handoutMasterIdLst>
    <p:handoutMasterId r:id="rId17"/>
  </p:handoutMasterIdLst>
  <p:sldIdLst>
    <p:sldId id="284" r:id="rId5"/>
    <p:sldId id="301" r:id="rId6"/>
    <p:sldId id="306" r:id="rId7"/>
    <p:sldId id="302" r:id="rId8"/>
    <p:sldId id="316" r:id="rId9"/>
    <p:sldId id="311" r:id="rId10"/>
    <p:sldId id="303" r:id="rId11"/>
    <p:sldId id="312" r:id="rId12"/>
    <p:sldId id="314" r:id="rId13"/>
    <p:sldId id="315" r:id="rId14"/>
    <p:sldId id="286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01"/>
            <p14:sldId id="306"/>
            <p14:sldId id="302"/>
            <p14:sldId id="316"/>
            <p14:sldId id="311"/>
            <p14:sldId id="303"/>
            <p14:sldId id="312"/>
            <p14:sldId id="314"/>
            <p14:sldId id="315"/>
            <p14:sldId id="286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9307F4-0819-4AE6-A8FC-11688754BEF4}" v="2" dt="2023-11-27T16:26:42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sson Susanne L RK HÄLSO- OCH SJUKVÅRD" userId="986b6fb2-768b-4041-a0b4-88a16f2067fb" providerId="ADAL" clId="{8517C666-6FED-475E-8CB8-C5B36D74E3DA}"/>
    <pc:docChg chg="modSld">
      <pc:chgData name="Johansson Susanne L RK HÄLSO- OCH SJUKVÅRD" userId="986b6fb2-768b-4041-a0b4-88a16f2067fb" providerId="ADAL" clId="{8517C666-6FED-475E-8CB8-C5B36D74E3DA}" dt="2023-10-30T08:03:56.403" v="30" actId="20577"/>
      <pc:docMkLst>
        <pc:docMk/>
      </pc:docMkLst>
      <pc:sldChg chg="modSp mod">
        <pc:chgData name="Johansson Susanne L RK HÄLSO- OCH SJUKVÅRD" userId="986b6fb2-768b-4041-a0b4-88a16f2067fb" providerId="ADAL" clId="{8517C666-6FED-475E-8CB8-C5B36D74E3DA}" dt="2023-10-30T08:03:56.403" v="30" actId="20577"/>
        <pc:sldMkLst>
          <pc:docMk/>
          <pc:sldMk cId="3657595147" sldId="315"/>
        </pc:sldMkLst>
        <pc:spChg chg="mod">
          <ac:chgData name="Johansson Susanne L RK HÄLSO- OCH SJUKVÅRD" userId="986b6fb2-768b-4041-a0b4-88a16f2067fb" providerId="ADAL" clId="{8517C666-6FED-475E-8CB8-C5B36D74E3DA}" dt="2023-10-30T08:03:56.403" v="30" actId="20577"/>
          <ac:spMkLst>
            <pc:docMk/>
            <pc:sldMk cId="3657595147" sldId="315"/>
            <ac:spMk id="3" creationId="{8686C9B6-4779-6D6A-11A5-AA63FCB70B2D}"/>
          </ac:spMkLst>
        </pc:spChg>
      </pc:sldChg>
    </pc:docChg>
  </pc:docChgLst>
  <pc:docChgLst>
    <pc:chgData name="Johansson Susanne L RK HÄLSO- OCH SJUKVÅRD" userId="986b6fb2-768b-4041-a0b4-88a16f2067fb" providerId="ADAL" clId="{4B9307F4-0819-4AE6-A8FC-11688754BEF4}"/>
    <pc:docChg chg="custSel modSld">
      <pc:chgData name="Johansson Susanne L RK HÄLSO- OCH SJUKVÅRD" userId="986b6fb2-768b-4041-a0b4-88a16f2067fb" providerId="ADAL" clId="{4B9307F4-0819-4AE6-A8FC-11688754BEF4}" dt="2023-11-27T16:28:11.688" v="200" actId="20577"/>
      <pc:docMkLst>
        <pc:docMk/>
      </pc:docMkLst>
      <pc:sldChg chg="modSp mod">
        <pc:chgData name="Johansson Susanne L RK HÄLSO- OCH SJUKVÅRD" userId="986b6fb2-768b-4041-a0b4-88a16f2067fb" providerId="ADAL" clId="{4B9307F4-0819-4AE6-A8FC-11688754BEF4}" dt="2023-11-27T16:24:54.810" v="106" actId="20577"/>
        <pc:sldMkLst>
          <pc:docMk/>
          <pc:sldMk cId="1526386496" sldId="284"/>
        </pc:sldMkLst>
        <pc:spChg chg="mod">
          <ac:chgData name="Johansson Susanne L RK HÄLSO- OCH SJUKVÅRD" userId="986b6fb2-768b-4041-a0b4-88a16f2067fb" providerId="ADAL" clId="{4B9307F4-0819-4AE6-A8FC-11688754BEF4}" dt="2023-11-27T16:24:54.810" v="106" actId="20577"/>
          <ac:spMkLst>
            <pc:docMk/>
            <pc:sldMk cId="1526386496" sldId="284"/>
            <ac:spMk id="6" creationId="{00000000-0000-0000-0000-000000000000}"/>
          </ac:spMkLst>
        </pc:spChg>
      </pc:sldChg>
      <pc:sldChg chg="addSp delSp modSp mod">
        <pc:chgData name="Johansson Susanne L RK HÄLSO- OCH SJUKVÅRD" userId="986b6fb2-768b-4041-a0b4-88a16f2067fb" providerId="ADAL" clId="{4B9307F4-0819-4AE6-A8FC-11688754BEF4}" dt="2023-11-27T16:27:12.844" v="182" actId="20577"/>
        <pc:sldMkLst>
          <pc:docMk/>
          <pc:sldMk cId="3871146006" sldId="302"/>
        </pc:sldMkLst>
        <pc:spChg chg="mod">
          <ac:chgData name="Johansson Susanne L RK HÄLSO- OCH SJUKVÅRD" userId="986b6fb2-768b-4041-a0b4-88a16f2067fb" providerId="ADAL" clId="{4B9307F4-0819-4AE6-A8FC-11688754BEF4}" dt="2023-11-27T16:27:12.844" v="182" actId="20577"/>
          <ac:spMkLst>
            <pc:docMk/>
            <pc:sldMk cId="3871146006" sldId="302"/>
            <ac:spMk id="6" creationId="{38A9F45D-16A5-45ED-86EB-C7DE42F776C9}"/>
          </ac:spMkLst>
        </pc:spChg>
        <pc:picChg chg="del">
          <ac:chgData name="Johansson Susanne L RK HÄLSO- OCH SJUKVÅRD" userId="986b6fb2-768b-4041-a0b4-88a16f2067fb" providerId="ADAL" clId="{4B9307F4-0819-4AE6-A8FC-11688754BEF4}" dt="2023-11-27T16:26:02.777" v="107" actId="478"/>
          <ac:picMkLst>
            <pc:docMk/>
            <pc:sldMk cId="3871146006" sldId="302"/>
            <ac:picMk id="8" creationId="{176A5AF8-1B49-64AF-4EB3-EFAF916E5057}"/>
          </ac:picMkLst>
        </pc:picChg>
        <pc:picChg chg="add mod ord">
          <ac:chgData name="Johansson Susanne L RK HÄLSO- OCH SJUKVÅRD" userId="986b6fb2-768b-4041-a0b4-88a16f2067fb" providerId="ADAL" clId="{4B9307F4-0819-4AE6-A8FC-11688754BEF4}" dt="2023-11-27T16:26:10.268" v="110" actId="26606"/>
          <ac:picMkLst>
            <pc:docMk/>
            <pc:sldMk cId="3871146006" sldId="302"/>
            <ac:picMk id="9" creationId="{C2C5CE8B-5702-CE0C-EF00-83A83467B738}"/>
          </ac:picMkLst>
        </pc:picChg>
      </pc:sldChg>
      <pc:sldChg chg="modSp mod">
        <pc:chgData name="Johansson Susanne L RK HÄLSO- OCH SJUKVÅRD" userId="986b6fb2-768b-4041-a0b4-88a16f2067fb" providerId="ADAL" clId="{4B9307F4-0819-4AE6-A8FC-11688754BEF4}" dt="2023-11-27T16:28:11.688" v="200" actId="20577"/>
        <pc:sldMkLst>
          <pc:docMk/>
          <pc:sldMk cId="257267661" sldId="316"/>
        </pc:sldMkLst>
        <pc:spChg chg="mod">
          <ac:chgData name="Johansson Susanne L RK HÄLSO- OCH SJUKVÅRD" userId="986b6fb2-768b-4041-a0b4-88a16f2067fb" providerId="ADAL" clId="{4B9307F4-0819-4AE6-A8FC-11688754BEF4}" dt="2023-11-27T16:28:11.688" v="200" actId="20577"/>
          <ac:spMkLst>
            <pc:docMk/>
            <pc:sldMk cId="257267661" sldId="316"/>
            <ac:spMk id="3" creationId="{7851E802-4D41-CD8C-DD27-B125B8566813}"/>
          </ac:spMkLst>
        </pc:spChg>
      </pc:sldChg>
    </pc:docChg>
  </pc:docChgLst>
  <pc:docChgLst>
    <pc:chgData name="Johansson Susanne L RK HÄLSO- OCH SJUKVÅRD" userId="986b6fb2-768b-4041-a0b4-88a16f2067fb" providerId="ADAL" clId="{5CB73EED-96E3-4733-8C18-9C8F7BA51C2D}"/>
    <pc:docChg chg="undo redo custSel addSld modSld modSection">
      <pc:chgData name="Johansson Susanne L RK HÄLSO- OCH SJUKVÅRD" userId="986b6fb2-768b-4041-a0b4-88a16f2067fb" providerId="ADAL" clId="{5CB73EED-96E3-4733-8C18-9C8F7BA51C2D}" dt="2023-10-30T16:59:50.737" v="577" actId="1076"/>
      <pc:docMkLst>
        <pc:docMk/>
      </pc:docMkLst>
      <pc:sldChg chg="addSp modSp mod modClrScheme chgLayout">
        <pc:chgData name="Johansson Susanne L RK HÄLSO- OCH SJUKVÅRD" userId="986b6fb2-768b-4041-a0b4-88a16f2067fb" providerId="ADAL" clId="{5CB73EED-96E3-4733-8C18-9C8F7BA51C2D}" dt="2023-10-30T16:56:20.870" v="454" actId="26606"/>
        <pc:sldMkLst>
          <pc:docMk/>
          <pc:sldMk cId="3871146006" sldId="302"/>
        </pc:sldMkLst>
        <pc:spChg chg="mod">
          <ac:chgData name="Johansson Susanne L RK HÄLSO- OCH SJUKVÅRD" userId="986b6fb2-768b-4041-a0b4-88a16f2067fb" providerId="ADAL" clId="{5CB73EED-96E3-4733-8C18-9C8F7BA51C2D}" dt="2023-10-30T16:56:20.870" v="454" actId="26606"/>
          <ac:spMkLst>
            <pc:docMk/>
            <pc:sldMk cId="3871146006" sldId="302"/>
            <ac:spMk id="2" creationId="{7C04C375-2470-4DDF-830F-B9ED19A54DCC}"/>
          </ac:spMkLst>
        </pc:spChg>
        <pc:spChg chg="mod">
          <ac:chgData name="Johansson Susanne L RK HÄLSO- OCH SJUKVÅRD" userId="986b6fb2-768b-4041-a0b4-88a16f2067fb" providerId="ADAL" clId="{5CB73EED-96E3-4733-8C18-9C8F7BA51C2D}" dt="2023-10-30T16:56:20.870" v="454" actId="26606"/>
          <ac:spMkLst>
            <pc:docMk/>
            <pc:sldMk cId="3871146006" sldId="302"/>
            <ac:spMk id="3" creationId="{00000000-0000-0000-0000-000000000000}"/>
          </ac:spMkLst>
        </pc:spChg>
        <pc:spChg chg="mod">
          <ac:chgData name="Johansson Susanne L RK HÄLSO- OCH SJUKVÅRD" userId="986b6fb2-768b-4041-a0b4-88a16f2067fb" providerId="ADAL" clId="{5CB73EED-96E3-4733-8C18-9C8F7BA51C2D}" dt="2023-10-30T16:56:20.870" v="454" actId="26606"/>
          <ac:spMkLst>
            <pc:docMk/>
            <pc:sldMk cId="3871146006" sldId="302"/>
            <ac:spMk id="4" creationId="{00000000-0000-0000-0000-000000000000}"/>
          </ac:spMkLst>
        </pc:spChg>
        <pc:spChg chg="mod">
          <ac:chgData name="Johansson Susanne L RK HÄLSO- OCH SJUKVÅRD" userId="986b6fb2-768b-4041-a0b4-88a16f2067fb" providerId="ADAL" clId="{5CB73EED-96E3-4733-8C18-9C8F7BA51C2D}" dt="2023-10-30T16:56:20.870" v="454" actId="26606"/>
          <ac:spMkLst>
            <pc:docMk/>
            <pc:sldMk cId="3871146006" sldId="302"/>
            <ac:spMk id="5" creationId="{00000000-0000-0000-0000-000000000000}"/>
          </ac:spMkLst>
        </pc:spChg>
        <pc:spChg chg="mod">
          <ac:chgData name="Johansson Susanne L RK HÄLSO- OCH SJUKVÅRD" userId="986b6fb2-768b-4041-a0b4-88a16f2067fb" providerId="ADAL" clId="{5CB73EED-96E3-4733-8C18-9C8F7BA51C2D}" dt="2023-10-30T16:56:20.870" v="454" actId="26606"/>
          <ac:spMkLst>
            <pc:docMk/>
            <pc:sldMk cId="3871146006" sldId="302"/>
            <ac:spMk id="6" creationId="{38A9F45D-16A5-45ED-86EB-C7DE42F776C9}"/>
          </ac:spMkLst>
        </pc:spChg>
        <pc:picChg chg="add mod ord">
          <ac:chgData name="Johansson Susanne L RK HÄLSO- OCH SJUKVÅRD" userId="986b6fb2-768b-4041-a0b4-88a16f2067fb" providerId="ADAL" clId="{5CB73EED-96E3-4733-8C18-9C8F7BA51C2D}" dt="2023-10-30T16:56:20.870" v="454" actId="26606"/>
          <ac:picMkLst>
            <pc:docMk/>
            <pc:sldMk cId="3871146006" sldId="302"/>
            <ac:picMk id="8" creationId="{176A5AF8-1B49-64AF-4EB3-EFAF916E5057}"/>
          </ac:picMkLst>
        </pc:picChg>
      </pc:sldChg>
      <pc:sldChg chg="addSp delSp modSp mod modClrScheme chgLayout">
        <pc:chgData name="Johansson Susanne L RK HÄLSO- OCH SJUKVÅRD" userId="986b6fb2-768b-4041-a0b4-88a16f2067fb" providerId="ADAL" clId="{5CB73EED-96E3-4733-8C18-9C8F7BA51C2D}" dt="2023-10-30T15:12:18.879" v="91" actId="1076"/>
        <pc:sldMkLst>
          <pc:docMk/>
          <pc:sldMk cId="4024213022" sldId="306"/>
        </pc:sldMkLst>
        <pc:spChg chg="mod">
          <ac:chgData name="Johansson Susanne L RK HÄLSO- OCH SJUKVÅRD" userId="986b6fb2-768b-4041-a0b4-88a16f2067fb" providerId="ADAL" clId="{5CB73EED-96E3-4733-8C18-9C8F7BA51C2D}" dt="2023-10-30T14:38:41.009" v="2" actId="26606"/>
          <ac:spMkLst>
            <pc:docMk/>
            <pc:sldMk cId="4024213022" sldId="306"/>
            <ac:spMk id="3" creationId="{00000000-0000-0000-0000-000000000000}"/>
          </ac:spMkLst>
        </pc:spChg>
        <pc:spChg chg="mod">
          <ac:chgData name="Johansson Susanne L RK HÄLSO- OCH SJUKVÅRD" userId="986b6fb2-768b-4041-a0b4-88a16f2067fb" providerId="ADAL" clId="{5CB73EED-96E3-4733-8C18-9C8F7BA51C2D}" dt="2023-10-30T14:38:41.009" v="2" actId="26606"/>
          <ac:spMkLst>
            <pc:docMk/>
            <pc:sldMk cId="4024213022" sldId="306"/>
            <ac:spMk id="4" creationId="{00000000-0000-0000-0000-000000000000}"/>
          </ac:spMkLst>
        </pc:spChg>
        <pc:spChg chg="mod">
          <ac:chgData name="Johansson Susanne L RK HÄLSO- OCH SJUKVÅRD" userId="986b6fb2-768b-4041-a0b4-88a16f2067fb" providerId="ADAL" clId="{5CB73EED-96E3-4733-8C18-9C8F7BA51C2D}" dt="2023-10-30T14:38:41.009" v="2" actId="26606"/>
          <ac:spMkLst>
            <pc:docMk/>
            <pc:sldMk cId="4024213022" sldId="306"/>
            <ac:spMk id="5" creationId="{00000000-0000-0000-0000-000000000000}"/>
          </ac:spMkLst>
        </pc:spChg>
        <pc:spChg chg="del mod">
          <ac:chgData name="Johansson Susanne L RK HÄLSO- OCH SJUKVÅRD" userId="986b6fb2-768b-4041-a0b4-88a16f2067fb" providerId="ADAL" clId="{5CB73EED-96E3-4733-8C18-9C8F7BA51C2D}" dt="2023-10-30T14:40:21.006" v="16" actId="478"/>
          <ac:spMkLst>
            <pc:docMk/>
            <pc:sldMk cId="4024213022" sldId="306"/>
            <ac:spMk id="13" creationId="{7B632324-76F3-2189-ABB9-0C21557EAC0D}"/>
          </ac:spMkLst>
        </pc:spChg>
        <pc:spChg chg="add mod">
          <ac:chgData name="Johansson Susanne L RK HÄLSO- OCH SJUKVÅRD" userId="986b6fb2-768b-4041-a0b4-88a16f2067fb" providerId="ADAL" clId="{5CB73EED-96E3-4733-8C18-9C8F7BA51C2D}" dt="2023-10-30T14:40:16.729" v="15" actId="255"/>
          <ac:spMkLst>
            <pc:docMk/>
            <pc:sldMk cId="4024213022" sldId="306"/>
            <ac:spMk id="18" creationId="{51EFD093-285E-4541-3DF2-826985BE6320}"/>
          </ac:spMkLst>
        </pc:spChg>
        <pc:picChg chg="add del mod ord">
          <ac:chgData name="Johansson Susanne L RK HÄLSO- OCH SJUKVÅRD" userId="986b6fb2-768b-4041-a0b4-88a16f2067fb" providerId="ADAL" clId="{5CB73EED-96E3-4733-8C18-9C8F7BA51C2D}" dt="2023-10-30T14:49:29.392" v="20" actId="478"/>
          <ac:picMkLst>
            <pc:docMk/>
            <pc:sldMk cId="4024213022" sldId="306"/>
            <ac:picMk id="6" creationId="{0F7410DC-1B02-21F6-F444-A8C9A1F0BCC6}"/>
          </ac:picMkLst>
        </pc:picChg>
        <pc:picChg chg="del">
          <ac:chgData name="Johansson Susanne L RK HÄLSO- OCH SJUKVÅRD" userId="986b6fb2-768b-4041-a0b4-88a16f2067fb" providerId="ADAL" clId="{5CB73EED-96E3-4733-8C18-9C8F7BA51C2D}" dt="2023-10-30T14:38:21.928" v="0" actId="478"/>
          <ac:picMkLst>
            <pc:docMk/>
            <pc:sldMk cId="4024213022" sldId="306"/>
            <ac:picMk id="8" creationId="{DA3EFFC7-FAE1-6187-446A-8D940D07AA55}"/>
          </ac:picMkLst>
        </pc:picChg>
        <pc:picChg chg="add del mod">
          <ac:chgData name="Johansson Susanne L RK HÄLSO- OCH SJUKVÅRD" userId="986b6fb2-768b-4041-a0b4-88a16f2067fb" providerId="ADAL" clId="{5CB73EED-96E3-4733-8C18-9C8F7BA51C2D}" dt="2023-10-30T14:53:28.662" v="42" actId="478"/>
          <ac:picMkLst>
            <pc:docMk/>
            <pc:sldMk cId="4024213022" sldId="306"/>
            <ac:picMk id="9" creationId="{66645BD3-BE5C-825E-6F8A-B5AE4C4B9FAA}"/>
          </ac:picMkLst>
        </pc:picChg>
        <pc:picChg chg="add del mod">
          <ac:chgData name="Johansson Susanne L RK HÄLSO- OCH SJUKVÅRD" userId="986b6fb2-768b-4041-a0b4-88a16f2067fb" providerId="ADAL" clId="{5CB73EED-96E3-4733-8C18-9C8F7BA51C2D}" dt="2023-10-30T14:52:52.312" v="37" actId="478"/>
          <ac:picMkLst>
            <pc:docMk/>
            <pc:sldMk cId="4024213022" sldId="306"/>
            <ac:picMk id="11" creationId="{0E7D3DF8-3EE1-B34C-D2BB-7452F98F8839}"/>
          </ac:picMkLst>
        </pc:picChg>
        <pc:picChg chg="add mod">
          <ac:chgData name="Johansson Susanne L RK HÄLSO- OCH SJUKVÅRD" userId="986b6fb2-768b-4041-a0b4-88a16f2067fb" providerId="ADAL" clId="{5CB73EED-96E3-4733-8C18-9C8F7BA51C2D}" dt="2023-10-30T15:12:18.879" v="91" actId="1076"/>
          <ac:picMkLst>
            <pc:docMk/>
            <pc:sldMk cId="4024213022" sldId="306"/>
            <ac:picMk id="14" creationId="{E0A13CFD-02EF-8E92-95D4-42186D79BD26}"/>
          </ac:picMkLst>
        </pc:picChg>
        <pc:picChg chg="add mod">
          <ac:chgData name="Johansson Susanne L RK HÄLSO- OCH SJUKVÅRD" userId="986b6fb2-768b-4041-a0b4-88a16f2067fb" providerId="ADAL" clId="{5CB73EED-96E3-4733-8C18-9C8F7BA51C2D}" dt="2023-10-30T15:12:16.752" v="90" actId="1076"/>
          <ac:picMkLst>
            <pc:docMk/>
            <pc:sldMk cId="4024213022" sldId="306"/>
            <ac:picMk id="16" creationId="{028CF100-836E-EC7F-6982-B8B0827A4496}"/>
          </ac:picMkLst>
        </pc:picChg>
        <pc:picChg chg="add del">
          <ac:chgData name="Johansson Susanne L RK HÄLSO- OCH SJUKVÅRD" userId="986b6fb2-768b-4041-a0b4-88a16f2067fb" providerId="ADAL" clId="{5CB73EED-96E3-4733-8C18-9C8F7BA51C2D}" dt="2023-10-30T15:07:21.331" v="55" actId="22"/>
          <ac:picMkLst>
            <pc:docMk/>
            <pc:sldMk cId="4024213022" sldId="306"/>
            <ac:picMk id="19" creationId="{A317DE62-2879-11AE-139A-481CF7A49FB5}"/>
          </ac:picMkLst>
        </pc:picChg>
        <pc:picChg chg="add del mod">
          <ac:chgData name="Johansson Susanne L RK HÄLSO- OCH SJUKVÅRD" userId="986b6fb2-768b-4041-a0b4-88a16f2067fb" providerId="ADAL" clId="{5CB73EED-96E3-4733-8C18-9C8F7BA51C2D}" dt="2023-10-30T15:10:00.282" v="69" actId="478"/>
          <ac:picMkLst>
            <pc:docMk/>
            <pc:sldMk cId="4024213022" sldId="306"/>
            <ac:picMk id="21" creationId="{4A446B01-8596-E353-8C6A-AA568C332D3A}"/>
          </ac:picMkLst>
        </pc:picChg>
        <pc:picChg chg="add del mod">
          <ac:chgData name="Johansson Susanne L RK HÄLSO- OCH SJUKVÅRD" userId="986b6fb2-768b-4041-a0b4-88a16f2067fb" providerId="ADAL" clId="{5CB73EED-96E3-4733-8C18-9C8F7BA51C2D}" dt="2023-10-30T15:11:48.193" v="80" actId="478"/>
          <ac:picMkLst>
            <pc:docMk/>
            <pc:sldMk cId="4024213022" sldId="306"/>
            <ac:picMk id="23" creationId="{5DD8213F-C384-B305-6D9B-8B38703EE372}"/>
          </ac:picMkLst>
        </pc:picChg>
        <pc:picChg chg="add mod">
          <ac:chgData name="Johansson Susanne L RK HÄLSO- OCH SJUKVÅRD" userId="986b6fb2-768b-4041-a0b4-88a16f2067fb" providerId="ADAL" clId="{5CB73EED-96E3-4733-8C18-9C8F7BA51C2D}" dt="2023-10-30T15:12:12.515" v="89" actId="1076"/>
          <ac:picMkLst>
            <pc:docMk/>
            <pc:sldMk cId="4024213022" sldId="306"/>
            <ac:picMk id="25" creationId="{BB7EBAB2-AF67-A738-780B-E5C52661F39A}"/>
          </ac:picMkLst>
        </pc:picChg>
      </pc:sldChg>
      <pc:sldChg chg="modSp mod">
        <pc:chgData name="Johansson Susanne L RK HÄLSO- OCH SJUKVÅRD" userId="986b6fb2-768b-4041-a0b4-88a16f2067fb" providerId="ADAL" clId="{5CB73EED-96E3-4733-8C18-9C8F7BA51C2D}" dt="2023-10-30T16:58:15.034" v="565" actId="1076"/>
        <pc:sldMkLst>
          <pc:docMk/>
          <pc:sldMk cId="72675692" sldId="311"/>
        </pc:sldMkLst>
        <pc:spChg chg="mod">
          <ac:chgData name="Johansson Susanne L RK HÄLSO- OCH SJUKVÅRD" userId="986b6fb2-768b-4041-a0b4-88a16f2067fb" providerId="ADAL" clId="{5CB73EED-96E3-4733-8C18-9C8F7BA51C2D}" dt="2023-10-30T16:58:15.034" v="565" actId="1076"/>
          <ac:spMkLst>
            <pc:docMk/>
            <pc:sldMk cId="72675692" sldId="311"/>
            <ac:spMk id="13" creationId="{7B632324-76F3-2189-ABB9-0C21557EAC0D}"/>
          </ac:spMkLst>
        </pc:spChg>
        <pc:picChg chg="mod">
          <ac:chgData name="Johansson Susanne L RK HÄLSO- OCH SJUKVÅRD" userId="986b6fb2-768b-4041-a0b4-88a16f2067fb" providerId="ADAL" clId="{5CB73EED-96E3-4733-8C18-9C8F7BA51C2D}" dt="2023-10-30T14:39:00.543" v="3" actId="1076"/>
          <ac:picMkLst>
            <pc:docMk/>
            <pc:sldMk cId="72675692" sldId="311"/>
            <ac:picMk id="9" creationId="{E8E42351-FC58-068E-4B69-5EDE3B6C20A2}"/>
          </ac:picMkLst>
        </pc:picChg>
      </pc:sldChg>
      <pc:sldChg chg="addSp delSp modSp mod">
        <pc:chgData name="Johansson Susanne L RK HÄLSO- OCH SJUKVÅRD" userId="986b6fb2-768b-4041-a0b4-88a16f2067fb" providerId="ADAL" clId="{5CB73EED-96E3-4733-8C18-9C8F7BA51C2D}" dt="2023-10-30T16:59:50.737" v="577" actId="1076"/>
        <pc:sldMkLst>
          <pc:docMk/>
          <pc:sldMk cId="733206445" sldId="312"/>
        </pc:sldMkLst>
        <pc:spChg chg="add mod">
          <ac:chgData name="Johansson Susanne L RK HÄLSO- OCH SJUKVÅRD" userId="986b6fb2-768b-4041-a0b4-88a16f2067fb" providerId="ADAL" clId="{5CB73EED-96E3-4733-8C18-9C8F7BA51C2D}" dt="2023-10-30T16:59:50.737" v="577" actId="1076"/>
          <ac:spMkLst>
            <pc:docMk/>
            <pc:sldMk cId="733206445" sldId="312"/>
            <ac:spMk id="2" creationId="{B15385BA-DABB-1903-BF15-645542DB4409}"/>
          </ac:spMkLst>
        </pc:spChg>
        <pc:spChg chg="mod">
          <ac:chgData name="Johansson Susanne L RK HÄLSO- OCH SJUKVÅRD" userId="986b6fb2-768b-4041-a0b4-88a16f2067fb" providerId="ADAL" clId="{5CB73EED-96E3-4733-8C18-9C8F7BA51C2D}" dt="2023-10-30T16:59:47.802" v="576" actId="1076"/>
          <ac:spMkLst>
            <pc:docMk/>
            <pc:sldMk cId="733206445" sldId="312"/>
            <ac:spMk id="13" creationId="{7B632324-76F3-2189-ABB9-0C21557EAC0D}"/>
          </ac:spMkLst>
        </pc:spChg>
        <pc:picChg chg="del">
          <ac:chgData name="Johansson Susanne L RK HÄLSO- OCH SJUKVÅRD" userId="986b6fb2-768b-4041-a0b4-88a16f2067fb" providerId="ADAL" clId="{5CB73EED-96E3-4733-8C18-9C8F7BA51C2D}" dt="2023-10-30T16:59:14.076" v="568" actId="478"/>
          <ac:picMkLst>
            <pc:docMk/>
            <pc:sldMk cId="733206445" sldId="312"/>
            <ac:picMk id="9" creationId="{2BC49307-7E90-4255-DF4A-28FC5F6B2630}"/>
          </ac:picMkLst>
        </pc:picChg>
        <pc:picChg chg="del mod">
          <ac:chgData name="Johansson Susanne L RK HÄLSO- OCH SJUKVÅRD" userId="986b6fb2-768b-4041-a0b4-88a16f2067fb" providerId="ADAL" clId="{5CB73EED-96E3-4733-8C18-9C8F7BA51C2D}" dt="2023-10-30T16:59:16.795" v="570" actId="478"/>
          <ac:picMkLst>
            <pc:docMk/>
            <pc:sldMk cId="733206445" sldId="312"/>
            <ac:picMk id="10" creationId="{3227B357-4C62-1FFF-D2DE-3BDE597EB949}"/>
          </ac:picMkLst>
        </pc:picChg>
        <pc:picChg chg="del mod">
          <ac:chgData name="Johansson Susanne L RK HÄLSO- OCH SJUKVÅRD" userId="986b6fb2-768b-4041-a0b4-88a16f2067fb" providerId="ADAL" clId="{5CB73EED-96E3-4733-8C18-9C8F7BA51C2D}" dt="2023-10-30T16:59:15.388" v="569" actId="478"/>
          <ac:picMkLst>
            <pc:docMk/>
            <pc:sldMk cId="733206445" sldId="312"/>
            <ac:picMk id="14" creationId="{289F33B6-7BC4-23D7-A955-523BCB4BD872}"/>
          </ac:picMkLst>
        </pc:picChg>
      </pc:sldChg>
      <pc:sldChg chg="modSp new mod">
        <pc:chgData name="Johansson Susanne L RK HÄLSO- OCH SJUKVÅRD" userId="986b6fb2-768b-4041-a0b4-88a16f2067fb" providerId="ADAL" clId="{5CB73EED-96E3-4733-8C18-9C8F7BA51C2D}" dt="2023-10-30T16:57:54.494" v="564" actId="20577"/>
        <pc:sldMkLst>
          <pc:docMk/>
          <pc:sldMk cId="257267661" sldId="316"/>
        </pc:sldMkLst>
        <pc:spChg chg="mod">
          <ac:chgData name="Johansson Susanne L RK HÄLSO- OCH SJUKVÅRD" userId="986b6fb2-768b-4041-a0b4-88a16f2067fb" providerId="ADAL" clId="{5CB73EED-96E3-4733-8C18-9C8F7BA51C2D}" dt="2023-10-30T16:53:01.616" v="447" actId="20577"/>
          <ac:spMkLst>
            <pc:docMk/>
            <pc:sldMk cId="257267661" sldId="316"/>
            <ac:spMk id="2" creationId="{10BB31A6-85E0-62F6-6C1C-B4F7A4E84265}"/>
          </ac:spMkLst>
        </pc:spChg>
        <pc:spChg chg="mod">
          <ac:chgData name="Johansson Susanne L RK HÄLSO- OCH SJUKVÅRD" userId="986b6fb2-768b-4041-a0b4-88a16f2067fb" providerId="ADAL" clId="{5CB73EED-96E3-4733-8C18-9C8F7BA51C2D}" dt="2023-10-30T16:57:54.494" v="564" actId="20577"/>
          <ac:spMkLst>
            <pc:docMk/>
            <pc:sldMk cId="257267661" sldId="316"/>
            <ac:spMk id="3" creationId="{7851E802-4D41-CD8C-DD27-B125B8566813}"/>
          </ac:spMkLst>
        </pc:spChg>
      </pc:sldChg>
    </pc:docChg>
  </pc:docChgLst>
  <pc:docChgLst>
    <pc:chgData name="Johansson Susanne L RK HÄLSO- OCH SJUKVÅRD" userId="986b6fb2-768b-4041-a0b4-88a16f2067fb" providerId="ADAL" clId="{414576ED-AC9D-46FB-AD36-9EABB6E89447}"/>
    <pc:docChg chg="custSel modSld">
      <pc:chgData name="Johansson Susanne L RK HÄLSO- OCH SJUKVÅRD" userId="986b6fb2-768b-4041-a0b4-88a16f2067fb" providerId="ADAL" clId="{414576ED-AC9D-46FB-AD36-9EABB6E89447}" dt="2023-11-09T17:37:40.631" v="179" actId="20577"/>
      <pc:docMkLst>
        <pc:docMk/>
      </pc:docMkLst>
      <pc:sldChg chg="modSp mod">
        <pc:chgData name="Johansson Susanne L RK HÄLSO- OCH SJUKVÅRD" userId="986b6fb2-768b-4041-a0b4-88a16f2067fb" providerId="ADAL" clId="{414576ED-AC9D-46FB-AD36-9EABB6E89447}" dt="2023-11-09T17:37:40.631" v="179" actId="20577"/>
        <pc:sldMkLst>
          <pc:docMk/>
          <pc:sldMk cId="338975662" sldId="301"/>
        </pc:sldMkLst>
        <pc:spChg chg="mod">
          <ac:chgData name="Johansson Susanne L RK HÄLSO- OCH SJUKVÅRD" userId="986b6fb2-768b-4041-a0b4-88a16f2067fb" providerId="ADAL" clId="{414576ED-AC9D-46FB-AD36-9EABB6E89447}" dt="2023-11-09T17:37:40.631" v="179" actId="20577"/>
          <ac:spMkLst>
            <pc:docMk/>
            <pc:sldMk cId="338975662" sldId="301"/>
            <ac:spMk id="13" creationId="{7B632324-76F3-2189-ABB9-0C21557EAC0D}"/>
          </ac:spMkLst>
        </pc:spChg>
      </pc:sldChg>
      <pc:sldChg chg="modSp mod">
        <pc:chgData name="Johansson Susanne L RK HÄLSO- OCH SJUKVÅRD" userId="986b6fb2-768b-4041-a0b4-88a16f2067fb" providerId="ADAL" clId="{414576ED-AC9D-46FB-AD36-9EABB6E89447}" dt="2023-11-09T17:36:08.940" v="104" actId="20577"/>
        <pc:sldMkLst>
          <pc:docMk/>
          <pc:sldMk cId="3871146006" sldId="302"/>
        </pc:sldMkLst>
        <pc:spChg chg="mod">
          <ac:chgData name="Johansson Susanne L RK HÄLSO- OCH SJUKVÅRD" userId="986b6fb2-768b-4041-a0b4-88a16f2067fb" providerId="ADAL" clId="{414576ED-AC9D-46FB-AD36-9EABB6E89447}" dt="2023-11-09T17:36:08.940" v="104" actId="20577"/>
          <ac:spMkLst>
            <pc:docMk/>
            <pc:sldMk cId="3871146006" sldId="302"/>
            <ac:spMk id="6" creationId="{38A9F45D-16A5-45ED-86EB-C7DE42F776C9}"/>
          </ac:spMkLst>
        </pc:spChg>
      </pc:sldChg>
      <pc:sldChg chg="addSp delSp modSp mod">
        <pc:chgData name="Johansson Susanne L RK HÄLSO- OCH SJUKVÅRD" userId="986b6fb2-768b-4041-a0b4-88a16f2067fb" providerId="ADAL" clId="{414576ED-AC9D-46FB-AD36-9EABB6E89447}" dt="2023-11-09T17:34:55.130" v="17" actId="1076"/>
        <pc:sldMkLst>
          <pc:docMk/>
          <pc:sldMk cId="4024213022" sldId="306"/>
        </pc:sldMkLst>
        <pc:picChg chg="mod">
          <ac:chgData name="Johansson Susanne L RK HÄLSO- OCH SJUKVÅRD" userId="986b6fb2-768b-4041-a0b4-88a16f2067fb" providerId="ADAL" clId="{414576ED-AC9D-46FB-AD36-9EABB6E89447}" dt="2023-11-09T17:32:35.356" v="5" actId="688"/>
          <ac:picMkLst>
            <pc:docMk/>
            <pc:sldMk cId="4024213022" sldId="306"/>
            <ac:picMk id="2" creationId="{6D828447-707A-8723-1B0C-BDF9E0F93AC2}"/>
          </ac:picMkLst>
        </pc:picChg>
        <pc:picChg chg="add mod">
          <ac:chgData name="Johansson Susanne L RK HÄLSO- OCH SJUKVÅRD" userId="986b6fb2-768b-4041-a0b4-88a16f2067fb" providerId="ADAL" clId="{414576ED-AC9D-46FB-AD36-9EABB6E89447}" dt="2023-11-09T17:34:55.130" v="17" actId="1076"/>
          <ac:picMkLst>
            <pc:docMk/>
            <pc:sldMk cId="4024213022" sldId="306"/>
            <ac:picMk id="7" creationId="{09DDF5D0-123D-3C68-9295-A85C5DB45305}"/>
          </ac:picMkLst>
        </pc:picChg>
        <pc:picChg chg="mod">
          <ac:chgData name="Johansson Susanne L RK HÄLSO- OCH SJUKVÅRD" userId="986b6fb2-768b-4041-a0b4-88a16f2067fb" providerId="ADAL" clId="{414576ED-AC9D-46FB-AD36-9EABB6E89447}" dt="2023-11-09T17:32:37.708" v="6" actId="1076"/>
          <ac:picMkLst>
            <pc:docMk/>
            <pc:sldMk cId="4024213022" sldId="306"/>
            <ac:picMk id="14" creationId="{E0A13CFD-02EF-8E92-95D4-42186D79BD26}"/>
          </ac:picMkLst>
        </pc:picChg>
        <pc:picChg chg="del">
          <ac:chgData name="Johansson Susanne L RK HÄLSO- OCH SJUKVÅRD" userId="986b6fb2-768b-4041-a0b4-88a16f2067fb" providerId="ADAL" clId="{414576ED-AC9D-46FB-AD36-9EABB6E89447}" dt="2023-11-09T17:34:20.975" v="7" actId="478"/>
          <ac:picMkLst>
            <pc:docMk/>
            <pc:sldMk cId="4024213022" sldId="306"/>
            <ac:picMk id="25" creationId="{BB7EBAB2-AF67-A738-780B-E5C52661F39A}"/>
          </ac:picMkLst>
        </pc:picChg>
      </pc:sldChg>
      <pc:sldChg chg="modSp mod">
        <pc:chgData name="Johansson Susanne L RK HÄLSO- OCH SJUKVÅRD" userId="986b6fb2-768b-4041-a0b4-88a16f2067fb" providerId="ADAL" clId="{414576ED-AC9D-46FB-AD36-9EABB6E89447}" dt="2023-11-09T17:37:18.895" v="150" actId="20577"/>
        <pc:sldMkLst>
          <pc:docMk/>
          <pc:sldMk cId="257267661" sldId="316"/>
        </pc:sldMkLst>
        <pc:spChg chg="mod">
          <ac:chgData name="Johansson Susanne L RK HÄLSO- OCH SJUKVÅRD" userId="986b6fb2-768b-4041-a0b4-88a16f2067fb" providerId="ADAL" clId="{414576ED-AC9D-46FB-AD36-9EABB6E89447}" dt="2023-11-09T17:37:18.895" v="150" actId="20577"/>
          <ac:spMkLst>
            <pc:docMk/>
            <pc:sldMk cId="257267661" sldId="316"/>
            <ac:spMk id="3" creationId="{7851E802-4D41-CD8C-DD27-B125B8566813}"/>
          </ac:spMkLst>
        </pc:spChg>
      </pc:sldChg>
    </pc:docChg>
  </pc:docChgLst>
  <pc:docChgLst>
    <pc:chgData name="Johansson Susanne L RK HÄLSO- OCH SJUKVÅRD" userId="S::susanne.l.johansson@regionhalland.se::986b6fb2-768b-4041-a0b4-88a16f2067fb" providerId="AD" clId="Web-{B8A4AA58-3BF5-441D-9DC9-687F9FF0BFA4}"/>
    <pc:docChg chg="modSld">
      <pc:chgData name="Johansson Susanne L RK HÄLSO- OCH SJUKVÅRD" userId="S::susanne.l.johansson@regionhalland.se::986b6fb2-768b-4041-a0b4-88a16f2067fb" providerId="AD" clId="Web-{B8A4AA58-3BF5-441D-9DC9-687F9FF0BFA4}" dt="2023-11-16T11:12:38.274" v="17" actId="20577"/>
      <pc:docMkLst>
        <pc:docMk/>
      </pc:docMkLst>
      <pc:sldChg chg="modSp">
        <pc:chgData name="Johansson Susanne L RK HÄLSO- OCH SJUKVÅRD" userId="S::susanne.l.johansson@regionhalland.se::986b6fb2-768b-4041-a0b4-88a16f2067fb" providerId="AD" clId="Web-{B8A4AA58-3BF5-441D-9DC9-687F9FF0BFA4}" dt="2023-11-16T11:12:38.274" v="17" actId="20577"/>
        <pc:sldMkLst>
          <pc:docMk/>
          <pc:sldMk cId="257267661" sldId="316"/>
        </pc:sldMkLst>
        <pc:spChg chg="mod">
          <ac:chgData name="Johansson Susanne L RK HÄLSO- OCH SJUKVÅRD" userId="S::susanne.l.johansson@regionhalland.se::986b6fb2-768b-4041-a0b4-88a16f2067fb" providerId="AD" clId="Web-{B8A4AA58-3BF5-441D-9DC9-687F9FF0BFA4}" dt="2023-11-16T11:12:38.274" v="17" actId="20577"/>
          <ac:spMkLst>
            <pc:docMk/>
            <pc:sldMk cId="257267661" sldId="316"/>
            <ac:spMk id="3" creationId="{7851E802-4D41-CD8C-DD27-B125B8566813}"/>
          </ac:spMkLst>
        </pc:spChg>
      </pc:sldChg>
    </pc:docChg>
  </pc:docChgLst>
  <pc:docChgLst>
    <pc:chgData name="Johansson Susanne L RK HÄLSO- OCH SJUKVÅRD" userId="986b6fb2-768b-4041-a0b4-88a16f2067fb" providerId="ADAL" clId="{B8D89685-CC62-4995-AF82-D061314A946D}"/>
    <pc:docChg chg="undo custSel modSld">
      <pc:chgData name="Johansson Susanne L RK HÄLSO- OCH SJUKVÅRD" userId="986b6fb2-768b-4041-a0b4-88a16f2067fb" providerId="ADAL" clId="{B8D89685-CC62-4995-AF82-D061314A946D}" dt="2023-11-16T11:20:15.402" v="135" actId="20577"/>
      <pc:docMkLst>
        <pc:docMk/>
      </pc:docMkLst>
      <pc:sldChg chg="modSp mod">
        <pc:chgData name="Johansson Susanne L RK HÄLSO- OCH SJUKVÅRD" userId="986b6fb2-768b-4041-a0b4-88a16f2067fb" providerId="ADAL" clId="{B8D89685-CC62-4995-AF82-D061314A946D}" dt="2023-11-16T11:13:45.272" v="29" actId="1076"/>
        <pc:sldMkLst>
          <pc:docMk/>
          <pc:sldMk cId="1526386496" sldId="284"/>
        </pc:sldMkLst>
        <pc:spChg chg="mod">
          <ac:chgData name="Johansson Susanne L RK HÄLSO- OCH SJUKVÅRD" userId="986b6fb2-768b-4041-a0b4-88a16f2067fb" providerId="ADAL" clId="{B8D89685-CC62-4995-AF82-D061314A946D}" dt="2023-11-16T11:13:17.261" v="8" actId="20577"/>
          <ac:spMkLst>
            <pc:docMk/>
            <pc:sldMk cId="1526386496" sldId="284"/>
            <ac:spMk id="3" creationId="{34E3D8B8-F7D7-4EBE-AD2F-92060A89B7F1}"/>
          </ac:spMkLst>
        </pc:spChg>
        <pc:spChg chg="mod">
          <ac:chgData name="Johansson Susanne L RK HÄLSO- OCH SJUKVÅRD" userId="986b6fb2-768b-4041-a0b4-88a16f2067fb" providerId="ADAL" clId="{B8D89685-CC62-4995-AF82-D061314A946D}" dt="2023-11-16T11:13:45.272" v="29" actId="1076"/>
          <ac:spMkLst>
            <pc:docMk/>
            <pc:sldMk cId="1526386496" sldId="284"/>
            <ac:spMk id="6" creationId="{00000000-0000-0000-0000-000000000000}"/>
          </ac:spMkLst>
        </pc:spChg>
      </pc:sldChg>
      <pc:sldChg chg="delSp mod">
        <pc:chgData name="Johansson Susanne L RK HÄLSO- OCH SJUKVÅRD" userId="986b6fb2-768b-4041-a0b4-88a16f2067fb" providerId="ADAL" clId="{B8D89685-CC62-4995-AF82-D061314A946D}" dt="2023-11-16T11:19:46.725" v="130" actId="478"/>
        <pc:sldMkLst>
          <pc:docMk/>
          <pc:sldMk cId="1233159797" sldId="286"/>
        </pc:sldMkLst>
        <pc:spChg chg="del">
          <ac:chgData name="Johansson Susanne L RK HÄLSO- OCH SJUKVÅRD" userId="986b6fb2-768b-4041-a0b4-88a16f2067fb" providerId="ADAL" clId="{B8D89685-CC62-4995-AF82-D061314A946D}" dt="2023-11-16T11:19:46.725" v="130" actId="478"/>
          <ac:spMkLst>
            <pc:docMk/>
            <pc:sldMk cId="1233159797" sldId="286"/>
            <ac:spMk id="2" creationId="{70665539-6B9D-46C0-A149-71BD101CBA2E}"/>
          </ac:spMkLst>
        </pc:spChg>
      </pc:sldChg>
      <pc:sldChg chg="modSp mod">
        <pc:chgData name="Johansson Susanne L RK HÄLSO- OCH SJUKVÅRD" userId="986b6fb2-768b-4041-a0b4-88a16f2067fb" providerId="ADAL" clId="{B8D89685-CC62-4995-AF82-D061314A946D}" dt="2023-11-16T11:14:39.957" v="82" actId="20577"/>
        <pc:sldMkLst>
          <pc:docMk/>
          <pc:sldMk cId="338975662" sldId="301"/>
        </pc:sldMkLst>
        <pc:spChg chg="mod">
          <ac:chgData name="Johansson Susanne L RK HÄLSO- OCH SJUKVÅRD" userId="986b6fb2-768b-4041-a0b4-88a16f2067fb" providerId="ADAL" clId="{B8D89685-CC62-4995-AF82-D061314A946D}" dt="2023-11-16T11:14:39.957" v="82" actId="20577"/>
          <ac:spMkLst>
            <pc:docMk/>
            <pc:sldMk cId="338975662" sldId="301"/>
            <ac:spMk id="13" creationId="{7B632324-76F3-2189-ABB9-0C21557EAC0D}"/>
          </ac:spMkLst>
        </pc:spChg>
      </pc:sldChg>
      <pc:sldChg chg="modSp mod">
        <pc:chgData name="Johansson Susanne L RK HÄLSO- OCH SJUKVÅRD" userId="986b6fb2-768b-4041-a0b4-88a16f2067fb" providerId="ADAL" clId="{B8D89685-CC62-4995-AF82-D061314A946D}" dt="2023-11-16T11:15:02.168" v="92" actId="20577"/>
        <pc:sldMkLst>
          <pc:docMk/>
          <pc:sldMk cId="3871146006" sldId="302"/>
        </pc:sldMkLst>
        <pc:spChg chg="mod">
          <ac:chgData name="Johansson Susanne L RK HÄLSO- OCH SJUKVÅRD" userId="986b6fb2-768b-4041-a0b4-88a16f2067fb" providerId="ADAL" clId="{B8D89685-CC62-4995-AF82-D061314A946D}" dt="2023-11-16T11:15:02.168" v="92" actId="20577"/>
          <ac:spMkLst>
            <pc:docMk/>
            <pc:sldMk cId="3871146006" sldId="302"/>
            <ac:spMk id="6" creationId="{38A9F45D-16A5-45ED-86EB-C7DE42F776C9}"/>
          </ac:spMkLst>
        </pc:spChg>
      </pc:sldChg>
      <pc:sldChg chg="modSp mod">
        <pc:chgData name="Johansson Susanne L RK HÄLSO- OCH SJUKVÅRD" userId="986b6fb2-768b-4041-a0b4-88a16f2067fb" providerId="ADAL" clId="{B8D89685-CC62-4995-AF82-D061314A946D}" dt="2023-11-16T11:13:08.949" v="7" actId="255"/>
        <pc:sldMkLst>
          <pc:docMk/>
          <pc:sldMk cId="4024213022" sldId="306"/>
        </pc:sldMkLst>
        <pc:spChg chg="mod">
          <ac:chgData name="Johansson Susanne L RK HÄLSO- OCH SJUKVÅRD" userId="986b6fb2-768b-4041-a0b4-88a16f2067fb" providerId="ADAL" clId="{B8D89685-CC62-4995-AF82-D061314A946D}" dt="2023-11-16T11:13:08.949" v="7" actId="255"/>
          <ac:spMkLst>
            <pc:docMk/>
            <pc:sldMk cId="4024213022" sldId="306"/>
            <ac:spMk id="18" creationId="{51EFD093-285E-4541-3DF2-826985BE6320}"/>
          </ac:spMkLst>
        </pc:spChg>
      </pc:sldChg>
      <pc:sldChg chg="modSp mod">
        <pc:chgData name="Johansson Susanne L RK HÄLSO- OCH SJUKVÅRD" userId="986b6fb2-768b-4041-a0b4-88a16f2067fb" providerId="ADAL" clId="{B8D89685-CC62-4995-AF82-D061314A946D}" dt="2023-11-16T11:20:15.402" v="135" actId="20577"/>
        <pc:sldMkLst>
          <pc:docMk/>
          <pc:sldMk cId="3657595147" sldId="315"/>
        </pc:sldMkLst>
        <pc:spChg chg="mod">
          <ac:chgData name="Johansson Susanne L RK HÄLSO- OCH SJUKVÅRD" userId="986b6fb2-768b-4041-a0b4-88a16f2067fb" providerId="ADAL" clId="{B8D89685-CC62-4995-AF82-D061314A946D}" dt="2023-11-16T11:20:15.402" v="135" actId="20577"/>
          <ac:spMkLst>
            <pc:docMk/>
            <pc:sldMk cId="3657595147" sldId="315"/>
            <ac:spMk id="3" creationId="{8686C9B6-4779-6D6A-11A5-AA63FCB70B2D}"/>
          </ac:spMkLst>
        </pc:spChg>
      </pc:sldChg>
      <pc:sldChg chg="modSp mod">
        <pc:chgData name="Johansson Susanne L RK HÄLSO- OCH SJUKVÅRD" userId="986b6fb2-768b-4041-a0b4-88a16f2067fb" providerId="ADAL" clId="{B8D89685-CC62-4995-AF82-D061314A946D}" dt="2023-11-16T11:15:58.900" v="108" actId="20577"/>
        <pc:sldMkLst>
          <pc:docMk/>
          <pc:sldMk cId="257267661" sldId="316"/>
        </pc:sldMkLst>
        <pc:spChg chg="mod">
          <ac:chgData name="Johansson Susanne L RK HÄLSO- OCH SJUKVÅRD" userId="986b6fb2-768b-4041-a0b4-88a16f2067fb" providerId="ADAL" clId="{B8D89685-CC62-4995-AF82-D061314A946D}" dt="2023-11-16T11:15:58.900" v="108" actId="20577"/>
          <ac:spMkLst>
            <pc:docMk/>
            <pc:sldMk cId="257267661" sldId="316"/>
            <ac:spMk id="3" creationId="{7851E802-4D41-CD8C-DD27-B125B8566813}"/>
          </ac:spMkLst>
        </pc:spChg>
      </pc:sldChg>
    </pc:docChg>
  </pc:docChgLst>
  <pc:docChgLst>
    <pc:chgData name="Johansson Susanne L RK HÄLSO- OCH SJUKVÅRD" userId="986b6fb2-768b-4041-a0b4-88a16f2067fb" providerId="ADAL" clId="{ECA6120E-100F-4210-A766-15B0238D297B}"/>
    <pc:docChg chg="undo custSel addSld modSld modSection">
      <pc:chgData name="Johansson Susanne L RK HÄLSO- OCH SJUKVÅRD" userId="986b6fb2-768b-4041-a0b4-88a16f2067fb" providerId="ADAL" clId="{ECA6120E-100F-4210-A766-15B0238D297B}" dt="2023-10-19T06:15:40.973" v="1857" actId="20577"/>
      <pc:docMkLst>
        <pc:docMk/>
      </pc:docMkLst>
      <pc:sldChg chg="modSp mod">
        <pc:chgData name="Johansson Susanne L RK HÄLSO- OCH SJUKVÅRD" userId="986b6fb2-768b-4041-a0b4-88a16f2067fb" providerId="ADAL" clId="{ECA6120E-100F-4210-A766-15B0238D297B}" dt="2023-10-19T06:12:12.713" v="1382" actId="20577"/>
        <pc:sldMkLst>
          <pc:docMk/>
          <pc:sldMk cId="338975662" sldId="301"/>
        </pc:sldMkLst>
        <pc:spChg chg="mod">
          <ac:chgData name="Johansson Susanne L RK HÄLSO- OCH SJUKVÅRD" userId="986b6fb2-768b-4041-a0b4-88a16f2067fb" providerId="ADAL" clId="{ECA6120E-100F-4210-A766-15B0238D297B}" dt="2023-10-19T06:12:12.713" v="1382" actId="20577"/>
          <ac:spMkLst>
            <pc:docMk/>
            <pc:sldMk cId="338975662" sldId="301"/>
            <ac:spMk id="11" creationId="{E7C2889A-EC05-3D4C-5646-CCB29B001643}"/>
          </ac:spMkLst>
        </pc:spChg>
        <pc:spChg chg="mod">
          <ac:chgData name="Johansson Susanne L RK HÄLSO- OCH SJUKVÅRD" userId="986b6fb2-768b-4041-a0b4-88a16f2067fb" providerId="ADAL" clId="{ECA6120E-100F-4210-A766-15B0238D297B}" dt="2023-10-19T06:11:58.720" v="1356" actId="1076"/>
          <ac:spMkLst>
            <pc:docMk/>
            <pc:sldMk cId="338975662" sldId="301"/>
            <ac:spMk id="13" creationId="{7B632324-76F3-2189-ABB9-0C21557EAC0D}"/>
          </ac:spMkLst>
        </pc:spChg>
      </pc:sldChg>
      <pc:sldChg chg="modSp mod">
        <pc:chgData name="Johansson Susanne L RK HÄLSO- OCH SJUKVÅRD" userId="986b6fb2-768b-4041-a0b4-88a16f2067fb" providerId="ADAL" clId="{ECA6120E-100F-4210-A766-15B0238D297B}" dt="2023-10-19T06:08:18.220" v="1244" actId="255"/>
        <pc:sldMkLst>
          <pc:docMk/>
          <pc:sldMk cId="3871146006" sldId="302"/>
        </pc:sldMkLst>
        <pc:spChg chg="mod">
          <ac:chgData name="Johansson Susanne L RK HÄLSO- OCH SJUKVÅRD" userId="986b6fb2-768b-4041-a0b4-88a16f2067fb" providerId="ADAL" clId="{ECA6120E-100F-4210-A766-15B0238D297B}" dt="2023-10-19T05:53:24.345" v="665" actId="20577"/>
          <ac:spMkLst>
            <pc:docMk/>
            <pc:sldMk cId="3871146006" sldId="302"/>
            <ac:spMk id="2" creationId="{7C04C375-2470-4DDF-830F-B9ED19A54DCC}"/>
          </ac:spMkLst>
        </pc:spChg>
        <pc:spChg chg="mod">
          <ac:chgData name="Johansson Susanne L RK HÄLSO- OCH SJUKVÅRD" userId="986b6fb2-768b-4041-a0b4-88a16f2067fb" providerId="ADAL" clId="{ECA6120E-100F-4210-A766-15B0238D297B}" dt="2023-10-19T06:08:18.220" v="1244" actId="255"/>
          <ac:spMkLst>
            <pc:docMk/>
            <pc:sldMk cId="3871146006" sldId="302"/>
            <ac:spMk id="6" creationId="{38A9F45D-16A5-45ED-86EB-C7DE42F776C9}"/>
          </ac:spMkLst>
        </pc:spChg>
      </pc:sldChg>
      <pc:sldChg chg="modSp mod modNotesTx">
        <pc:chgData name="Johansson Susanne L RK HÄLSO- OCH SJUKVÅRD" userId="986b6fb2-768b-4041-a0b4-88a16f2067fb" providerId="ADAL" clId="{ECA6120E-100F-4210-A766-15B0238D297B}" dt="2023-10-19T06:08:47.809" v="1245" actId="20577"/>
        <pc:sldMkLst>
          <pc:docMk/>
          <pc:sldMk cId="2011203824" sldId="303"/>
        </pc:sldMkLst>
        <pc:spChg chg="mod">
          <ac:chgData name="Johansson Susanne L RK HÄLSO- OCH SJUKVÅRD" userId="986b6fb2-768b-4041-a0b4-88a16f2067fb" providerId="ADAL" clId="{ECA6120E-100F-4210-A766-15B0238D297B}" dt="2023-10-19T05:58:51.509" v="1012" actId="20577"/>
          <ac:spMkLst>
            <pc:docMk/>
            <pc:sldMk cId="2011203824" sldId="303"/>
            <ac:spMk id="2" creationId="{7C04C375-2470-4DDF-830F-B9ED19A54DCC}"/>
          </ac:spMkLst>
        </pc:spChg>
        <pc:spChg chg="mod">
          <ac:chgData name="Johansson Susanne L RK HÄLSO- OCH SJUKVÅRD" userId="986b6fb2-768b-4041-a0b4-88a16f2067fb" providerId="ADAL" clId="{ECA6120E-100F-4210-A766-15B0238D297B}" dt="2023-10-19T06:02:12.571" v="1065" actId="14100"/>
          <ac:spMkLst>
            <pc:docMk/>
            <pc:sldMk cId="2011203824" sldId="303"/>
            <ac:spMk id="6" creationId="{38A9F45D-16A5-45ED-86EB-C7DE42F776C9}"/>
          </ac:spMkLst>
        </pc:spChg>
      </pc:sldChg>
      <pc:sldChg chg="modSp mod">
        <pc:chgData name="Johansson Susanne L RK HÄLSO- OCH SJUKVÅRD" userId="986b6fb2-768b-4041-a0b4-88a16f2067fb" providerId="ADAL" clId="{ECA6120E-100F-4210-A766-15B0238D297B}" dt="2023-10-19T06:05:17.773" v="1109" actId="20577"/>
        <pc:sldMkLst>
          <pc:docMk/>
          <pc:sldMk cId="4024213022" sldId="306"/>
        </pc:sldMkLst>
        <pc:spChg chg="mod">
          <ac:chgData name="Johansson Susanne L RK HÄLSO- OCH SJUKVÅRD" userId="986b6fb2-768b-4041-a0b4-88a16f2067fb" providerId="ADAL" clId="{ECA6120E-100F-4210-A766-15B0238D297B}" dt="2023-10-19T06:05:17.773" v="1109" actId="20577"/>
          <ac:spMkLst>
            <pc:docMk/>
            <pc:sldMk cId="4024213022" sldId="306"/>
            <ac:spMk id="13" creationId="{7B632324-76F3-2189-ABB9-0C21557EAC0D}"/>
          </ac:spMkLst>
        </pc:spChg>
      </pc:sldChg>
      <pc:sldChg chg="modSp mod">
        <pc:chgData name="Johansson Susanne L RK HÄLSO- OCH SJUKVÅRD" userId="986b6fb2-768b-4041-a0b4-88a16f2067fb" providerId="ADAL" clId="{ECA6120E-100F-4210-A766-15B0238D297B}" dt="2023-10-19T06:05:33.428" v="1121" actId="20577"/>
        <pc:sldMkLst>
          <pc:docMk/>
          <pc:sldMk cId="72675692" sldId="311"/>
        </pc:sldMkLst>
        <pc:spChg chg="mod">
          <ac:chgData name="Johansson Susanne L RK HÄLSO- OCH SJUKVÅRD" userId="986b6fb2-768b-4041-a0b4-88a16f2067fb" providerId="ADAL" clId="{ECA6120E-100F-4210-A766-15B0238D297B}" dt="2023-10-19T06:05:33.428" v="1121" actId="20577"/>
          <ac:spMkLst>
            <pc:docMk/>
            <pc:sldMk cId="72675692" sldId="311"/>
            <ac:spMk id="13" creationId="{7B632324-76F3-2189-ABB9-0C21557EAC0D}"/>
          </ac:spMkLst>
        </pc:spChg>
      </pc:sldChg>
      <pc:sldChg chg="modSp mod">
        <pc:chgData name="Johansson Susanne L RK HÄLSO- OCH SJUKVÅRD" userId="986b6fb2-768b-4041-a0b4-88a16f2067fb" providerId="ADAL" clId="{ECA6120E-100F-4210-A766-15B0238D297B}" dt="2023-10-19T06:06:07.665" v="1141" actId="20577"/>
        <pc:sldMkLst>
          <pc:docMk/>
          <pc:sldMk cId="733206445" sldId="312"/>
        </pc:sldMkLst>
        <pc:spChg chg="mod">
          <ac:chgData name="Johansson Susanne L RK HÄLSO- OCH SJUKVÅRD" userId="986b6fb2-768b-4041-a0b4-88a16f2067fb" providerId="ADAL" clId="{ECA6120E-100F-4210-A766-15B0238D297B}" dt="2023-10-19T06:06:07.665" v="1141" actId="20577"/>
          <ac:spMkLst>
            <pc:docMk/>
            <pc:sldMk cId="733206445" sldId="312"/>
            <ac:spMk id="13" creationId="{7B632324-76F3-2189-ABB9-0C21557EAC0D}"/>
          </ac:spMkLst>
        </pc:spChg>
      </pc:sldChg>
      <pc:sldChg chg="modSp mod modNotesTx">
        <pc:chgData name="Johansson Susanne L RK HÄLSO- OCH SJUKVÅRD" userId="986b6fb2-768b-4041-a0b4-88a16f2067fb" providerId="ADAL" clId="{ECA6120E-100F-4210-A766-15B0238D297B}" dt="2023-10-19T06:11:41.997" v="1355" actId="20577"/>
        <pc:sldMkLst>
          <pc:docMk/>
          <pc:sldMk cId="991200458" sldId="314"/>
        </pc:sldMkLst>
        <pc:spChg chg="mod">
          <ac:chgData name="Johansson Susanne L RK HÄLSO- OCH SJUKVÅRD" userId="986b6fb2-768b-4041-a0b4-88a16f2067fb" providerId="ADAL" clId="{ECA6120E-100F-4210-A766-15B0238D297B}" dt="2023-10-19T06:02:53.579" v="1069" actId="20577"/>
          <ac:spMkLst>
            <pc:docMk/>
            <pc:sldMk cId="991200458" sldId="314"/>
            <ac:spMk id="2" creationId="{7C04C375-2470-4DDF-830F-B9ED19A54DCC}"/>
          </ac:spMkLst>
        </pc:spChg>
        <pc:spChg chg="mod">
          <ac:chgData name="Johansson Susanne L RK HÄLSO- OCH SJUKVÅRD" userId="986b6fb2-768b-4041-a0b4-88a16f2067fb" providerId="ADAL" clId="{ECA6120E-100F-4210-A766-15B0238D297B}" dt="2023-10-19T06:08:59.591" v="1256" actId="20577"/>
          <ac:spMkLst>
            <pc:docMk/>
            <pc:sldMk cId="991200458" sldId="314"/>
            <ac:spMk id="6" creationId="{38A9F45D-16A5-45ED-86EB-C7DE42F776C9}"/>
          </ac:spMkLst>
        </pc:spChg>
      </pc:sldChg>
      <pc:sldChg chg="modSp new mod">
        <pc:chgData name="Johansson Susanne L RK HÄLSO- OCH SJUKVÅRD" userId="986b6fb2-768b-4041-a0b4-88a16f2067fb" providerId="ADAL" clId="{ECA6120E-100F-4210-A766-15B0238D297B}" dt="2023-10-19T06:15:40.973" v="1857" actId="20577"/>
        <pc:sldMkLst>
          <pc:docMk/>
          <pc:sldMk cId="3657595147" sldId="315"/>
        </pc:sldMkLst>
        <pc:spChg chg="mod">
          <ac:chgData name="Johansson Susanne L RK HÄLSO- OCH SJUKVÅRD" userId="986b6fb2-768b-4041-a0b4-88a16f2067fb" providerId="ADAL" clId="{ECA6120E-100F-4210-A766-15B0238D297B}" dt="2023-10-19T06:10:23.999" v="1298" actId="20577"/>
          <ac:spMkLst>
            <pc:docMk/>
            <pc:sldMk cId="3657595147" sldId="315"/>
            <ac:spMk id="2" creationId="{29BDCE91-642D-82D9-FCDA-81ED723A0AAE}"/>
          </ac:spMkLst>
        </pc:spChg>
        <pc:spChg chg="mod">
          <ac:chgData name="Johansson Susanne L RK HÄLSO- OCH SJUKVÅRD" userId="986b6fb2-768b-4041-a0b4-88a16f2067fb" providerId="ADAL" clId="{ECA6120E-100F-4210-A766-15B0238D297B}" dt="2023-10-19T06:15:40.973" v="1857" actId="20577"/>
          <ac:spMkLst>
            <pc:docMk/>
            <pc:sldMk cId="3657595147" sldId="315"/>
            <ac:spMk id="3" creationId="{8686C9B6-4779-6D6A-11A5-AA63FCB70B2D}"/>
          </ac:spMkLst>
        </pc:spChg>
      </pc:sldChg>
    </pc:docChg>
  </pc:docChgLst>
  <pc:docChgLst>
    <pc:chgData name="Amaro Löfgren Malin RK" userId="S::malin.amaro-lofgren@regionhalland.se::049779ef-d996-4704-9df3-1fef4b6f10bc" providerId="AD" clId="Web-{6DB19BAC-7FDF-4702-8324-65D82452B942}"/>
    <pc:docChg chg="modSld">
      <pc:chgData name="Amaro Löfgren Malin RK" userId="S::malin.amaro-lofgren@regionhalland.se::049779ef-d996-4704-9df3-1fef4b6f10bc" providerId="AD" clId="Web-{6DB19BAC-7FDF-4702-8324-65D82452B942}" dt="2023-10-06T15:00:43.353" v="0" actId="20577"/>
      <pc:docMkLst>
        <pc:docMk/>
      </pc:docMkLst>
      <pc:sldChg chg="modSp">
        <pc:chgData name="Amaro Löfgren Malin RK" userId="S::malin.amaro-lofgren@regionhalland.se::049779ef-d996-4704-9df3-1fef4b6f10bc" providerId="AD" clId="Web-{6DB19BAC-7FDF-4702-8324-65D82452B942}" dt="2023-10-06T15:00:43.353" v="0" actId="20577"/>
        <pc:sldMkLst>
          <pc:docMk/>
          <pc:sldMk cId="3871146006" sldId="302"/>
        </pc:sldMkLst>
        <pc:spChg chg="mod">
          <ac:chgData name="Amaro Löfgren Malin RK" userId="S::malin.amaro-lofgren@regionhalland.se::049779ef-d996-4704-9df3-1fef4b6f10bc" providerId="AD" clId="Web-{6DB19BAC-7FDF-4702-8324-65D82452B942}" dt="2023-10-06T15:00:43.353" v="0" actId="20577"/>
          <ac:spMkLst>
            <pc:docMk/>
            <pc:sldMk cId="3871146006" sldId="302"/>
            <ac:spMk id="6" creationId="{38A9F45D-16A5-45ED-86EB-C7DE42F776C9}"/>
          </ac:spMkLst>
        </pc:spChg>
      </pc:sldChg>
    </pc:docChg>
  </pc:docChgLst>
  <pc:docChgLst>
    <pc:chgData name="Amaro Löfgren Malin RK" userId="S::malin.amaro-lofgren@regionhalland.se::049779ef-d996-4704-9df3-1fef4b6f10bc" providerId="AD" clId="Web-{FB26E6C9-8D2F-4810-B690-72C03B9E2F2A}"/>
    <pc:docChg chg="modSld">
      <pc:chgData name="Amaro Löfgren Malin RK" userId="S::malin.amaro-lofgren@regionhalland.se::049779ef-d996-4704-9df3-1fef4b6f10bc" providerId="AD" clId="Web-{FB26E6C9-8D2F-4810-B690-72C03B9E2F2A}" dt="2023-10-30T08:13:13.773" v="4" actId="14100"/>
      <pc:docMkLst>
        <pc:docMk/>
      </pc:docMkLst>
      <pc:sldChg chg="modSp">
        <pc:chgData name="Amaro Löfgren Malin RK" userId="S::malin.amaro-lofgren@regionhalland.se::049779ef-d996-4704-9df3-1fef4b6f10bc" providerId="AD" clId="Web-{FB26E6C9-8D2F-4810-B690-72C03B9E2F2A}" dt="2023-10-30T08:13:13.773" v="4" actId="14100"/>
        <pc:sldMkLst>
          <pc:docMk/>
          <pc:sldMk cId="4024213022" sldId="306"/>
        </pc:sldMkLst>
        <pc:picChg chg="mod">
          <ac:chgData name="Amaro Löfgren Malin RK" userId="S::malin.amaro-lofgren@regionhalland.se::049779ef-d996-4704-9df3-1fef4b6f10bc" providerId="AD" clId="Web-{FB26E6C9-8D2F-4810-B690-72C03B9E2F2A}" dt="2023-10-30T08:13:13.773" v="4" actId="14100"/>
          <ac:picMkLst>
            <pc:docMk/>
            <pc:sldMk cId="4024213022" sldId="306"/>
            <ac:picMk id="8" creationId="{DA3EFFC7-FAE1-6187-446A-8D940D07AA55}"/>
          </ac:picMkLst>
        </pc:picChg>
      </pc:sldChg>
      <pc:sldChg chg="modSp">
        <pc:chgData name="Amaro Löfgren Malin RK" userId="S::malin.amaro-lofgren@regionhalland.se::049779ef-d996-4704-9df3-1fef4b6f10bc" providerId="AD" clId="Web-{FB26E6C9-8D2F-4810-B690-72C03B9E2F2A}" dt="2023-10-30T08:13:04.820" v="3" actId="14100"/>
        <pc:sldMkLst>
          <pc:docMk/>
          <pc:sldMk cId="72675692" sldId="311"/>
        </pc:sldMkLst>
        <pc:picChg chg="mod">
          <ac:chgData name="Amaro Löfgren Malin RK" userId="S::malin.amaro-lofgren@regionhalland.se::049779ef-d996-4704-9df3-1fef4b6f10bc" providerId="AD" clId="Web-{FB26E6C9-8D2F-4810-B690-72C03B9E2F2A}" dt="2023-10-30T08:13:04.820" v="3" actId="14100"/>
          <ac:picMkLst>
            <pc:docMk/>
            <pc:sldMk cId="72675692" sldId="311"/>
            <ac:picMk id="9" creationId="{E8E42351-FC58-068E-4B69-5EDE3B6C20A2}"/>
          </ac:picMkLst>
        </pc:picChg>
      </pc:sldChg>
      <pc:sldChg chg="modSp">
        <pc:chgData name="Amaro Löfgren Malin RK" userId="S::malin.amaro-lofgren@regionhalland.se::049779ef-d996-4704-9df3-1fef4b6f10bc" providerId="AD" clId="Web-{FB26E6C9-8D2F-4810-B690-72C03B9E2F2A}" dt="2023-10-30T08:12:52.554" v="2" actId="14100"/>
        <pc:sldMkLst>
          <pc:docMk/>
          <pc:sldMk cId="733206445" sldId="312"/>
        </pc:sldMkLst>
        <pc:picChg chg="mod">
          <ac:chgData name="Amaro Löfgren Malin RK" userId="S::malin.amaro-lofgren@regionhalland.se::049779ef-d996-4704-9df3-1fef4b6f10bc" providerId="AD" clId="Web-{FB26E6C9-8D2F-4810-B690-72C03B9E2F2A}" dt="2023-10-30T08:12:52.476" v="0" actId="14100"/>
          <ac:picMkLst>
            <pc:docMk/>
            <pc:sldMk cId="733206445" sldId="312"/>
            <ac:picMk id="9" creationId="{2BC49307-7E90-4255-DF4A-28FC5F6B2630}"/>
          </ac:picMkLst>
        </pc:picChg>
        <pc:picChg chg="mod">
          <ac:chgData name="Amaro Löfgren Malin RK" userId="S::malin.amaro-lofgren@regionhalland.se::049779ef-d996-4704-9df3-1fef4b6f10bc" providerId="AD" clId="Web-{FB26E6C9-8D2F-4810-B690-72C03B9E2F2A}" dt="2023-10-30T08:12:52.523" v="1" actId="14100"/>
          <ac:picMkLst>
            <pc:docMk/>
            <pc:sldMk cId="733206445" sldId="312"/>
            <ac:picMk id="10" creationId="{3227B357-4C62-1FFF-D2DE-3BDE597EB949}"/>
          </ac:picMkLst>
        </pc:picChg>
        <pc:picChg chg="mod">
          <ac:chgData name="Amaro Löfgren Malin RK" userId="S::malin.amaro-lofgren@regionhalland.se::049779ef-d996-4704-9df3-1fef4b6f10bc" providerId="AD" clId="Web-{FB26E6C9-8D2F-4810-B690-72C03B9E2F2A}" dt="2023-10-30T08:12:52.554" v="2" actId="14100"/>
          <ac:picMkLst>
            <pc:docMk/>
            <pc:sldMk cId="733206445" sldId="312"/>
            <ac:picMk id="14" creationId="{289F33B6-7BC4-23D7-A955-523BCB4BD872}"/>
          </ac:picMkLst>
        </pc:picChg>
      </pc:sldChg>
    </pc:docChg>
  </pc:docChgLst>
  <pc:docChgLst>
    <pc:chgData name="Johansson Susanne L RK HÄLSO- OCH SJUKVÅRD" userId="S::susanne.l.johansson@regionhalland.se::986b6fb2-768b-4041-a0b4-88a16f2067fb" providerId="AD" clId="Web-{C0CA62FD-A18D-4AF2-A3DC-15A0C75A3296}"/>
    <pc:docChg chg="modSld">
      <pc:chgData name="Johansson Susanne L RK HÄLSO- OCH SJUKVÅRD" userId="S::susanne.l.johansson@regionhalland.se::986b6fb2-768b-4041-a0b4-88a16f2067fb" providerId="AD" clId="Web-{C0CA62FD-A18D-4AF2-A3DC-15A0C75A3296}" dt="2023-11-08T15:18:22.666" v="21" actId="20577"/>
      <pc:docMkLst>
        <pc:docMk/>
      </pc:docMkLst>
      <pc:sldChg chg="modSp">
        <pc:chgData name="Johansson Susanne L RK HÄLSO- OCH SJUKVÅRD" userId="S::susanne.l.johansson@regionhalland.se::986b6fb2-768b-4041-a0b4-88a16f2067fb" providerId="AD" clId="Web-{C0CA62FD-A18D-4AF2-A3DC-15A0C75A3296}" dt="2023-11-08T15:18:22.666" v="21" actId="20577"/>
        <pc:sldMkLst>
          <pc:docMk/>
          <pc:sldMk cId="338975662" sldId="301"/>
        </pc:sldMkLst>
        <pc:spChg chg="mod">
          <ac:chgData name="Johansson Susanne L RK HÄLSO- OCH SJUKVÅRD" userId="S::susanne.l.johansson@regionhalland.se::986b6fb2-768b-4041-a0b4-88a16f2067fb" providerId="AD" clId="Web-{C0CA62FD-A18D-4AF2-A3DC-15A0C75A3296}" dt="2023-11-08T15:18:22.666" v="21" actId="20577"/>
          <ac:spMkLst>
            <pc:docMk/>
            <pc:sldMk cId="338975662" sldId="301"/>
            <ac:spMk id="13" creationId="{7B632324-76F3-2189-ABB9-0C21557EAC0D}"/>
          </ac:spMkLst>
        </pc:spChg>
      </pc:sldChg>
    </pc:docChg>
  </pc:docChgLst>
  <pc:docChgLst>
    <pc:chgData name="Johansson Susanne L RK HÄLSO- OCH SJUKVÅRD" userId="S::susanne.l.johansson@regionhalland.se::986b6fb2-768b-4041-a0b4-88a16f2067fb" providerId="AD" clId="Web-{17F7791C-FC2F-4DB0-BA4B-AFA1F395F244}"/>
    <pc:docChg chg="modSld">
      <pc:chgData name="Johansson Susanne L RK HÄLSO- OCH SJUKVÅRD" userId="S::susanne.l.johansson@regionhalland.se::986b6fb2-768b-4041-a0b4-88a16f2067fb" providerId="AD" clId="Web-{17F7791C-FC2F-4DB0-BA4B-AFA1F395F244}" dt="2023-10-06T15:27:51.085" v="65" actId="20577"/>
      <pc:docMkLst>
        <pc:docMk/>
      </pc:docMkLst>
      <pc:sldChg chg="modSp">
        <pc:chgData name="Johansson Susanne L RK HÄLSO- OCH SJUKVÅRD" userId="S::susanne.l.johansson@regionhalland.se::986b6fb2-768b-4041-a0b4-88a16f2067fb" providerId="AD" clId="Web-{17F7791C-FC2F-4DB0-BA4B-AFA1F395F244}" dt="2023-10-06T15:16:40.256" v="1" actId="20577"/>
        <pc:sldMkLst>
          <pc:docMk/>
          <pc:sldMk cId="1526386496" sldId="284"/>
        </pc:sldMkLst>
        <pc:spChg chg="mod">
          <ac:chgData name="Johansson Susanne L RK HÄLSO- OCH SJUKVÅRD" userId="S::susanne.l.johansson@regionhalland.se::986b6fb2-768b-4041-a0b4-88a16f2067fb" providerId="AD" clId="Web-{17F7791C-FC2F-4DB0-BA4B-AFA1F395F244}" dt="2023-10-06T15:16:40.256" v="1" actId="20577"/>
          <ac:spMkLst>
            <pc:docMk/>
            <pc:sldMk cId="1526386496" sldId="284"/>
            <ac:spMk id="2" creationId="{3B63EA34-CB00-4690-8DF9-CDA85DE5103F}"/>
          </ac:spMkLst>
        </pc:spChg>
      </pc:sldChg>
      <pc:sldChg chg="modSp mod modShow">
        <pc:chgData name="Johansson Susanne L RK HÄLSO- OCH SJUKVÅRD" userId="S::susanne.l.johansson@regionhalland.se::986b6fb2-768b-4041-a0b4-88a16f2067fb" providerId="AD" clId="Web-{17F7791C-FC2F-4DB0-BA4B-AFA1F395F244}" dt="2023-10-06T15:26:19.335" v="42" actId="20577"/>
        <pc:sldMkLst>
          <pc:docMk/>
          <pc:sldMk cId="338975662" sldId="301"/>
        </pc:sldMkLst>
        <pc:spChg chg="mod">
          <ac:chgData name="Johansson Susanne L RK HÄLSO- OCH SJUKVÅRD" userId="S::susanne.l.johansson@regionhalland.se::986b6fb2-768b-4041-a0b4-88a16f2067fb" providerId="AD" clId="Web-{17F7791C-FC2F-4DB0-BA4B-AFA1F395F244}" dt="2023-10-06T15:26:19.335" v="42" actId="20577"/>
          <ac:spMkLst>
            <pc:docMk/>
            <pc:sldMk cId="338975662" sldId="301"/>
            <ac:spMk id="13" creationId="{7B632324-76F3-2189-ABB9-0C21557EAC0D}"/>
          </ac:spMkLst>
        </pc:spChg>
      </pc:sldChg>
      <pc:sldChg chg="modSp">
        <pc:chgData name="Johansson Susanne L RK HÄLSO- OCH SJUKVÅRD" userId="S::susanne.l.johansson@regionhalland.se::986b6fb2-768b-4041-a0b4-88a16f2067fb" providerId="AD" clId="Web-{17F7791C-FC2F-4DB0-BA4B-AFA1F395F244}" dt="2023-10-06T15:27:51.085" v="65" actId="20577"/>
        <pc:sldMkLst>
          <pc:docMk/>
          <pc:sldMk cId="4024213022" sldId="306"/>
        </pc:sldMkLst>
        <pc:spChg chg="mod">
          <ac:chgData name="Johansson Susanne L RK HÄLSO- OCH SJUKVÅRD" userId="S::susanne.l.johansson@regionhalland.se::986b6fb2-768b-4041-a0b4-88a16f2067fb" providerId="AD" clId="Web-{17F7791C-FC2F-4DB0-BA4B-AFA1F395F244}" dt="2023-10-06T15:27:51.085" v="65" actId="20577"/>
          <ac:spMkLst>
            <pc:docMk/>
            <pc:sldMk cId="4024213022" sldId="306"/>
            <ac:spMk id="13" creationId="{7B632324-76F3-2189-ABB9-0C21557EAC0D}"/>
          </ac:spMkLst>
        </pc:spChg>
      </pc:sldChg>
    </pc:docChg>
  </pc:docChgLst>
  <pc:docChgLst>
    <pc:chgData name="Johansson Susanne L RK HÄLSO- OCH SJUKVÅRD" userId="S::susanne.l.johansson@regionhalland.se::986b6fb2-768b-4041-a0b4-88a16f2067fb" providerId="AD" clId="Web-{F877AADE-9492-4279-8BC9-DA8F1D6BCED2}"/>
    <pc:docChg chg="modSld">
      <pc:chgData name="Johansson Susanne L RK HÄLSO- OCH SJUKVÅRD" userId="S::susanne.l.johansson@regionhalland.se::986b6fb2-768b-4041-a0b4-88a16f2067fb" providerId="AD" clId="Web-{F877AADE-9492-4279-8BC9-DA8F1D6BCED2}" dt="2023-11-09T17:30:35.220" v="35" actId="688"/>
      <pc:docMkLst>
        <pc:docMk/>
      </pc:docMkLst>
      <pc:sldChg chg="modSp">
        <pc:chgData name="Johansson Susanne L RK HÄLSO- OCH SJUKVÅRD" userId="S::susanne.l.johansson@regionhalland.se::986b6fb2-768b-4041-a0b4-88a16f2067fb" providerId="AD" clId="Web-{F877AADE-9492-4279-8BC9-DA8F1D6BCED2}" dt="2023-11-09T17:29:40.640" v="18" actId="20577"/>
        <pc:sldMkLst>
          <pc:docMk/>
          <pc:sldMk cId="1526386496" sldId="284"/>
        </pc:sldMkLst>
        <pc:spChg chg="mod">
          <ac:chgData name="Johansson Susanne L RK HÄLSO- OCH SJUKVÅRD" userId="S::susanne.l.johansson@regionhalland.se::986b6fb2-768b-4041-a0b4-88a16f2067fb" providerId="AD" clId="Web-{F877AADE-9492-4279-8BC9-DA8F1D6BCED2}" dt="2023-11-09T17:29:40.640" v="18" actId="20577"/>
          <ac:spMkLst>
            <pc:docMk/>
            <pc:sldMk cId="1526386496" sldId="284"/>
            <ac:spMk id="2" creationId="{3B63EA34-CB00-4690-8DF9-CDA85DE5103F}"/>
          </ac:spMkLst>
        </pc:spChg>
      </pc:sldChg>
      <pc:sldChg chg="addSp delSp modSp">
        <pc:chgData name="Johansson Susanne L RK HÄLSO- OCH SJUKVÅRD" userId="S::susanne.l.johansson@regionhalland.se::986b6fb2-768b-4041-a0b4-88a16f2067fb" providerId="AD" clId="Web-{F877AADE-9492-4279-8BC9-DA8F1D6BCED2}" dt="2023-11-09T17:30:35.220" v="35" actId="688"/>
        <pc:sldMkLst>
          <pc:docMk/>
          <pc:sldMk cId="4024213022" sldId="306"/>
        </pc:sldMkLst>
        <pc:spChg chg="mod">
          <ac:chgData name="Johansson Susanne L RK HÄLSO- OCH SJUKVÅRD" userId="S::susanne.l.johansson@regionhalland.se::986b6fb2-768b-4041-a0b4-88a16f2067fb" providerId="AD" clId="Web-{F877AADE-9492-4279-8BC9-DA8F1D6BCED2}" dt="2023-11-09T17:30:09.642" v="29" actId="20577"/>
          <ac:spMkLst>
            <pc:docMk/>
            <pc:sldMk cId="4024213022" sldId="306"/>
            <ac:spMk id="18" creationId="{51EFD093-285E-4541-3DF2-826985BE6320}"/>
          </ac:spMkLst>
        </pc:spChg>
        <pc:picChg chg="add mod">
          <ac:chgData name="Johansson Susanne L RK HÄLSO- OCH SJUKVÅRD" userId="S::susanne.l.johansson@regionhalland.se::986b6fb2-768b-4041-a0b4-88a16f2067fb" providerId="AD" clId="Web-{F877AADE-9492-4279-8BC9-DA8F1D6BCED2}" dt="2023-11-09T17:30:35.220" v="35" actId="688"/>
          <ac:picMkLst>
            <pc:docMk/>
            <pc:sldMk cId="4024213022" sldId="306"/>
            <ac:picMk id="2" creationId="{6D828447-707A-8723-1B0C-BDF9E0F93AC2}"/>
          </ac:picMkLst>
        </pc:picChg>
        <pc:picChg chg="del">
          <ac:chgData name="Johansson Susanne L RK HÄLSO- OCH SJUKVÅRD" userId="S::susanne.l.johansson@regionhalland.se::986b6fb2-768b-4041-a0b4-88a16f2067fb" providerId="AD" clId="Web-{F877AADE-9492-4279-8BC9-DA8F1D6BCED2}" dt="2023-11-09T17:30:18.314" v="30"/>
          <ac:picMkLst>
            <pc:docMk/>
            <pc:sldMk cId="4024213022" sldId="306"/>
            <ac:picMk id="16" creationId="{028CF100-836E-EC7F-6982-B8B0827A4496}"/>
          </ac:picMkLst>
        </pc:picChg>
      </pc:sldChg>
    </pc:docChg>
  </pc:docChgLst>
  <pc:docChgLst>
    <pc:chgData name="Amaro Löfgren Malin RK" userId="S::malin.amaro-lofgren@regionhalland.se::049779ef-d996-4704-9df3-1fef4b6f10bc" providerId="AD" clId="Web-{92B77D60-1FE4-4A51-B292-0D7CBC3474C3}"/>
    <pc:docChg chg="modSld">
      <pc:chgData name="Amaro Löfgren Malin RK" userId="S::malin.amaro-lofgren@regionhalland.se::049779ef-d996-4704-9df3-1fef4b6f10bc" providerId="AD" clId="Web-{92B77D60-1FE4-4A51-B292-0D7CBC3474C3}" dt="2023-10-30T08:12:13.535" v="71" actId="1076"/>
      <pc:docMkLst>
        <pc:docMk/>
      </pc:docMkLst>
      <pc:sldChg chg="modSp">
        <pc:chgData name="Amaro Löfgren Malin RK" userId="S::malin.amaro-lofgren@regionhalland.se::049779ef-d996-4704-9df3-1fef4b6f10bc" providerId="AD" clId="Web-{92B77D60-1FE4-4A51-B292-0D7CBC3474C3}" dt="2023-10-30T07:42:56.243" v="16" actId="20577"/>
        <pc:sldMkLst>
          <pc:docMk/>
          <pc:sldMk cId="3871146006" sldId="302"/>
        </pc:sldMkLst>
        <pc:spChg chg="mod">
          <ac:chgData name="Amaro Löfgren Malin RK" userId="S::malin.amaro-lofgren@regionhalland.se::049779ef-d996-4704-9df3-1fef4b6f10bc" providerId="AD" clId="Web-{92B77D60-1FE4-4A51-B292-0D7CBC3474C3}" dt="2023-10-30T07:42:56.243" v="16" actId="20577"/>
          <ac:spMkLst>
            <pc:docMk/>
            <pc:sldMk cId="3871146006" sldId="302"/>
            <ac:spMk id="6" creationId="{38A9F45D-16A5-45ED-86EB-C7DE42F776C9}"/>
          </ac:spMkLst>
        </pc:spChg>
      </pc:sldChg>
      <pc:sldChg chg="modSp">
        <pc:chgData name="Amaro Löfgren Malin RK" userId="S::malin.amaro-lofgren@regionhalland.se::049779ef-d996-4704-9df3-1fef4b6f10bc" providerId="AD" clId="Web-{92B77D60-1FE4-4A51-B292-0D7CBC3474C3}" dt="2023-10-30T07:43:45.119" v="19" actId="20577"/>
        <pc:sldMkLst>
          <pc:docMk/>
          <pc:sldMk cId="2011203824" sldId="303"/>
        </pc:sldMkLst>
        <pc:spChg chg="mod">
          <ac:chgData name="Amaro Löfgren Malin RK" userId="S::malin.amaro-lofgren@regionhalland.se::049779ef-d996-4704-9df3-1fef4b6f10bc" providerId="AD" clId="Web-{92B77D60-1FE4-4A51-B292-0D7CBC3474C3}" dt="2023-10-30T07:43:45.119" v="19" actId="20577"/>
          <ac:spMkLst>
            <pc:docMk/>
            <pc:sldMk cId="2011203824" sldId="303"/>
            <ac:spMk id="6" creationId="{38A9F45D-16A5-45ED-86EB-C7DE42F776C9}"/>
          </ac:spMkLst>
        </pc:spChg>
      </pc:sldChg>
      <pc:sldChg chg="addSp delSp modSp">
        <pc:chgData name="Amaro Löfgren Malin RK" userId="S::malin.amaro-lofgren@regionhalland.se::049779ef-d996-4704-9df3-1fef4b6f10bc" providerId="AD" clId="Web-{92B77D60-1FE4-4A51-B292-0D7CBC3474C3}" dt="2023-10-30T07:59:57.681" v="44" actId="1076"/>
        <pc:sldMkLst>
          <pc:docMk/>
          <pc:sldMk cId="4024213022" sldId="306"/>
        </pc:sldMkLst>
        <pc:spChg chg="mod">
          <ac:chgData name="Amaro Löfgren Malin RK" userId="S::malin.amaro-lofgren@regionhalland.se::049779ef-d996-4704-9df3-1fef4b6f10bc" providerId="AD" clId="Web-{92B77D60-1FE4-4A51-B292-0D7CBC3474C3}" dt="2023-10-30T07:45:26.324" v="28" actId="14100"/>
          <ac:spMkLst>
            <pc:docMk/>
            <pc:sldMk cId="4024213022" sldId="306"/>
            <ac:spMk id="13" creationId="{7B632324-76F3-2189-ABB9-0C21557EAC0D}"/>
          </ac:spMkLst>
        </pc:spChg>
        <pc:picChg chg="add del mod">
          <ac:chgData name="Amaro Löfgren Malin RK" userId="S::malin.amaro-lofgren@regionhalland.se::049779ef-d996-4704-9df3-1fef4b6f10bc" providerId="AD" clId="Web-{92B77D60-1FE4-4A51-B292-0D7CBC3474C3}" dt="2023-10-30T07:53:21.050" v="42"/>
          <ac:picMkLst>
            <pc:docMk/>
            <pc:sldMk cId="4024213022" sldId="306"/>
            <ac:picMk id="2" creationId="{16874268-93F2-1E52-6F34-A751AE5F6731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7:43:57.104" v="21"/>
          <ac:picMkLst>
            <pc:docMk/>
            <pc:sldMk cId="4024213022" sldId="306"/>
            <ac:picMk id="6" creationId="{31E7F71A-7577-7E3F-0F70-AC6E8B713FD0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7:44:02.963" v="23"/>
          <ac:picMkLst>
            <pc:docMk/>
            <pc:sldMk cId="4024213022" sldId="306"/>
            <ac:picMk id="7" creationId="{38067D6D-26E9-F1E0-C9D1-C9D9BE5B31F0}"/>
          </ac:picMkLst>
        </pc:picChg>
        <pc:picChg chg="add mod">
          <ac:chgData name="Amaro Löfgren Malin RK" userId="S::malin.amaro-lofgren@regionhalland.se::049779ef-d996-4704-9df3-1fef4b6f10bc" providerId="AD" clId="Web-{92B77D60-1FE4-4A51-B292-0D7CBC3474C3}" dt="2023-10-30T07:59:57.681" v="44" actId="1076"/>
          <ac:picMkLst>
            <pc:docMk/>
            <pc:sldMk cId="4024213022" sldId="306"/>
            <ac:picMk id="8" creationId="{DA3EFFC7-FAE1-6187-446A-8D940D07AA55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7:43:59.307" v="22"/>
          <ac:picMkLst>
            <pc:docMk/>
            <pc:sldMk cId="4024213022" sldId="306"/>
            <ac:picMk id="12" creationId="{5390C145-945F-946A-E5EE-BF2EEE620050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7:43:54.072" v="20"/>
          <ac:picMkLst>
            <pc:docMk/>
            <pc:sldMk cId="4024213022" sldId="306"/>
            <ac:picMk id="14" creationId="{E145A844-FEC4-87D1-77F7-F47C58317805}"/>
          </ac:picMkLst>
        </pc:picChg>
      </pc:sldChg>
      <pc:sldChg chg="addSp delSp modSp">
        <pc:chgData name="Amaro Löfgren Malin RK" userId="S::malin.amaro-lofgren@regionhalland.se::049779ef-d996-4704-9df3-1fef4b6f10bc" providerId="AD" clId="Web-{92B77D60-1FE4-4A51-B292-0D7CBC3474C3}" dt="2023-10-30T08:00:15.197" v="46" actId="1076"/>
        <pc:sldMkLst>
          <pc:docMk/>
          <pc:sldMk cId="72675692" sldId="311"/>
        </pc:sldMkLst>
        <pc:spChg chg="mod">
          <ac:chgData name="Amaro Löfgren Malin RK" userId="S::malin.amaro-lofgren@regionhalland.se::049779ef-d996-4704-9df3-1fef4b6f10bc" providerId="AD" clId="Web-{92B77D60-1FE4-4A51-B292-0D7CBC3474C3}" dt="2023-10-30T07:48:08.670" v="41" actId="14100"/>
          <ac:spMkLst>
            <pc:docMk/>
            <pc:sldMk cId="72675692" sldId="311"/>
            <ac:spMk id="13" creationId="{7B632324-76F3-2189-ABB9-0C21557EAC0D}"/>
          </ac:spMkLst>
        </pc:spChg>
        <pc:picChg chg="del">
          <ac:chgData name="Amaro Löfgren Malin RK" userId="S::malin.amaro-lofgren@regionhalland.se::049779ef-d996-4704-9df3-1fef4b6f10bc" providerId="AD" clId="Web-{92B77D60-1FE4-4A51-B292-0D7CBC3474C3}" dt="2023-10-30T07:46:54.356" v="32"/>
          <ac:picMkLst>
            <pc:docMk/>
            <pc:sldMk cId="72675692" sldId="311"/>
            <ac:picMk id="2" creationId="{B9AFB519-8D61-19D9-DDBE-31B78A89BDF0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7:47:00.841" v="35"/>
          <ac:picMkLst>
            <pc:docMk/>
            <pc:sldMk cId="72675692" sldId="311"/>
            <ac:picMk id="6" creationId="{31E7F71A-7577-7E3F-0F70-AC6E8B713FD0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7:46:56.747" v="33"/>
          <ac:picMkLst>
            <pc:docMk/>
            <pc:sldMk cId="72675692" sldId="311"/>
            <ac:picMk id="7" creationId="{38067D6D-26E9-F1E0-C9D1-C9D9BE5B31F0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7:46:58.685" v="34"/>
          <ac:picMkLst>
            <pc:docMk/>
            <pc:sldMk cId="72675692" sldId="311"/>
            <ac:picMk id="8" creationId="{0F96A272-BD50-6A75-14CC-35C1F0DEB771}"/>
          </ac:picMkLst>
        </pc:picChg>
        <pc:picChg chg="add mod">
          <ac:chgData name="Amaro Löfgren Malin RK" userId="S::malin.amaro-lofgren@regionhalland.se::049779ef-d996-4704-9df3-1fef4b6f10bc" providerId="AD" clId="Web-{92B77D60-1FE4-4A51-B292-0D7CBC3474C3}" dt="2023-10-30T08:00:15.197" v="46" actId="1076"/>
          <ac:picMkLst>
            <pc:docMk/>
            <pc:sldMk cId="72675692" sldId="311"/>
            <ac:picMk id="9" creationId="{E8E42351-FC58-068E-4B69-5EDE3B6C20A2}"/>
          </ac:picMkLst>
        </pc:picChg>
      </pc:sldChg>
      <pc:sldChg chg="addSp delSp modSp">
        <pc:chgData name="Amaro Löfgren Malin RK" userId="S::malin.amaro-lofgren@regionhalland.se::049779ef-d996-4704-9df3-1fef4b6f10bc" providerId="AD" clId="Web-{92B77D60-1FE4-4A51-B292-0D7CBC3474C3}" dt="2023-10-30T08:12:13.535" v="71" actId="1076"/>
        <pc:sldMkLst>
          <pc:docMk/>
          <pc:sldMk cId="733206445" sldId="312"/>
        </pc:sldMkLst>
        <pc:spChg chg="mod">
          <ac:chgData name="Amaro Löfgren Malin RK" userId="S::malin.amaro-lofgren@regionhalland.se::049779ef-d996-4704-9df3-1fef4b6f10bc" providerId="AD" clId="Web-{92B77D60-1FE4-4A51-B292-0D7CBC3474C3}" dt="2023-10-30T08:00:58.682" v="54" actId="20577"/>
          <ac:spMkLst>
            <pc:docMk/>
            <pc:sldMk cId="733206445" sldId="312"/>
            <ac:spMk id="13" creationId="{7B632324-76F3-2189-ABB9-0C21557EAC0D}"/>
          </ac:spMkLst>
        </pc:spChg>
        <pc:picChg chg="del">
          <ac:chgData name="Amaro Löfgren Malin RK" userId="S::malin.amaro-lofgren@regionhalland.se::049779ef-d996-4704-9df3-1fef4b6f10bc" providerId="AD" clId="Web-{92B77D60-1FE4-4A51-B292-0D7CBC3474C3}" dt="2023-10-30T08:00:28.150" v="48"/>
          <ac:picMkLst>
            <pc:docMk/>
            <pc:sldMk cId="733206445" sldId="312"/>
            <ac:picMk id="2" creationId="{25A0E1FE-5EC4-5E1D-48CA-5DDB598C1344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8:00:32.087" v="50"/>
          <ac:picMkLst>
            <pc:docMk/>
            <pc:sldMk cId="733206445" sldId="312"/>
            <ac:picMk id="6" creationId="{31E7F71A-7577-7E3F-0F70-AC6E8B713FD0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8:00:29.462" v="49"/>
          <ac:picMkLst>
            <pc:docMk/>
            <pc:sldMk cId="733206445" sldId="312"/>
            <ac:picMk id="7" creationId="{38067D6D-26E9-F1E0-C9D1-C9D9BE5B31F0}"/>
          </ac:picMkLst>
        </pc:picChg>
        <pc:picChg chg="del">
          <ac:chgData name="Amaro Löfgren Malin RK" userId="S::malin.amaro-lofgren@regionhalland.se::049779ef-d996-4704-9df3-1fef4b6f10bc" providerId="AD" clId="Web-{92B77D60-1FE4-4A51-B292-0D7CBC3474C3}" dt="2023-10-30T08:00:23.884" v="47"/>
          <ac:picMkLst>
            <pc:docMk/>
            <pc:sldMk cId="733206445" sldId="312"/>
            <ac:picMk id="8" creationId="{0EE4617E-93F7-03D2-AB9C-3523C2E8E00F}"/>
          </ac:picMkLst>
        </pc:picChg>
        <pc:picChg chg="add mod">
          <ac:chgData name="Amaro Löfgren Malin RK" userId="S::malin.amaro-lofgren@regionhalland.se::049779ef-d996-4704-9df3-1fef4b6f10bc" providerId="AD" clId="Web-{92B77D60-1FE4-4A51-B292-0D7CBC3474C3}" dt="2023-10-30T08:10:56.191" v="63" actId="1076"/>
          <ac:picMkLst>
            <pc:docMk/>
            <pc:sldMk cId="733206445" sldId="312"/>
            <ac:picMk id="9" creationId="{2BC49307-7E90-4255-DF4A-28FC5F6B2630}"/>
          </ac:picMkLst>
        </pc:picChg>
        <pc:picChg chg="add mod">
          <ac:chgData name="Amaro Löfgren Malin RK" userId="S::malin.amaro-lofgren@regionhalland.se::049779ef-d996-4704-9df3-1fef4b6f10bc" providerId="AD" clId="Web-{92B77D60-1FE4-4A51-B292-0D7CBC3474C3}" dt="2023-10-30T08:10:59.909" v="64" actId="1076"/>
          <ac:picMkLst>
            <pc:docMk/>
            <pc:sldMk cId="733206445" sldId="312"/>
            <ac:picMk id="10" creationId="{3227B357-4C62-1FFF-D2DE-3BDE597EB949}"/>
          </ac:picMkLst>
        </pc:picChg>
        <pc:picChg chg="add del mod">
          <ac:chgData name="Amaro Löfgren Malin RK" userId="S::malin.amaro-lofgren@regionhalland.se::049779ef-d996-4704-9df3-1fef4b6f10bc" providerId="AD" clId="Web-{92B77D60-1FE4-4A51-B292-0D7CBC3474C3}" dt="2023-10-30T08:10:43.815" v="62"/>
          <ac:picMkLst>
            <pc:docMk/>
            <pc:sldMk cId="733206445" sldId="312"/>
            <ac:picMk id="11" creationId="{FD146E29-8C1C-661C-AD1C-43F17606AA3A}"/>
          </ac:picMkLst>
        </pc:picChg>
        <pc:picChg chg="add del mod">
          <ac:chgData name="Amaro Löfgren Malin RK" userId="S::malin.amaro-lofgren@regionhalland.se::049779ef-d996-4704-9df3-1fef4b6f10bc" providerId="AD" clId="Web-{92B77D60-1FE4-4A51-B292-0D7CBC3474C3}" dt="2023-10-30T08:12:07.192" v="70"/>
          <ac:picMkLst>
            <pc:docMk/>
            <pc:sldMk cId="733206445" sldId="312"/>
            <ac:picMk id="12" creationId="{6B69D379-C5A3-AD07-7E5F-A8757CCEA41B}"/>
          </ac:picMkLst>
        </pc:picChg>
        <pc:picChg chg="add mod">
          <ac:chgData name="Amaro Löfgren Malin RK" userId="S::malin.amaro-lofgren@regionhalland.se::049779ef-d996-4704-9df3-1fef4b6f10bc" providerId="AD" clId="Web-{92B77D60-1FE4-4A51-B292-0D7CBC3474C3}" dt="2023-10-30T08:12:13.535" v="71" actId="1076"/>
          <ac:picMkLst>
            <pc:docMk/>
            <pc:sldMk cId="733206445" sldId="312"/>
            <ac:picMk id="14" creationId="{289F33B6-7BC4-23D7-A955-523BCB4BD872}"/>
          </ac:picMkLst>
        </pc:picChg>
      </pc:sldChg>
    </pc:docChg>
  </pc:docChgLst>
  <pc:docChgLst>
    <pc:chgData name="Johansson Susanne L RK HÄLSO- OCH SJUKVÅRD" userId="S::susanne.l.johansson@regionhalland.se::986b6fb2-768b-4041-a0b4-88a16f2067fb" providerId="AD" clId="Web-{2831219B-FFEE-4866-9D09-08C36CCD045D}"/>
    <pc:docChg chg="modSld">
      <pc:chgData name="Johansson Susanne L RK HÄLSO- OCH SJUKVÅRD" userId="S::susanne.l.johansson@regionhalland.se::986b6fb2-768b-4041-a0b4-88a16f2067fb" providerId="AD" clId="Web-{2831219B-FFEE-4866-9D09-08C36CCD045D}" dt="2023-10-30T19:29:19.385" v="15" actId="20577"/>
      <pc:docMkLst>
        <pc:docMk/>
      </pc:docMkLst>
      <pc:sldChg chg="modSp">
        <pc:chgData name="Johansson Susanne L RK HÄLSO- OCH SJUKVÅRD" userId="S::susanne.l.johansson@regionhalland.se::986b6fb2-768b-4041-a0b4-88a16f2067fb" providerId="AD" clId="Web-{2831219B-FFEE-4866-9D09-08C36CCD045D}" dt="2023-10-30T19:29:19.385" v="15" actId="20577"/>
        <pc:sldMkLst>
          <pc:docMk/>
          <pc:sldMk cId="3657595147" sldId="315"/>
        </pc:sldMkLst>
        <pc:spChg chg="mod">
          <ac:chgData name="Johansson Susanne L RK HÄLSO- OCH SJUKVÅRD" userId="S::susanne.l.johansson@regionhalland.se::986b6fb2-768b-4041-a0b4-88a16f2067fb" providerId="AD" clId="Web-{2831219B-FFEE-4866-9D09-08C36CCD045D}" dt="2023-10-30T19:29:19.385" v="15" actId="20577"/>
          <ac:spMkLst>
            <pc:docMk/>
            <pc:sldMk cId="3657595147" sldId="315"/>
            <ac:spMk id="3" creationId="{8686C9B6-4779-6D6A-11A5-AA63FCB70B2D}"/>
          </ac:spMkLst>
        </pc:spChg>
      </pc:sldChg>
    </pc:docChg>
  </pc:docChgLst>
  <pc:docChgLst>
    <pc:chgData name="Johansson Susanne L RK HÄLSO- OCH SJUKVÅRD" userId="986b6fb2-768b-4041-a0b4-88a16f2067fb" providerId="ADAL" clId="{7CA76568-05DB-4714-A885-CC42AB03277F}"/>
    <pc:docChg chg="modSld">
      <pc:chgData name="Johansson Susanne L RK HÄLSO- OCH SJUKVÅRD" userId="986b6fb2-768b-4041-a0b4-88a16f2067fb" providerId="ADAL" clId="{7CA76568-05DB-4714-A885-CC42AB03277F}" dt="2023-11-08T10:13:28.445" v="40" actId="5793"/>
      <pc:docMkLst>
        <pc:docMk/>
      </pc:docMkLst>
      <pc:sldChg chg="modSp mod">
        <pc:chgData name="Johansson Susanne L RK HÄLSO- OCH SJUKVÅRD" userId="986b6fb2-768b-4041-a0b4-88a16f2067fb" providerId="ADAL" clId="{7CA76568-05DB-4714-A885-CC42AB03277F}" dt="2023-11-08T10:12:22.798" v="34" actId="20577"/>
        <pc:sldMkLst>
          <pc:docMk/>
          <pc:sldMk cId="2011203824" sldId="303"/>
        </pc:sldMkLst>
        <pc:spChg chg="mod">
          <ac:chgData name="Johansson Susanne L RK HÄLSO- OCH SJUKVÅRD" userId="986b6fb2-768b-4041-a0b4-88a16f2067fb" providerId="ADAL" clId="{7CA76568-05DB-4714-A885-CC42AB03277F}" dt="2023-11-08T10:12:22.798" v="34" actId="20577"/>
          <ac:spMkLst>
            <pc:docMk/>
            <pc:sldMk cId="2011203824" sldId="303"/>
            <ac:spMk id="6" creationId="{38A9F45D-16A5-45ED-86EB-C7DE42F776C9}"/>
          </ac:spMkLst>
        </pc:spChg>
      </pc:sldChg>
      <pc:sldChg chg="modSp mod">
        <pc:chgData name="Johansson Susanne L RK HÄLSO- OCH SJUKVÅRD" userId="986b6fb2-768b-4041-a0b4-88a16f2067fb" providerId="ADAL" clId="{7CA76568-05DB-4714-A885-CC42AB03277F}" dt="2023-11-08T10:11:27.677" v="0" actId="20577"/>
        <pc:sldMkLst>
          <pc:docMk/>
          <pc:sldMk cId="4024213022" sldId="306"/>
        </pc:sldMkLst>
        <pc:spChg chg="mod">
          <ac:chgData name="Johansson Susanne L RK HÄLSO- OCH SJUKVÅRD" userId="986b6fb2-768b-4041-a0b4-88a16f2067fb" providerId="ADAL" clId="{7CA76568-05DB-4714-A885-CC42AB03277F}" dt="2023-11-08T10:11:27.677" v="0" actId="20577"/>
          <ac:spMkLst>
            <pc:docMk/>
            <pc:sldMk cId="4024213022" sldId="306"/>
            <ac:spMk id="18" creationId="{51EFD093-285E-4541-3DF2-826985BE6320}"/>
          </ac:spMkLst>
        </pc:spChg>
      </pc:sldChg>
      <pc:sldChg chg="modSp mod">
        <pc:chgData name="Johansson Susanne L RK HÄLSO- OCH SJUKVÅRD" userId="986b6fb2-768b-4041-a0b4-88a16f2067fb" providerId="ADAL" clId="{7CA76568-05DB-4714-A885-CC42AB03277F}" dt="2023-11-08T10:11:40.083" v="1" actId="20577"/>
        <pc:sldMkLst>
          <pc:docMk/>
          <pc:sldMk cId="72675692" sldId="311"/>
        </pc:sldMkLst>
        <pc:spChg chg="mod">
          <ac:chgData name="Johansson Susanne L RK HÄLSO- OCH SJUKVÅRD" userId="986b6fb2-768b-4041-a0b4-88a16f2067fb" providerId="ADAL" clId="{7CA76568-05DB-4714-A885-CC42AB03277F}" dt="2023-11-08T10:11:40.083" v="1" actId="20577"/>
          <ac:spMkLst>
            <pc:docMk/>
            <pc:sldMk cId="72675692" sldId="311"/>
            <ac:spMk id="13" creationId="{7B632324-76F3-2189-ABB9-0C21557EAC0D}"/>
          </ac:spMkLst>
        </pc:spChg>
      </pc:sldChg>
      <pc:sldChg chg="modSp mod">
        <pc:chgData name="Johansson Susanne L RK HÄLSO- OCH SJUKVÅRD" userId="986b6fb2-768b-4041-a0b4-88a16f2067fb" providerId="ADAL" clId="{7CA76568-05DB-4714-A885-CC42AB03277F}" dt="2023-11-08T10:12:30.423" v="35" actId="20577"/>
        <pc:sldMkLst>
          <pc:docMk/>
          <pc:sldMk cId="733206445" sldId="312"/>
        </pc:sldMkLst>
        <pc:spChg chg="mod">
          <ac:chgData name="Johansson Susanne L RK HÄLSO- OCH SJUKVÅRD" userId="986b6fb2-768b-4041-a0b4-88a16f2067fb" providerId="ADAL" clId="{7CA76568-05DB-4714-A885-CC42AB03277F}" dt="2023-11-08T10:12:30.423" v="35" actId="20577"/>
          <ac:spMkLst>
            <pc:docMk/>
            <pc:sldMk cId="733206445" sldId="312"/>
            <ac:spMk id="13" creationId="{7B632324-76F3-2189-ABB9-0C21557EAC0D}"/>
          </ac:spMkLst>
        </pc:spChg>
      </pc:sldChg>
      <pc:sldChg chg="modSp mod">
        <pc:chgData name="Johansson Susanne L RK HÄLSO- OCH SJUKVÅRD" userId="986b6fb2-768b-4041-a0b4-88a16f2067fb" providerId="ADAL" clId="{7CA76568-05DB-4714-A885-CC42AB03277F}" dt="2023-11-08T10:13:02.300" v="38" actId="20577"/>
        <pc:sldMkLst>
          <pc:docMk/>
          <pc:sldMk cId="991200458" sldId="314"/>
        </pc:sldMkLst>
        <pc:spChg chg="mod">
          <ac:chgData name="Johansson Susanne L RK HÄLSO- OCH SJUKVÅRD" userId="986b6fb2-768b-4041-a0b4-88a16f2067fb" providerId="ADAL" clId="{7CA76568-05DB-4714-A885-CC42AB03277F}" dt="2023-11-08T10:13:02.300" v="38" actId="20577"/>
          <ac:spMkLst>
            <pc:docMk/>
            <pc:sldMk cId="991200458" sldId="314"/>
            <ac:spMk id="6" creationId="{38A9F45D-16A5-45ED-86EB-C7DE42F776C9}"/>
          </ac:spMkLst>
        </pc:spChg>
      </pc:sldChg>
      <pc:sldChg chg="modSp mod">
        <pc:chgData name="Johansson Susanne L RK HÄLSO- OCH SJUKVÅRD" userId="986b6fb2-768b-4041-a0b4-88a16f2067fb" providerId="ADAL" clId="{7CA76568-05DB-4714-A885-CC42AB03277F}" dt="2023-11-08T10:13:28.445" v="40" actId="5793"/>
        <pc:sldMkLst>
          <pc:docMk/>
          <pc:sldMk cId="3657595147" sldId="315"/>
        </pc:sldMkLst>
        <pc:spChg chg="mod">
          <ac:chgData name="Johansson Susanne L RK HÄLSO- OCH SJUKVÅRD" userId="986b6fb2-768b-4041-a0b4-88a16f2067fb" providerId="ADAL" clId="{7CA76568-05DB-4714-A885-CC42AB03277F}" dt="2023-11-08T10:13:28.445" v="40" actId="5793"/>
          <ac:spMkLst>
            <pc:docMk/>
            <pc:sldMk cId="3657595147" sldId="315"/>
            <ac:spMk id="3" creationId="{8686C9B6-4779-6D6A-11A5-AA63FCB70B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187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76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ne.l.johansson@regionhalland.se" TargetMode="External"/><Relationship Id="rId2" Type="http://schemas.openxmlformats.org/officeDocument/2006/relationships/hyperlink" Target="mailto:kunskapsstyrning@regionhalland.s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lay.mediaflowpro.com/ovp/17/02CFKR91VN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vardgivare.regionhalland.se/app/uploads/2023/11/2023_Att-bli-tobaksfri.pdf" TargetMode="External"/><Relationship Id="rId3" Type="http://schemas.openxmlformats.org/officeDocument/2006/relationships/hyperlink" Target="https://d2flujgsl7escs.cloudfront.net/external/Nationellt-vardprogram-vid-ohalsosamma-levnadsvanor-prevention-och-behandling.pdf" TargetMode="External"/><Relationship Id="rId7" Type="http://schemas.openxmlformats.org/officeDocument/2006/relationships/hyperlink" Target="https://vardgivare.regionhalland.se/app/uploads/2023/11/2023_Rokfri-och-alkoholfri-operation.pdf" TargetMode="External"/><Relationship Id="rId2" Type="http://schemas.openxmlformats.org/officeDocument/2006/relationships/hyperlink" Target="https://vardgivare.regionhalland.se/app/plugins/region-halland-api-styrda-dokument/download/get_dokument.php?documentGUID=RH-1253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1177.se/Halland/behandling--hjalpmedel/operationer/fore-och-efter-operation/levnadsvanor-i-samband-med-operation/" TargetMode="External"/><Relationship Id="rId5" Type="http://schemas.openxmlformats.org/officeDocument/2006/relationships/hyperlink" Target="https://vardgivare.regionhalland.se/programomraden/levnadsvanor/halsoframjande-halso-och-sjukvard/tobaksfri-operation/" TargetMode="External"/><Relationship Id="rId4" Type="http://schemas.openxmlformats.org/officeDocument/2006/relationships/hyperlink" Target="https://terapirek.regionhalland.se/terapirekommendationer/sjukdomsforebyggande-metoderlevnadsvanor/levnadsvanor-infor-operation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v-SE" dirty="0"/>
            </a:br>
            <a:r>
              <a:rPr lang="sv-SE" dirty="0"/>
              <a:t>Rökfri och alkoholfri </a:t>
            </a:r>
            <a:br>
              <a:rPr lang="sv-SE" dirty="0"/>
            </a:br>
            <a:r>
              <a:rPr lang="sv-SE" dirty="0"/>
              <a:t>före och efter operation</a:t>
            </a:r>
            <a:endParaRPr lang="sv-SE" dirty="0">
              <a:cs typeface="Arial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E3D8B8-F7D7-4EBE-AD2F-92060A89B7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APT-material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10607749" y="6356350"/>
            <a:ext cx="4114800" cy="32385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2023-11-27</a:t>
            </a:r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BDCE91-642D-82D9-FCDA-81ED723A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Sprid goda exempel och inspirera andra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86C9B6-4779-6D6A-11A5-AA63FCB70B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sv-S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Berätta gärna om hur just ni arbetar med att förbättra levnadsvanor för patienter inför operation och hur det gör skillnad hos er. Hör av er till </a:t>
            </a:r>
            <a:r>
              <a:rPr lang="sv-S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kunskapsstyrning@regionhalland.se</a:t>
            </a:r>
            <a:r>
              <a:rPr lang="sv-S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så kan vi hjälpa till att sprida det till fler verksamheter. </a:t>
            </a:r>
            <a:endParaRPr lang="sv-SE" dirty="0"/>
          </a:p>
          <a:p>
            <a:pPr marL="0" indent="0">
              <a:buNone/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Vid frågor kontakta Susanne Johansson, Avdelningen för kvalitet, Regionkontoret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Epost: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susanne.l.johansson@regionhalland.se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Telefon: 070-205 07 79 </a:t>
            </a:r>
            <a:endParaRPr lang="sv-SE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marL="0" indent="0">
              <a:buNone/>
            </a:pPr>
            <a:endParaRPr lang="sv-SE" dirty="0">
              <a:cs typeface="Arial" panose="020B0604020202020204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AE4792-8BB3-8DC6-694B-B2DDF65DBE2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500F46-F53C-3822-D80F-7667E43F48C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80C687-693D-AC76-BCA8-8B432C2ACF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59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7C2889A-EC05-3D4C-5646-CCB29B00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14325"/>
            <a:ext cx="10585449" cy="1296000"/>
          </a:xfrm>
        </p:spPr>
        <p:txBody>
          <a:bodyPr/>
          <a:lstStyle/>
          <a:p>
            <a:r>
              <a:rPr lang="en-US" err="1"/>
              <a:t>Planering</a:t>
            </a:r>
            <a:r>
              <a:rPr lang="en-US"/>
              <a:t> för </a:t>
            </a:r>
            <a:r>
              <a:rPr lang="en-US" err="1"/>
              <a:t>verksamhetsansvarig</a:t>
            </a:r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B632324-76F3-2189-ABB9-0C21557E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019" y="1610325"/>
            <a:ext cx="10585450" cy="4668011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sv-SE" sz="2400" b="1" dirty="0"/>
              <a:t>APT 1, Rutin för rökfri och alkoholfri operation</a:t>
            </a:r>
            <a:endParaRPr lang="sv-SE" dirty="0"/>
          </a:p>
          <a:p>
            <a:pPr marL="503555" lvl="1" indent="-287655"/>
            <a:r>
              <a:rPr lang="sv-SE" dirty="0"/>
              <a:t>Film för medarbetare – Rökfri och alkoholfri operation</a:t>
            </a:r>
            <a:endParaRPr lang="sv-SE" dirty="0">
              <a:cs typeface="Arial"/>
            </a:endParaRPr>
          </a:p>
          <a:p>
            <a:pPr marL="503555" lvl="1" indent="-287655"/>
            <a:r>
              <a:rPr lang="sv-SE" dirty="0"/>
              <a:t>Information om ny rutin och det material som finns att tillgå</a:t>
            </a:r>
            <a:endParaRPr lang="sv-SE" dirty="0">
              <a:cs typeface="Arial" panose="020B0604020202020204"/>
            </a:endParaRPr>
          </a:p>
          <a:p>
            <a:pPr marL="0" indent="0">
              <a:buNone/>
            </a:pPr>
            <a:r>
              <a:rPr lang="sv-SE" sz="2400" b="1" dirty="0"/>
              <a:t>APT 2, Reflektion och diskussion</a:t>
            </a:r>
            <a:endParaRPr lang="sv-SE" sz="2400" b="1" dirty="0">
              <a:cs typeface="Arial"/>
            </a:endParaRPr>
          </a:p>
          <a:p>
            <a:pPr marL="503555" lvl="1" indent="-287655"/>
            <a:r>
              <a:rPr lang="sv-SE" dirty="0"/>
              <a:t>Medarbetare ska ha läst rutinen, aktuella kunskapsstöd och informationen på vårdgivarwebben</a:t>
            </a:r>
          </a:p>
          <a:p>
            <a:pPr marL="503555" lvl="1" indent="-287655"/>
            <a:r>
              <a:rPr lang="sv-SE" dirty="0"/>
              <a:t>Reflektion och diskussion utifrån verksamhetens förutsättningar</a:t>
            </a:r>
            <a:endParaRPr lang="sv-SE" dirty="0">
              <a:cs typeface="Arial" panose="020B0604020202020204"/>
            </a:endParaRPr>
          </a:p>
          <a:p>
            <a:pPr marL="503555" lvl="1" indent="-287655"/>
            <a:r>
              <a:rPr lang="sv-SE" dirty="0"/>
              <a:t>Dokumentera förbättringsåtgärder och bestäm hur arbetet ska följas upp </a:t>
            </a:r>
            <a:endParaRPr lang="sv-SE" dirty="0">
              <a:cs typeface="Arial" panose="020B0604020202020204"/>
            </a:endParaRPr>
          </a:p>
          <a:p>
            <a:pPr marL="0" indent="0">
              <a:buNone/>
            </a:pPr>
            <a:r>
              <a:rPr lang="sv-SE" sz="2400" b="1" dirty="0"/>
              <a:t>APT 3, Uppföljning och framtid </a:t>
            </a:r>
            <a:endParaRPr lang="sv-SE" sz="2400" b="1" dirty="0">
              <a:cs typeface="Arial"/>
            </a:endParaRPr>
          </a:p>
          <a:p>
            <a:pPr marL="503555" lvl="1" indent="-287655"/>
            <a:r>
              <a:rPr lang="sv-SE" dirty="0"/>
              <a:t>Uppföljning efter 3-6 månader – hur går det?</a:t>
            </a:r>
            <a:endParaRPr lang="sv-SE" dirty="0">
              <a:cs typeface="Arial"/>
            </a:endParaRPr>
          </a:p>
          <a:p>
            <a:pPr marL="215900" lvl="1" indent="0">
              <a:buNone/>
            </a:pPr>
            <a:endParaRPr lang="en-US" dirty="0">
              <a:cs typeface="Arial" panose="020B0604020202020204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7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51EFD093-285E-4541-3DF2-826985BE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80" y="333375"/>
            <a:ext cx="11270845" cy="1296000"/>
          </a:xfrm>
        </p:spPr>
        <p:txBody>
          <a:bodyPr/>
          <a:lstStyle/>
          <a:p>
            <a:pPr marL="0" indent="0"/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r>
              <a:rPr lang="sv-SE" sz="2400" dirty="0">
                <a:latin typeface="+mn-lt"/>
                <a:ea typeface="+mn-ea"/>
                <a:cs typeface="+mn-cs"/>
              </a:rPr>
              <a:t>APT 1</a:t>
            </a:r>
            <a:br>
              <a:rPr lang="sv-SE" sz="2400" dirty="0">
                <a:latin typeface="+mn-lt"/>
                <a:ea typeface="+mn-ea"/>
                <a:cs typeface="+mn-cs"/>
              </a:rPr>
            </a:br>
            <a:r>
              <a:rPr lang="sv-SE" dirty="0">
                <a:latin typeface="+mn-lt"/>
                <a:ea typeface="+mn-ea"/>
                <a:cs typeface="+mn-cs"/>
              </a:rPr>
              <a:t>Rutin för rökfri och alkoholfri operation</a:t>
            </a:r>
            <a:br>
              <a:rPr lang="sv-SE" sz="2400" dirty="0">
                <a:latin typeface="+mn-lt"/>
                <a:ea typeface="+mn-ea"/>
                <a:cs typeface="+mn-cs"/>
              </a:rPr>
            </a:br>
            <a:br>
              <a:rPr lang="sv-SE" sz="2400" dirty="0">
                <a:latin typeface="+mn-lt"/>
                <a:ea typeface="+mn-ea"/>
                <a:cs typeface="+mn-cs"/>
              </a:rPr>
            </a:br>
            <a:endParaRPr lang="en-US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E0A13CFD-02EF-8E92-95D4-42186D79B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4693" y="2757604"/>
            <a:ext cx="1722856" cy="256621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Bildobjekt 1" descr="En bild som visar text, Teckensnitt, skärmbild, grafisk design&#10;&#10;Automatiskt genererad beskrivning">
            <a:extLst>
              <a:ext uri="{FF2B5EF4-FFF2-40B4-BE49-F238E27FC236}">
                <a16:creationId xmlns:a16="http://schemas.microsoft.com/office/drawing/2014/main" id="{6D828447-707A-8723-1B0C-BDF9E0F93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75097">
            <a:off x="6356820" y="2466228"/>
            <a:ext cx="1784505" cy="25738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9DDF5D0-123D-3C68-9295-A85C5DB45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4451" y="1845043"/>
            <a:ext cx="3574632" cy="39284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2421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r>
              <a:rPr lang="sv-SE" dirty="0"/>
              <a:t>APT 1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9F45D-16A5-45ED-86EB-C7DE42F7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 vert="horz" lIns="0" tIns="0" rIns="0" bIns="0" rtlCol="0">
            <a:normAutofit/>
          </a:bodyPr>
          <a:lstStyle/>
          <a:p>
            <a:pPr marL="215900" lvl="1" indent="0">
              <a:buNone/>
            </a:pPr>
            <a:r>
              <a:rPr lang="sv-SE" b="1" dirty="0"/>
              <a:t>Rutin för rökfri och alkoholfri operation</a:t>
            </a:r>
            <a:endParaRPr lang="sv-SE" dirty="0"/>
          </a:p>
          <a:p>
            <a:pPr marL="503555" lvl="1" indent="-287655"/>
            <a:r>
              <a:rPr lang="sv-SE" dirty="0"/>
              <a:t>Informera om ny rutin för rök- och alkoholfri operation</a:t>
            </a:r>
          </a:p>
          <a:p>
            <a:pPr marL="503555" lvl="1" indent="-287655"/>
            <a:r>
              <a:rPr lang="sv-SE" dirty="0"/>
              <a:t>Film för medarbetare - </a:t>
            </a:r>
            <a:r>
              <a:rPr lang="sv-SE" dirty="0">
                <a:hlinkClick r:id="rId2"/>
              </a:rPr>
              <a:t>Rökfri och alkoholfri före och efter operation</a:t>
            </a:r>
            <a:endParaRPr lang="sv-SE" dirty="0"/>
          </a:p>
          <a:p>
            <a:pPr marL="503555" lvl="1" indent="-287655"/>
            <a:endParaRPr lang="sv-SE" dirty="0">
              <a:highlight>
                <a:srgbClr val="FFFF00"/>
              </a:highlight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2C5CE8B-5702-CE0C-EF00-83A83467B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123" y="2443322"/>
            <a:ext cx="5181601" cy="2979420"/>
          </a:xfrm>
          <a:prstGeom prst="rect">
            <a:avLst/>
          </a:prstGeom>
          <a:noFill/>
        </p:spPr>
      </p:pic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14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B31A6-85E0-62F6-6C1C-B4F7A4E8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Förberedelser inför APT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51E802-4D41-CD8C-DD27-B125B856681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15900" lvl="1" indent="0">
              <a:buNone/>
            </a:pPr>
            <a:r>
              <a:rPr lang="sv-SE" sz="2400" b="1" dirty="0"/>
              <a:t>Ta del av </a:t>
            </a:r>
            <a:r>
              <a:rPr lang="sv-SE" sz="2400" b="1"/>
              <a:t>rutinen samt aktuella </a:t>
            </a:r>
            <a:r>
              <a:rPr lang="sv-SE" sz="2400" b="1" dirty="0"/>
              <a:t>nationella och regionala kunskapsstöd</a:t>
            </a:r>
            <a:endParaRPr lang="sv-SE" sz="2400" b="1" dirty="0">
              <a:cs typeface="Arial" panose="020B0604020202020204"/>
            </a:endParaRPr>
          </a:p>
          <a:p>
            <a:pPr marL="503555" lvl="1" indent="-287655"/>
            <a:r>
              <a:rPr lang="sv-SE" sz="1800" dirty="0">
                <a:hlinkClick r:id="rId2"/>
              </a:rPr>
              <a:t>Rökfri och alkoholfri före och efter operation</a:t>
            </a:r>
            <a:r>
              <a:rPr lang="sv-SE" sz="1800" dirty="0"/>
              <a:t>, regional rutin</a:t>
            </a:r>
            <a:endParaRPr lang="sv-SE" sz="1800" dirty="0">
              <a:cs typeface="Arial" panose="020B0604020202020204"/>
            </a:endParaRPr>
          </a:p>
          <a:p>
            <a:pPr marL="503555" lvl="1" indent="-287655"/>
            <a:r>
              <a:rPr lang="sv-SE" sz="1800" dirty="0">
                <a:solidFill>
                  <a:srgbClr val="FF0000"/>
                </a:solidFill>
                <a:hlinkClick r:id="rId3"/>
              </a:rPr>
              <a:t>Nationellt vårdprogram levnadsvanor</a:t>
            </a:r>
            <a:endParaRPr lang="sv-SE" sz="1800" dirty="0">
              <a:solidFill>
                <a:srgbClr val="FF0000"/>
              </a:solidFill>
            </a:endParaRPr>
          </a:p>
          <a:p>
            <a:pPr marL="755555" lvl="2" indent="-287655"/>
            <a:r>
              <a:rPr lang="sv-SE" sz="1800" dirty="0"/>
              <a:t>Levnadsvanor inför operation (kapitel 13, sid. 82) </a:t>
            </a:r>
          </a:p>
          <a:p>
            <a:pPr marL="755555" lvl="2" indent="-287655"/>
            <a:r>
              <a:rPr lang="sv-SE" sz="1800" dirty="0"/>
              <a:t>Kortversion </a:t>
            </a:r>
            <a:r>
              <a:rPr lang="sv-SE" sz="1800" i="1" dirty="0"/>
              <a:t>Inför operation </a:t>
            </a:r>
            <a:r>
              <a:rPr lang="sv-SE" sz="1800" dirty="0"/>
              <a:t>(bilaga 5 sid. 13) </a:t>
            </a:r>
            <a:endParaRPr lang="sv-SE" sz="1800" dirty="0">
              <a:cs typeface="Arial" panose="020B0604020202020204"/>
            </a:endParaRPr>
          </a:p>
          <a:p>
            <a:pPr marL="503555" lvl="1" indent="-287655"/>
            <a:r>
              <a:rPr lang="sv-SE" sz="1800" dirty="0">
                <a:ea typeface="+mn-lt"/>
                <a:cs typeface="+mn-lt"/>
                <a:hlinkClick r:id="rId4"/>
              </a:rPr>
              <a:t>Terapirekommendationer Halland (regionhalland.se)</a:t>
            </a:r>
            <a:endParaRPr lang="sv-SE" sz="1800" dirty="0">
              <a:ea typeface="+mn-lt"/>
              <a:cs typeface="Arial" panose="020B0604020202020204"/>
            </a:endParaRPr>
          </a:p>
          <a:p>
            <a:pPr marL="503555" lvl="1" indent="-287655"/>
            <a:r>
              <a:rPr lang="sv-SE" sz="1800" dirty="0">
                <a:hlinkClick r:id="rId5"/>
              </a:rPr>
              <a:t>Rök- och alkoholfri operation (regionhalland.se)</a:t>
            </a:r>
            <a:endParaRPr lang="sv-SE" sz="1800" dirty="0">
              <a:cs typeface="Arial" panose="020B0604020202020204"/>
            </a:endParaRPr>
          </a:p>
          <a:p>
            <a:pPr marL="215900" lvl="1" indent="0">
              <a:buNone/>
            </a:pPr>
            <a:endParaRPr lang="sv-SE" sz="1800" b="1" dirty="0"/>
          </a:p>
          <a:p>
            <a:pPr marL="215900" lvl="1" indent="0">
              <a:buNone/>
            </a:pPr>
            <a:r>
              <a:rPr lang="sv-SE" sz="2400" b="1" dirty="0"/>
              <a:t>Ta del av den information som finns för patienter</a:t>
            </a:r>
            <a:endParaRPr lang="sv-SE" sz="2400" b="1" dirty="0">
              <a:cs typeface="Arial" panose="020B0604020202020204"/>
            </a:endParaRPr>
          </a:p>
          <a:p>
            <a:pPr marL="503555" lvl="1" indent="-287655"/>
            <a:r>
              <a:rPr lang="sv-SE" sz="1800" dirty="0">
                <a:hlinkClick r:id="rId6"/>
              </a:rPr>
              <a:t>Levnadsvanor i samband med operation – 1177</a:t>
            </a:r>
            <a:endParaRPr lang="sv-SE" sz="1800" dirty="0">
              <a:solidFill>
                <a:srgbClr val="FF0000"/>
              </a:solidFill>
              <a:cs typeface="Arial" panose="020B0604020202020204"/>
            </a:endParaRPr>
          </a:p>
          <a:p>
            <a:pPr marL="503555" lvl="1" indent="-287655"/>
            <a:r>
              <a:rPr lang="sv-SE" sz="1800" dirty="0">
                <a:hlinkClick r:id="rId7"/>
              </a:rPr>
              <a:t>Rökfri och alkoholfri före och efter operation</a:t>
            </a:r>
            <a:r>
              <a:rPr lang="sv-SE" sz="1800" dirty="0"/>
              <a:t>, broschyr Region Halland </a:t>
            </a:r>
          </a:p>
          <a:p>
            <a:pPr marL="503555" lvl="1" indent="-287655"/>
            <a:r>
              <a:rPr lang="sv-SE" sz="1800" dirty="0">
                <a:solidFill>
                  <a:srgbClr val="FF0000"/>
                </a:solidFill>
                <a:hlinkClick r:id="rId8"/>
              </a:rPr>
              <a:t>Att bli tobaksfri</a:t>
            </a:r>
            <a:r>
              <a:rPr lang="sv-SE" sz="1800" dirty="0"/>
              <a:t>, broschyr Region Halland </a:t>
            </a:r>
            <a:endParaRPr lang="sv-SE" sz="1800" dirty="0">
              <a:solidFill>
                <a:srgbClr val="FF0000"/>
              </a:solidFill>
              <a:cs typeface="Arial" panose="020B0604020202020204"/>
            </a:endParaRP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C2F981-3CAE-233D-C5B6-3AFD0F6C45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4B82C4-9AFA-268F-AF59-6FA7FCD386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7D6EF6-7E6C-0848-CEA3-36BC07837C6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26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B632324-76F3-2189-ABB9-0C21557E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496535"/>
            <a:ext cx="10869065" cy="1466586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sv-SE" sz="2400" b="1" dirty="0"/>
              <a:t>APT 2</a:t>
            </a:r>
          </a:p>
          <a:p>
            <a:pPr marL="0" indent="0">
              <a:buNone/>
            </a:pPr>
            <a:r>
              <a:rPr lang="sv-SE" sz="3600" b="1" dirty="0"/>
              <a:t>Reflektion och diskussion</a:t>
            </a:r>
            <a:endParaRPr lang="sv-SE" sz="3600" b="1" dirty="0">
              <a:cs typeface="Arial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pic>
        <p:nvPicPr>
          <p:cNvPr id="9" name="Bildobjekt 8" descr="En bild som visar Grafik, kreativitet&#10;&#10;Automatiskt genererad beskrivning">
            <a:extLst>
              <a:ext uri="{FF2B5EF4-FFF2-40B4-BE49-F238E27FC236}">
                <a16:creationId xmlns:a16="http://schemas.microsoft.com/office/drawing/2014/main" id="{E8E42351-FC58-068E-4B69-5EDE3B6C2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240" y="1963121"/>
            <a:ext cx="3767560" cy="376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7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APT 2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9F45D-16A5-45ED-86EB-C7DE42F776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399309"/>
            <a:ext cx="10862252" cy="4870740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sv-SE" sz="2400" b="1" dirty="0"/>
              <a:t>Förslag på diskussionsfrågor utifrån verksamhetens förutsättningar</a:t>
            </a:r>
          </a:p>
          <a:p>
            <a:pPr marL="287655" indent="-287655"/>
            <a:r>
              <a:rPr lang="sv-SE" dirty="0"/>
              <a:t>Vad innebär det för vårt arbete?</a:t>
            </a:r>
            <a:endParaRPr lang="sv-SE" i="1" dirty="0">
              <a:cs typeface="Arial" panose="020B0604020202020204"/>
            </a:endParaRPr>
          </a:p>
          <a:p>
            <a:pPr marL="287655" indent="-287655"/>
            <a:r>
              <a:rPr lang="sv-SE" dirty="0"/>
              <a:t>Vad gör vi redan idag bra inom området rök- och alkoholfri operation?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dirty="0"/>
              <a:t>Vad behöver vi bli bättre på inom området rök- och alkoholfri operation?</a:t>
            </a:r>
            <a:endParaRPr lang="sv-SE" dirty="0">
              <a:cs typeface="Arial" panose="020B0604020202020204"/>
            </a:endParaRPr>
          </a:p>
          <a:p>
            <a:pPr marL="0" lvl="0" indent="0">
              <a:buNone/>
            </a:pPr>
            <a:r>
              <a:rPr lang="sv-SE" sz="1800" i="1" dirty="0"/>
              <a:t>Ex 1. När och hur uppmärksammar vi om en patient röker och/eller dricker alkohol? </a:t>
            </a:r>
          </a:p>
          <a:p>
            <a:pPr marL="0" lvl="0" indent="0">
              <a:buNone/>
            </a:pPr>
            <a:r>
              <a:rPr lang="sv-SE" sz="1800" i="1" dirty="0"/>
              <a:t>Ex 2. Vem/vilka hos oss uppmärksammar patienten som röker och/eller dricker alkohol? </a:t>
            </a:r>
          </a:p>
          <a:p>
            <a:pPr marL="0" lvl="0" indent="0">
              <a:buNone/>
            </a:pPr>
            <a:r>
              <a:rPr lang="sv-SE" sz="1800" i="1" dirty="0"/>
              <a:t>Ex 3. Har vi kompetens att hänvisa till tobaksavvänjare eller alkoholbehandlare? (Närsjukvård)</a:t>
            </a:r>
          </a:p>
          <a:p>
            <a:pPr marL="0" lvl="0" indent="0">
              <a:buNone/>
            </a:pPr>
            <a:r>
              <a:rPr lang="sv-SE" sz="1800" i="1" dirty="0"/>
              <a:t>Ex 4. Remitterar vi våra patienter för rökavvänjning inför sin operation? Uppföljning? (Specialistvård)</a:t>
            </a:r>
          </a:p>
          <a:p>
            <a:pPr marL="0" indent="0">
              <a:buNone/>
            </a:pPr>
            <a:br>
              <a:rPr lang="sv-SE" sz="2400" b="1" dirty="0"/>
            </a:br>
            <a:r>
              <a:rPr lang="sv-SE" sz="2200" b="1" dirty="0"/>
              <a:t>Dokumentera förbättringsåtgärder och bestäm hur arbetet ska följas upp!</a:t>
            </a:r>
            <a:r>
              <a:rPr lang="sv-SE" sz="2400" b="1" dirty="0"/>
              <a:t> </a:t>
            </a:r>
          </a:p>
          <a:p>
            <a:pPr marL="0" lvl="0" indent="0">
              <a:buNone/>
            </a:pPr>
            <a:endParaRPr lang="sv-SE" sz="1800" i="1" dirty="0"/>
          </a:p>
          <a:p>
            <a:pPr marL="0" lvl="0" indent="0">
              <a:buNone/>
            </a:pPr>
            <a:endParaRPr lang="sv-SE" sz="1800" i="1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120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B632324-76F3-2189-ABB9-0C21557E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577906"/>
            <a:ext cx="11175940" cy="2253569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sv-SE" sz="2400" b="1" dirty="0"/>
              <a:t>APT 3</a:t>
            </a:r>
          </a:p>
          <a:p>
            <a:pPr marL="0" indent="0">
              <a:buNone/>
            </a:pPr>
            <a:r>
              <a:rPr lang="sv-SE" sz="3600" b="1" dirty="0"/>
              <a:t>Uppföljning och framtid </a:t>
            </a:r>
            <a:endParaRPr lang="sv-SE" sz="3600" b="1" dirty="0">
              <a:cs typeface="Arial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sp>
        <p:nvSpPr>
          <p:cNvPr id="2" name="Rektangel: rundade hörn 1">
            <a:extLst>
              <a:ext uri="{FF2B5EF4-FFF2-40B4-BE49-F238E27FC236}">
                <a16:creationId xmlns:a16="http://schemas.microsoft.com/office/drawing/2014/main" id="{B15385BA-DABB-1903-BF15-645542DB4409}"/>
              </a:ext>
            </a:extLst>
          </p:cNvPr>
          <p:cNvSpPr/>
          <p:nvPr/>
        </p:nvSpPr>
        <p:spPr>
          <a:xfrm>
            <a:off x="3714799" y="2169043"/>
            <a:ext cx="4762402" cy="3095905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17609" t="2988" r="17609" b="2988"/>
            </a:stretch>
          </a:blip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20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APT 3</a:t>
            </a:r>
            <a:br>
              <a:rPr lang="sv-SE"/>
            </a:br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9F45D-16A5-45ED-86EB-C7DE42F776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330036"/>
            <a:ext cx="10585450" cy="4870740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/>
              <a:t>Förslag på diskussionsfrågor</a:t>
            </a:r>
          </a:p>
          <a:p>
            <a:pPr marL="0" indent="0">
              <a:buNone/>
            </a:pPr>
            <a:r>
              <a:rPr lang="sv-SE" sz="2400" b="1" dirty="0"/>
              <a:t>Hur har det gått?</a:t>
            </a:r>
          </a:p>
          <a:p>
            <a:pPr lvl="1"/>
            <a:r>
              <a:rPr lang="sv-SE" dirty="0"/>
              <a:t>Det som gått bra: varför har det gått bra?</a:t>
            </a:r>
          </a:p>
          <a:p>
            <a:pPr lvl="1"/>
            <a:r>
              <a:rPr lang="sv-SE" dirty="0"/>
              <a:t>Det som gått mindre bra: varför har det gått mindre bra?</a:t>
            </a:r>
            <a:endParaRPr lang="sv-SE" sz="2400" b="1" dirty="0"/>
          </a:p>
          <a:p>
            <a:pPr marL="0" indent="0">
              <a:buNone/>
            </a:pPr>
            <a:r>
              <a:rPr lang="sv-SE" sz="2400" b="1" dirty="0"/>
              <a:t>Märks någon skillnad</a:t>
            </a:r>
          </a:p>
          <a:p>
            <a:pPr lvl="1"/>
            <a:r>
              <a:rPr lang="sv-SE" dirty="0"/>
              <a:t>… för våra patienter?</a:t>
            </a:r>
          </a:p>
          <a:p>
            <a:pPr lvl="1"/>
            <a:r>
              <a:rPr lang="sv-SE" dirty="0"/>
              <a:t>… för oss som medarbetare?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685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Framtid</a:t>
            </a:r>
            <a:endParaRPr lang="sv-SE" sz="2400" dirty="0"/>
          </a:p>
          <a:p>
            <a:r>
              <a:rPr lang="sv-SE" dirty="0"/>
              <a:t>Hur vidmakthåller vi genomförda förändringar?</a:t>
            </a:r>
          </a:p>
          <a:p>
            <a:r>
              <a:rPr lang="sv-SE" dirty="0"/>
              <a:t>Hur arbetar vi vidare med våra utmaningar?</a:t>
            </a:r>
          </a:p>
          <a:p>
            <a:pPr marL="0" indent="0">
              <a:buNone/>
            </a:pPr>
            <a:endParaRPr lang="sv-SE" sz="2400" dirty="0"/>
          </a:p>
          <a:p>
            <a:pPr marL="0" lvl="0" indent="0">
              <a:buNone/>
            </a:pPr>
            <a:endParaRPr lang="sv-SE" sz="240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20045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BFBD409376B44DB8AB03358B3ECFB6" ma:contentTypeVersion="9" ma:contentTypeDescription="Skapa ett nytt dokument." ma:contentTypeScope="" ma:versionID="9f5d17a4cc426e0fcfb0ccd804ddac7a">
  <xsd:schema xmlns:xsd="http://www.w3.org/2001/XMLSchema" xmlns:xs="http://www.w3.org/2001/XMLSchema" xmlns:p="http://schemas.microsoft.com/office/2006/metadata/properties" xmlns:ns2="e488b13f-073a-4166-944c-785807ad312a" xmlns:ns3="4662e6fa-bd06-47e7-9f62-f779e038d5d3" targetNamespace="http://schemas.microsoft.com/office/2006/metadata/properties" ma:root="true" ma:fieldsID="77098591409da9e6f0dac1090d55f397" ns2:_="" ns3:_="">
    <xsd:import namespace="e488b13f-073a-4166-944c-785807ad312a"/>
    <xsd:import namespace="4662e6fa-bd06-47e7-9f62-f779e038d5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8b13f-073a-4166-944c-785807ad3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2e6fa-bd06-47e7-9f62-f779e038d5d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2437B-7B8D-4EC9-87E1-B1B3FAF5D3C8}">
  <ds:schemaRefs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662e6fa-bd06-47e7-9f62-f779e038d5d3"/>
    <ds:schemaRef ds:uri="e488b13f-073a-4166-944c-785807ad312a"/>
  </ds:schemaRefs>
</ds:datastoreItem>
</file>

<file path=customXml/itemProps2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1DDD47-D7D2-4DF7-83E5-1A3135A974B1}">
  <ds:schemaRefs>
    <ds:schemaRef ds:uri="4662e6fa-bd06-47e7-9f62-f779e038d5d3"/>
    <ds:schemaRef ds:uri="e488b13f-073a-4166-944c-785807ad31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21</TotalTime>
  <Words>592</Words>
  <Application>Microsoft Office PowerPoint</Application>
  <PresentationFormat>Bredbild</PresentationFormat>
  <Paragraphs>96</Paragraphs>
  <Slides>11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3" baseType="lpstr">
      <vt:lpstr>Arial</vt:lpstr>
      <vt:lpstr>Region Halland - grön 1</vt:lpstr>
      <vt:lpstr> Rökfri och alkoholfri  före och efter operation</vt:lpstr>
      <vt:lpstr>Planering för verksamhetsansvarig</vt:lpstr>
      <vt:lpstr>   APT 1 Rutin för rökfri och alkoholfri operation  </vt:lpstr>
      <vt:lpstr>APT 1</vt:lpstr>
      <vt:lpstr>Förberedelser inför APT 2</vt:lpstr>
      <vt:lpstr>PowerPoint-presentation</vt:lpstr>
      <vt:lpstr>APT 2</vt:lpstr>
      <vt:lpstr>PowerPoint-presentation</vt:lpstr>
      <vt:lpstr>APT 3 </vt:lpstr>
      <vt:lpstr>Sprid goda exempel och inspirera andra</vt:lpstr>
      <vt:lpstr>PowerPoint-presentation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Johansson Susanne L RK HÄLSO- OCH SJUKVÅRD</cp:lastModifiedBy>
  <cp:revision>31</cp:revision>
  <dcterms:created xsi:type="dcterms:W3CDTF">2020-03-06T14:38:06Z</dcterms:created>
  <dcterms:modified xsi:type="dcterms:W3CDTF">2023-11-27T16:28:14Z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0x010100D5BFBD409376B44DB8AB03358B3ECFB6</vt:lpwstr>
  </property>
  <property fmtid="{D5CDD505-2E9C-101B-9397-08002B2CF9AE}" pid="3" name="_dlc_DocIdItemGuid">
    <vt:lpwstr>2d487368-3642-47e8-8c8d-c72876f39afc</vt:lpwstr>
  </property>
</Properties>
</file>