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6" r:id="rId4"/>
  </p:sldMasterIdLst>
  <p:notesMasterIdLst>
    <p:notesMasterId r:id="rId16"/>
  </p:notesMasterIdLst>
  <p:handoutMasterIdLst>
    <p:handoutMasterId r:id="rId17"/>
  </p:handoutMasterIdLst>
  <p:sldIdLst>
    <p:sldId id="284" r:id="rId5"/>
    <p:sldId id="301" r:id="rId6"/>
    <p:sldId id="306" r:id="rId7"/>
    <p:sldId id="307" r:id="rId8"/>
    <p:sldId id="302" r:id="rId9"/>
    <p:sldId id="303" r:id="rId10"/>
    <p:sldId id="304" r:id="rId11"/>
    <p:sldId id="308" r:id="rId12"/>
    <p:sldId id="305" r:id="rId13"/>
    <p:sldId id="309" r:id="rId14"/>
    <p:sldId id="286" r:id="rId1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struktioner" id="{0332FA32-E790-4CD3-86B6-B248B4EADE8B}">
          <p14:sldIdLst/>
        </p14:section>
        <p14:section name="Presentation" id="{3A8E3980-A42D-493A-9520-B376ACD18F40}">
          <p14:sldIdLst>
            <p14:sldId id="284"/>
            <p14:sldId id="301"/>
            <p14:sldId id="306"/>
            <p14:sldId id="307"/>
            <p14:sldId id="302"/>
            <p14:sldId id="303"/>
            <p14:sldId id="304"/>
            <p14:sldId id="308"/>
            <p14:sldId id="305"/>
            <p14:sldId id="309"/>
            <p14:sldId id="286"/>
          </p14:sldIdLst>
        </p14:section>
        <p14:section name="Exempelsidor" id="{4A760F55-63D0-441C-9AC0-AA6EC905C8DE}">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CF46EE-ED3D-45D6-AD06-28A026970EDA}" v="15" dt="2024-05-27T07:17:06.319"/>
    <p1510:client id="{EAA559A5-2C3F-47C8-948E-9D30352466DF}" v="3" dt="2024-05-27T07:20:24.465"/>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120" y="63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C96ED4D-9974-4266-9636-7DF9434CB37C}" type="datetimeFigureOut">
              <a:rPr lang="sv-SE" smtClean="0"/>
              <a:t>2025-05-23</a:t>
            </a:fld>
            <a:endParaRPr lang="sv-SE"/>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75A873-DB4E-4F59-A8B1-757F0F4852CB}" type="slidenum">
              <a:rPr lang="sv-SE" smtClean="0"/>
              <a:t>‹#›</a:t>
            </a:fld>
            <a:endParaRPr lang="sv-SE"/>
          </a:p>
        </p:txBody>
      </p:sp>
    </p:spTree>
    <p:extLst>
      <p:ext uri="{BB962C8B-B14F-4D97-AF65-F5344CB8AC3E}">
        <p14:creationId xmlns:p14="http://schemas.microsoft.com/office/powerpoint/2010/main" val="4016867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592141-416E-49B0-82D1-A68B9C506992}" type="datetimeFigureOut">
              <a:rPr lang="sv-SE" smtClean="0"/>
              <a:t>2025-05-23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B863A3-F6DA-432C-A68C-0B1EB56ED58E}" type="slidenum">
              <a:rPr lang="sv-SE" smtClean="0"/>
              <a:t>‹#›</a:t>
            </a:fld>
            <a:endParaRPr lang="sv-SE"/>
          </a:p>
        </p:txBody>
      </p:sp>
    </p:spTree>
    <p:extLst>
      <p:ext uri="{BB962C8B-B14F-4D97-AF65-F5344CB8AC3E}">
        <p14:creationId xmlns:p14="http://schemas.microsoft.com/office/powerpoint/2010/main" val="506493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D0B863A3-F6DA-432C-A68C-0B1EB56ED58E}" type="slidenum">
              <a:rPr lang="sv-SE" smtClean="0"/>
              <a:t>1</a:t>
            </a:fld>
            <a:endParaRPr lang="sv-SE"/>
          </a:p>
        </p:txBody>
      </p:sp>
    </p:spTree>
    <p:extLst>
      <p:ext uri="{BB962C8B-B14F-4D97-AF65-F5344CB8AC3E}">
        <p14:creationId xmlns:p14="http://schemas.microsoft.com/office/powerpoint/2010/main" val="1322997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D0B863A3-F6DA-432C-A68C-0B1EB56ED58E}" type="slidenum">
              <a:rPr lang="sv-SE" smtClean="0"/>
              <a:t>10</a:t>
            </a:fld>
            <a:endParaRPr lang="sv-SE"/>
          </a:p>
        </p:txBody>
      </p:sp>
    </p:spTree>
    <p:extLst>
      <p:ext uri="{BB962C8B-B14F-4D97-AF65-F5344CB8AC3E}">
        <p14:creationId xmlns:p14="http://schemas.microsoft.com/office/powerpoint/2010/main" val="24351725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D0B863A3-F6DA-432C-A68C-0B1EB56ED58E}" type="slidenum">
              <a:rPr lang="sv-SE" smtClean="0"/>
              <a:t>11</a:t>
            </a:fld>
            <a:endParaRPr lang="sv-SE"/>
          </a:p>
        </p:txBody>
      </p:sp>
    </p:spTree>
    <p:extLst>
      <p:ext uri="{BB962C8B-B14F-4D97-AF65-F5344CB8AC3E}">
        <p14:creationId xmlns:p14="http://schemas.microsoft.com/office/powerpoint/2010/main" val="1484330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D0B863A3-F6DA-432C-A68C-0B1EB56ED58E}" type="slidenum">
              <a:rPr lang="sv-SE" smtClean="0"/>
              <a:t>2</a:t>
            </a:fld>
            <a:endParaRPr lang="sv-SE"/>
          </a:p>
        </p:txBody>
      </p:sp>
    </p:spTree>
    <p:extLst>
      <p:ext uri="{BB962C8B-B14F-4D97-AF65-F5344CB8AC3E}">
        <p14:creationId xmlns:p14="http://schemas.microsoft.com/office/powerpoint/2010/main" val="1872411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D0B863A3-F6DA-432C-A68C-0B1EB56ED58E}" type="slidenum">
              <a:rPr lang="sv-SE" smtClean="0"/>
              <a:t>3</a:t>
            </a:fld>
            <a:endParaRPr lang="sv-SE"/>
          </a:p>
        </p:txBody>
      </p:sp>
    </p:spTree>
    <p:extLst>
      <p:ext uri="{BB962C8B-B14F-4D97-AF65-F5344CB8AC3E}">
        <p14:creationId xmlns:p14="http://schemas.microsoft.com/office/powerpoint/2010/main" val="2677861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D0B863A3-F6DA-432C-A68C-0B1EB56ED58E}" type="slidenum">
              <a:rPr lang="sv-SE" smtClean="0"/>
              <a:t>4</a:t>
            </a:fld>
            <a:endParaRPr lang="sv-SE"/>
          </a:p>
        </p:txBody>
      </p:sp>
    </p:spTree>
    <p:extLst>
      <p:ext uri="{BB962C8B-B14F-4D97-AF65-F5344CB8AC3E}">
        <p14:creationId xmlns:p14="http://schemas.microsoft.com/office/powerpoint/2010/main" val="941917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D0B863A3-F6DA-432C-A68C-0B1EB56ED58E}" type="slidenum">
              <a:rPr lang="sv-SE" smtClean="0"/>
              <a:t>5</a:t>
            </a:fld>
            <a:endParaRPr lang="sv-SE"/>
          </a:p>
        </p:txBody>
      </p:sp>
    </p:spTree>
    <p:extLst>
      <p:ext uri="{BB962C8B-B14F-4D97-AF65-F5344CB8AC3E}">
        <p14:creationId xmlns:p14="http://schemas.microsoft.com/office/powerpoint/2010/main" val="2872771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D0B863A3-F6DA-432C-A68C-0B1EB56ED58E}" type="slidenum">
              <a:rPr lang="sv-SE" smtClean="0"/>
              <a:t>6</a:t>
            </a:fld>
            <a:endParaRPr lang="sv-SE"/>
          </a:p>
        </p:txBody>
      </p:sp>
    </p:spTree>
    <p:extLst>
      <p:ext uri="{BB962C8B-B14F-4D97-AF65-F5344CB8AC3E}">
        <p14:creationId xmlns:p14="http://schemas.microsoft.com/office/powerpoint/2010/main" val="341135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D0B863A3-F6DA-432C-A68C-0B1EB56ED58E}" type="slidenum">
              <a:rPr lang="sv-SE" smtClean="0"/>
              <a:t>7</a:t>
            </a:fld>
            <a:endParaRPr lang="sv-SE"/>
          </a:p>
        </p:txBody>
      </p:sp>
    </p:spTree>
    <p:extLst>
      <p:ext uri="{BB962C8B-B14F-4D97-AF65-F5344CB8AC3E}">
        <p14:creationId xmlns:p14="http://schemas.microsoft.com/office/powerpoint/2010/main" val="33417624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D0B863A3-F6DA-432C-A68C-0B1EB56ED58E}" type="slidenum">
              <a:rPr lang="sv-SE" smtClean="0"/>
              <a:t>8</a:t>
            </a:fld>
            <a:endParaRPr lang="sv-SE"/>
          </a:p>
        </p:txBody>
      </p:sp>
    </p:spTree>
    <p:extLst>
      <p:ext uri="{BB962C8B-B14F-4D97-AF65-F5344CB8AC3E}">
        <p14:creationId xmlns:p14="http://schemas.microsoft.com/office/powerpoint/2010/main" val="14172075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D0B863A3-F6DA-432C-A68C-0B1EB56ED58E}" type="slidenum">
              <a:rPr lang="sv-SE" smtClean="0"/>
              <a:t>9</a:t>
            </a:fld>
            <a:endParaRPr lang="sv-SE"/>
          </a:p>
        </p:txBody>
      </p:sp>
    </p:spTree>
    <p:extLst>
      <p:ext uri="{BB962C8B-B14F-4D97-AF65-F5344CB8AC3E}">
        <p14:creationId xmlns:p14="http://schemas.microsoft.com/office/powerpoint/2010/main" val="28355702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tartbild">
    <p:bg>
      <p:bgPr>
        <a:solidFill>
          <a:schemeClr val="tx2"/>
        </a:solidFill>
        <a:effectLst/>
      </p:bgPr>
    </p:bg>
    <p:spTree>
      <p:nvGrpSpPr>
        <p:cNvPr id="1" name=""/>
        <p:cNvGrpSpPr/>
        <p:nvPr/>
      </p:nvGrpSpPr>
      <p:grpSpPr>
        <a:xfrm>
          <a:off x="0" y="0"/>
          <a:ext cx="0" cy="0"/>
          <a:chOff x="0" y="0"/>
          <a:chExt cx="0" cy="0"/>
        </a:xfrm>
      </p:grpSpPr>
      <p:pic>
        <p:nvPicPr>
          <p:cNvPr id="12" name="Bild 11">
            <a:extLst>
              <a:ext uri="{FF2B5EF4-FFF2-40B4-BE49-F238E27FC236}">
                <a16:creationId xmlns:a16="http://schemas.microsoft.com/office/drawing/2014/main" id="{F9D045DA-39E2-34B2-8C21-22BCB49EEC0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 y="5638573"/>
            <a:ext cx="12193200" cy="1250059"/>
          </a:xfrm>
          <a:prstGeom prst="rect">
            <a:avLst/>
          </a:prstGeom>
        </p:spPr>
      </p:pic>
      <p:sp>
        <p:nvSpPr>
          <p:cNvPr id="2" name="Rubrik 1"/>
          <p:cNvSpPr>
            <a:spLocks noGrp="1"/>
          </p:cNvSpPr>
          <p:nvPr>
            <p:ph type="ctrTitle"/>
          </p:nvPr>
        </p:nvSpPr>
        <p:spPr bwMode="white">
          <a:xfrm>
            <a:off x="1774825" y="1733549"/>
            <a:ext cx="8642350" cy="1805293"/>
          </a:xfrm>
        </p:spPr>
        <p:txBody>
          <a:bodyPr anchor="t" anchorCtr="0"/>
          <a:lstStyle>
            <a:lvl1pPr algn="ctr">
              <a:lnSpc>
                <a:spcPct val="100000"/>
              </a:lnSpc>
              <a:defRPr sz="3200">
                <a:solidFill>
                  <a:schemeClr val="bg1"/>
                </a:solidFill>
              </a:defRPr>
            </a:lvl1pPr>
          </a:lstStyle>
          <a:p>
            <a:r>
              <a:rPr lang="sv-SE"/>
              <a:t>Klicka här för att ändra mall för rubrikformat</a:t>
            </a:r>
          </a:p>
        </p:txBody>
      </p:sp>
      <p:sp>
        <p:nvSpPr>
          <p:cNvPr id="3" name="Underrubrik 2"/>
          <p:cNvSpPr>
            <a:spLocks noGrp="1"/>
          </p:cNvSpPr>
          <p:nvPr>
            <p:ph type="subTitle" idx="1" hasCustomPrompt="1"/>
          </p:nvPr>
        </p:nvSpPr>
        <p:spPr bwMode="white">
          <a:xfrm>
            <a:off x="1774825" y="1271230"/>
            <a:ext cx="8642350" cy="360000"/>
          </a:xfrm>
        </p:spPr>
        <p:txBody>
          <a:bodyPr/>
          <a:lstStyle>
            <a:lvl1pPr marL="0" indent="0" algn="ctr">
              <a:buNone/>
              <a:defRPr sz="1700" b="0" cap="none"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Budskap/Verksamhet/Projekt</a:t>
            </a:r>
          </a:p>
        </p:txBody>
      </p:sp>
      <p:pic>
        <p:nvPicPr>
          <p:cNvPr id="10" name="Bildobjekt 9">
            <a:extLst>
              <a:ext uri="{FF2B5EF4-FFF2-40B4-BE49-F238E27FC236}">
                <a16:creationId xmlns:a16="http://schemas.microsoft.com/office/drawing/2014/main" id="{B8E9AD04-824A-4115-A078-C02FD9CD52D0}"/>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4860762" y="6008395"/>
            <a:ext cx="2470476" cy="534323"/>
          </a:xfrm>
          <a:prstGeom prst="rect">
            <a:avLst/>
          </a:prstGeom>
        </p:spPr>
      </p:pic>
      <p:pic>
        <p:nvPicPr>
          <p:cNvPr id="14" name="Bild 13">
            <a:extLst>
              <a:ext uri="{FF2B5EF4-FFF2-40B4-BE49-F238E27FC236}">
                <a16:creationId xmlns:a16="http://schemas.microsoft.com/office/drawing/2014/main" id="{A95CE98D-E74C-3561-7857-34A818A8DE5A}"/>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0" y="-11"/>
            <a:ext cx="3204000" cy="2611143"/>
          </a:xfrm>
          <a:prstGeom prst="rect">
            <a:avLst/>
          </a:prstGeom>
        </p:spPr>
      </p:pic>
    </p:spTree>
    <p:extLst>
      <p:ext uri="{BB962C8B-B14F-4D97-AF65-F5344CB8AC3E}">
        <p14:creationId xmlns:p14="http://schemas.microsoft.com/office/powerpoint/2010/main" val="317100123"/>
      </p:ext>
    </p:extLst>
  </p:cSld>
  <p:clrMapOvr>
    <a:masterClrMapping/>
  </p:clrMapOvr>
  <p:extLst>
    <p:ext uri="{DCECCB84-F9BA-43D5-87BE-67443E8EF086}">
      <p15:sldGuideLst xmlns:p15="http://schemas.microsoft.com/office/powerpoint/2012/main">
        <p15:guide id="1" pos="1118" userDrawn="1">
          <p15:clr>
            <a:srgbClr val="FBAE40"/>
          </p15:clr>
        </p15:guide>
        <p15:guide id="2" pos="6562" userDrawn="1">
          <p15:clr>
            <a:srgbClr val="FBAE40"/>
          </p15:clr>
        </p15:guide>
        <p15:guide id="3" orient="horz" pos="3861">
          <p15:clr>
            <a:srgbClr val="FBAE40"/>
          </p15:clr>
        </p15:guide>
        <p15:guide id="4" orient="horz" pos="73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Helbild">
    <p:spTree>
      <p:nvGrpSpPr>
        <p:cNvPr id="1" name=""/>
        <p:cNvGrpSpPr/>
        <p:nvPr/>
      </p:nvGrpSpPr>
      <p:grpSpPr>
        <a:xfrm>
          <a:off x="0" y="0"/>
          <a:ext cx="0" cy="0"/>
          <a:chOff x="0" y="0"/>
          <a:chExt cx="0" cy="0"/>
        </a:xfrm>
      </p:grpSpPr>
      <p:sp>
        <p:nvSpPr>
          <p:cNvPr id="6" name="Platshållare för bild 5">
            <a:extLst>
              <a:ext uri="{FF2B5EF4-FFF2-40B4-BE49-F238E27FC236}">
                <a16:creationId xmlns:a16="http://schemas.microsoft.com/office/drawing/2014/main" id="{86F6A68A-AE0A-4175-A5B1-DDE04AE02C42}"/>
              </a:ext>
            </a:extLst>
          </p:cNvPr>
          <p:cNvSpPr>
            <a:spLocks noGrp="1"/>
          </p:cNvSpPr>
          <p:nvPr>
            <p:ph type="pic" sz="quarter" idx="10"/>
          </p:nvPr>
        </p:nvSpPr>
        <p:spPr>
          <a:xfrm>
            <a:off x="0" y="0"/>
            <a:ext cx="12192000" cy="6858000"/>
          </a:xfrm>
          <a:noFill/>
        </p:spPr>
        <p:txBody>
          <a:bodyPr/>
          <a:lstStyle>
            <a:lvl1pPr marL="0" indent="0">
              <a:buNone/>
              <a:defRPr/>
            </a:lvl1pPr>
          </a:lstStyle>
          <a:p>
            <a:r>
              <a:rPr lang="sv-SE"/>
              <a:t>Klicka på ikonen för att lägga till en bild</a:t>
            </a:r>
            <a:endParaRPr lang="en-US"/>
          </a:p>
        </p:txBody>
      </p:sp>
    </p:spTree>
    <p:extLst>
      <p:ext uri="{BB962C8B-B14F-4D97-AF65-F5344CB8AC3E}">
        <p14:creationId xmlns:p14="http://schemas.microsoft.com/office/powerpoint/2010/main" val="2808315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Rubrik och bi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6" name="Platshållare för bild 9">
            <a:extLst>
              <a:ext uri="{FF2B5EF4-FFF2-40B4-BE49-F238E27FC236}">
                <a16:creationId xmlns:a16="http://schemas.microsoft.com/office/drawing/2014/main" id="{A3940FB8-56C2-4640-90D1-40DD4B63A06F}"/>
              </a:ext>
            </a:extLst>
          </p:cNvPr>
          <p:cNvSpPr>
            <a:spLocks noGrp="1"/>
          </p:cNvSpPr>
          <p:nvPr>
            <p:ph type="pic" sz="quarter" idx="13"/>
          </p:nvPr>
        </p:nvSpPr>
        <p:spPr>
          <a:xfrm>
            <a:off x="803275" y="1665288"/>
            <a:ext cx="10585450" cy="4691062"/>
          </a:xfrm>
          <a:noFill/>
        </p:spPr>
        <p:txBody>
          <a:bodyPr/>
          <a:lstStyle>
            <a:lvl1pPr marL="0" indent="0">
              <a:buNone/>
              <a:defRPr/>
            </a:lvl1pPr>
          </a:lstStyle>
          <a:p>
            <a:r>
              <a:rPr lang="sv-SE"/>
              <a:t>Klicka på ikonen för att lägga till en bild</a:t>
            </a:r>
            <a:endParaRPr lang="en-US"/>
          </a:p>
        </p:txBody>
      </p:sp>
    </p:spTree>
    <p:extLst>
      <p:ext uri="{BB962C8B-B14F-4D97-AF65-F5344CB8AC3E}">
        <p14:creationId xmlns:p14="http://schemas.microsoft.com/office/powerpoint/2010/main" val="36402730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om 1">
    <p:spTree>
      <p:nvGrpSpPr>
        <p:cNvPr id="1" name=""/>
        <p:cNvGrpSpPr/>
        <p:nvPr/>
      </p:nvGrpSpPr>
      <p:grpSpPr>
        <a:xfrm>
          <a:off x="0" y="0"/>
          <a:ext cx="0" cy="0"/>
          <a:chOff x="0" y="0"/>
          <a:chExt cx="0" cy="0"/>
        </a:xfrm>
      </p:grpSpPr>
      <p:sp>
        <p:nvSpPr>
          <p:cNvPr id="8" name="Platshållare för datum 7">
            <a:extLst>
              <a:ext uri="{FF2B5EF4-FFF2-40B4-BE49-F238E27FC236}">
                <a16:creationId xmlns:a16="http://schemas.microsoft.com/office/drawing/2014/main" id="{58A24275-663F-44E4-96F3-FF9C308016BC}"/>
              </a:ext>
            </a:extLst>
          </p:cNvPr>
          <p:cNvSpPr>
            <a:spLocks noGrp="1"/>
          </p:cNvSpPr>
          <p:nvPr>
            <p:ph type="dt" sz="half" idx="10"/>
          </p:nvPr>
        </p:nvSpPr>
        <p:spPr/>
        <p:txBody>
          <a:bodyPr/>
          <a:lstStyle/>
          <a:p>
            <a:r>
              <a:rPr lang="sv-SE"/>
              <a:t>Region Halland  │</a:t>
            </a:r>
          </a:p>
        </p:txBody>
      </p:sp>
      <p:sp>
        <p:nvSpPr>
          <p:cNvPr id="9" name="Platshållare för sidfot 8">
            <a:extLst>
              <a:ext uri="{FF2B5EF4-FFF2-40B4-BE49-F238E27FC236}">
                <a16:creationId xmlns:a16="http://schemas.microsoft.com/office/drawing/2014/main" id="{90CA8896-D002-4895-96C3-D957ECD5A120}"/>
              </a:ext>
            </a:extLst>
          </p:cNvPr>
          <p:cNvSpPr>
            <a:spLocks noGrp="1"/>
          </p:cNvSpPr>
          <p:nvPr>
            <p:ph type="ftr" sz="quarter" idx="11"/>
          </p:nvPr>
        </p:nvSpPr>
        <p:spPr/>
        <p:txBody>
          <a:bodyPr/>
          <a:lstStyle/>
          <a:p>
            <a:r>
              <a:rPr lang="sv-SE"/>
              <a:t>Halland – Bästa livsplatsen</a:t>
            </a:r>
          </a:p>
        </p:txBody>
      </p:sp>
      <p:sp>
        <p:nvSpPr>
          <p:cNvPr id="10" name="Platshållare för bildnummer 9">
            <a:extLst>
              <a:ext uri="{FF2B5EF4-FFF2-40B4-BE49-F238E27FC236}">
                <a16:creationId xmlns:a16="http://schemas.microsoft.com/office/drawing/2014/main" id="{AE6A284B-7F89-469B-A856-0079298F2B7D}"/>
              </a:ext>
            </a:extLst>
          </p:cNvPr>
          <p:cNvSpPr>
            <a:spLocks noGrp="1"/>
          </p:cNvSpPr>
          <p:nvPr>
            <p:ph type="sldNum" sz="quarter" idx="12"/>
          </p:nvPr>
        </p:nvSpPr>
        <p:spPr/>
        <p:txBody>
          <a:bodyPr/>
          <a:lstStyle/>
          <a:p>
            <a:fld id="{E8645303-2AAE-45D1-913A-B06AE6474513}" type="slidenum">
              <a:rPr lang="sv-SE" smtClean="0"/>
              <a:pPr/>
              <a:t>‹#›</a:t>
            </a:fld>
            <a:endParaRPr lang="sv-SE"/>
          </a:p>
        </p:txBody>
      </p:sp>
    </p:spTree>
    <p:extLst>
      <p:ext uri="{BB962C8B-B14F-4D97-AF65-F5344CB8AC3E}">
        <p14:creationId xmlns:p14="http://schemas.microsoft.com/office/powerpoint/2010/main" val="41044836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Tom 2">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22394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lut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9DE6E2B-F46F-401B-AD55-1351DAEC1E81}"/>
              </a:ext>
            </a:extLst>
          </p:cNvPr>
          <p:cNvSpPr>
            <a:spLocks noGrp="1"/>
          </p:cNvSpPr>
          <p:nvPr>
            <p:ph type="title" hasCustomPrompt="1"/>
          </p:nvPr>
        </p:nvSpPr>
        <p:spPr>
          <a:xfrm>
            <a:off x="803275" y="4568825"/>
            <a:ext cx="10585449" cy="787356"/>
          </a:xfrm>
        </p:spPr>
        <p:txBody>
          <a:bodyPr anchor="t" anchorCtr="0"/>
          <a:lstStyle>
            <a:lvl1pPr algn="ctr">
              <a:lnSpc>
                <a:spcPct val="100000"/>
              </a:lnSpc>
              <a:defRPr sz="1500" b="0" spc="0" baseline="0"/>
            </a:lvl1pPr>
          </a:lstStyle>
          <a:p>
            <a:r>
              <a:rPr lang="sv-SE"/>
              <a:t>Föredragshållarens namn, titel │ Förvaltning │epost@regionhalland.se (Skriv in dina uppgifter och infoga det långa strecket som du hittar under fliken Infoga och knappen Symbol)</a:t>
            </a:r>
          </a:p>
        </p:txBody>
      </p:sp>
      <p:pic>
        <p:nvPicPr>
          <p:cNvPr id="6" name="Bildobjekt 5">
            <a:extLst>
              <a:ext uri="{FF2B5EF4-FFF2-40B4-BE49-F238E27FC236}">
                <a16:creationId xmlns:a16="http://schemas.microsoft.com/office/drawing/2014/main" id="{CA3F7553-A89C-4290-B069-18191A72306E}"/>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3822451" y="2746867"/>
            <a:ext cx="4547098" cy="983462"/>
          </a:xfrm>
          <a:prstGeom prst="rect">
            <a:avLst/>
          </a:prstGeom>
        </p:spPr>
      </p:pic>
    </p:spTree>
    <p:extLst>
      <p:ext uri="{BB962C8B-B14F-4D97-AF65-F5344CB8AC3E}">
        <p14:creationId xmlns:p14="http://schemas.microsoft.com/office/powerpoint/2010/main" val="172079908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vsnittsbild">
    <p:bg>
      <p:bgPr>
        <a:solidFill>
          <a:schemeClr val="bg2"/>
        </a:solidFill>
        <a:effectLst/>
      </p:bgPr>
    </p:bg>
    <p:spTree>
      <p:nvGrpSpPr>
        <p:cNvPr id="1" name=""/>
        <p:cNvGrpSpPr/>
        <p:nvPr/>
      </p:nvGrpSpPr>
      <p:grpSpPr>
        <a:xfrm>
          <a:off x="0" y="0"/>
          <a:ext cx="0" cy="0"/>
          <a:chOff x="0" y="0"/>
          <a:chExt cx="0" cy="0"/>
        </a:xfrm>
      </p:grpSpPr>
      <p:pic>
        <p:nvPicPr>
          <p:cNvPr id="10" name="Bild 9">
            <a:extLst>
              <a:ext uri="{FF2B5EF4-FFF2-40B4-BE49-F238E27FC236}">
                <a16:creationId xmlns:a16="http://schemas.microsoft.com/office/drawing/2014/main" id="{D30A8F9D-AE71-9E3D-AA08-BFFA693C517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762901" y="4734000"/>
            <a:ext cx="3429099" cy="2124000"/>
          </a:xfrm>
          <a:prstGeom prst="rect">
            <a:avLst/>
          </a:prstGeom>
        </p:spPr>
      </p:pic>
      <p:pic>
        <p:nvPicPr>
          <p:cNvPr id="11" name="Bild 10">
            <a:extLst>
              <a:ext uri="{FF2B5EF4-FFF2-40B4-BE49-F238E27FC236}">
                <a16:creationId xmlns:a16="http://schemas.microsoft.com/office/drawing/2014/main" id="{23448700-5221-CA86-3E25-08F7526DE595}"/>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11"/>
            <a:ext cx="3204000" cy="2611143"/>
          </a:xfrm>
          <a:prstGeom prst="rect">
            <a:avLst/>
          </a:prstGeom>
        </p:spPr>
      </p:pic>
      <p:sp>
        <p:nvSpPr>
          <p:cNvPr id="2" name="Rubrik 1"/>
          <p:cNvSpPr>
            <a:spLocks noGrp="1"/>
          </p:cNvSpPr>
          <p:nvPr>
            <p:ph type="title" hasCustomPrompt="1"/>
          </p:nvPr>
        </p:nvSpPr>
        <p:spPr>
          <a:xfrm>
            <a:off x="1955800" y="2311288"/>
            <a:ext cx="8280400" cy="2160000"/>
          </a:xfrm>
        </p:spPr>
        <p:txBody>
          <a:bodyPr anchor="t" anchorCtr="0"/>
          <a:lstStyle>
            <a:lvl1pPr algn="ctr">
              <a:lnSpc>
                <a:spcPct val="100000"/>
              </a:lnSpc>
              <a:defRPr sz="3200" spc="0" baseline="0"/>
            </a:lvl1pPr>
          </a:lstStyle>
          <a:p>
            <a:r>
              <a:rPr lang="sv-SE"/>
              <a:t>Klicka här för att lägga till avsnittsrubrik</a:t>
            </a:r>
          </a:p>
        </p:txBody>
      </p:sp>
    </p:spTree>
    <p:extLst>
      <p:ext uri="{BB962C8B-B14F-4D97-AF65-F5344CB8AC3E}">
        <p14:creationId xmlns:p14="http://schemas.microsoft.com/office/powerpoint/2010/main" val="237163454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1232">
          <p15:clr>
            <a:srgbClr val="FBAE40"/>
          </p15:clr>
        </p15:guide>
        <p15:guide id="2" pos="6448">
          <p15:clr>
            <a:srgbClr val="FBAE40"/>
          </p15:clr>
        </p15:guide>
        <p15:guide id="3" orient="horz" pos="2659">
          <p15:clr>
            <a:srgbClr val="FBAE40"/>
          </p15:clr>
        </p15:guide>
        <p15:guide id="4" orient="horz" pos="1185">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itatbild 1">
    <p:bg>
      <p:bgPr>
        <a:solidFill>
          <a:srgbClr val="E5F2E5"/>
        </a:solidFill>
        <a:effectLst/>
      </p:bgPr>
    </p:bg>
    <p:spTree>
      <p:nvGrpSpPr>
        <p:cNvPr id="1" name=""/>
        <p:cNvGrpSpPr/>
        <p:nvPr/>
      </p:nvGrpSpPr>
      <p:grpSpPr>
        <a:xfrm>
          <a:off x="0" y="0"/>
          <a:ext cx="0" cy="0"/>
          <a:chOff x="0" y="0"/>
          <a:chExt cx="0" cy="0"/>
        </a:xfrm>
      </p:grpSpPr>
      <p:pic>
        <p:nvPicPr>
          <p:cNvPr id="8" name="Bild 7">
            <a:extLst>
              <a:ext uri="{FF2B5EF4-FFF2-40B4-BE49-F238E27FC236}">
                <a16:creationId xmlns:a16="http://schemas.microsoft.com/office/drawing/2014/main" id="{56D6488E-11D2-4048-BA5E-66E3F5B0F87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black">
          <a:xfrm>
            <a:off x="1602623" y="1431068"/>
            <a:ext cx="557172" cy="439873"/>
          </a:xfrm>
          <a:prstGeom prst="rect">
            <a:avLst/>
          </a:prstGeom>
        </p:spPr>
      </p:pic>
      <p:sp>
        <p:nvSpPr>
          <p:cNvPr id="10" name="Platshållare för text 9">
            <a:extLst>
              <a:ext uri="{FF2B5EF4-FFF2-40B4-BE49-F238E27FC236}">
                <a16:creationId xmlns:a16="http://schemas.microsoft.com/office/drawing/2014/main" id="{6C15D5CF-9B07-4D02-8766-EE7CA6459B89}"/>
              </a:ext>
            </a:extLst>
          </p:cNvPr>
          <p:cNvSpPr>
            <a:spLocks noGrp="1"/>
          </p:cNvSpPr>
          <p:nvPr>
            <p:ph type="body" sz="quarter" idx="13"/>
          </p:nvPr>
        </p:nvSpPr>
        <p:spPr>
          <a:xfrm>
            <a:off x="1743075" y="1963376"/>
            <a:ext cx="8705852" cy="3256324"/>
          </a:xfrm>
        </p:spPr>
        <p:txBody>
          <a:bodyPr/>
          <a:lstStyle>
            <a:lvl1pPr marL="0" indent="0">
              <a:spcBef>
                <a:spcPts val="0"/>
              </a:spcBef>
              <a:buNone/>
              <a:defRPr sz="3000"/>
            </a:lvl1pPr>
          </a:lstStyle>
          <a:p>
            <a:pPr lvl="0"/>
            <a:r>
              <a:rPr lang="sv-SE"/>
              <a:t>Klicka här för att ändra format på bakgrundstexten</a:t>
            </a:r>
          </a:p>
        </p:txBody>
      </p:sp>
    </p:spTree>
    <p:extLst>
      <p:ext uri="{BB962C8B-B14F-4D97-AF65-F5344CB8AC3E}">
        <p14:creationId xmlns:p14="http://schemas.microsoft.com/office/powerpoint/2010/main" val="3826323791"/>
      </p:ext>
    </p:extLst>
  </p:cSld>
  <p:clrMapOvr>
    <a:masterClrMapping/>
  </p:clrMapOvr>
  <p:extLst>
    <p:ext uri="{DCECCB84-F9BA-43D5-87BE-67443E8EF086}">
      <p15:sldGuideLst xmlns:p15="http://schemas.microsoft.com/office/powerpoint/2012/main">
        <p15:guide id="1" pos="824">
          <p15:clr>
            <a:srgbClr val="FBAE40"/>
          </p15:clr>
        </p15:guide>
        <p15:guide id="2" pos="6856">
          <p15:clr>
            <a:srgbClr val="FBAE40"/>
          </p15:clr>
        </p15:guide>
        <p15:guide id="3" orient="horz" pos="161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itatbild 2">
    <p:bg>
      <p:bgPr>
        <a:solidFill>
          <a:schemeClr val="tx2"/>
        </a:solidFill>
        <a:effectLst/>
      </p:bgPr>
    </p:bg>
    <p:spTree>
      <p:nvGrpSpPr>
        <p:cNvPr id="1" name=""/>
        <p:cNvGrpSpPr/>
        <p:nvPr/>
      </p:nvGrpSpPr>
      <p:grpSpPr>
        <a:xfrm>
          <a:off x="0" y="0"/>
          <a:ext cx="0" cy="0"/>
          <a:chOff x="0" y="0"/>
          <a:chExt cx="0" cy="0"/>
        </a:xfrm>
      </p:grpSpPr>
      <p:pic>
        <p:nvPicPr>
          <p:cNvPr id="8" name="Bild 7">
            <a:extLst>
              <a:ext uri="{FF2B5EF4-FFF2-40B4-BE49-F238E27FC236}">
                <a16:creationId xmlns:a16="http://schemas.microsoft.com/office/drawing/2014/main" id="{56D6488E-11D2-4048-BA5E-66E3F5B0F87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black">
          <a:xfrm>
            <a:off x="1602623" y="1431068"/>
            <a:ext cx="557172" cy="439873"/>
          </a:xfrm>
          <a:prstGeom prst="rect">
            <a:avLst/>
          </a:prstGeom>
        </p:spPr>
      </p:pic>
      <p:sp>
        <p:nvSpPr>
          <p:cNvPr id="10" name="Platshållare för text 9">
            <a:extLst>
              <a:ext uri="{FF2B5EF4-FFF2-40B4-BE49-F238E27FC236}">
                <a16:creationId xmlns:a16="http://schemas.microsoft.com/office/drawing/2014/main" id="{6C15D5CF-9B07-4D02-8766-EE7CA6459B89}"/>
              </a:ext>
            </a:extLst>
          </p:cNvPr>
          <p:cNvSpPr>
            <a:spLocks noGrp="1"/>
          </p:cNvSpPr>
          <p:nvPr>
            <p:ph type="body" sz="quarter" idx="13"/>
          </p:nvPr>
        </p:nvSpPr>
        <p:spPr>
          <a:xfrm>
            <a:off x="1743075" y="1963376"/>
            <a:ext cx="8705852" cy="3256324"/>
          </a:xfrm>
        </p:spPr>
        <p:txBody>
          <a:bodyPr/>
          <a:lstStyle>
            <a:lvl1pPr marL="0" indent="0">
              <a:spcBef>
                <a:spcPts val="0"/>
              </a:spcBef>
              <a:buNone/>
              <a:defRPr sz="3000">
                <a:solidFill>
                  <a:schemeClr val="bg1"/>
                </a:solidFill>
              </a:defRPr>
            </a:lvl1pPr>
          </a:lstStyle>
          <a:p>
            <a:pPr lvl="0"/>
            <a:r>
              <a:rPr lang="sv-SE"/>
              <a:t>Klicka här för att ändra format på bakgrundstexten</a:t>
            </a:r>
          </a:p>
        </p:txBody>
      </p:sp>
    </p:spTree>
    <p:extLst>
      <p:ext uri="{BB962C8B-B14F-4D97-AF65-F5344CB8AC3E}">
        <p14:creationId xmlns:p14="http://schemas.microsoft.com/office/powerpoint/2010/main" val="3728675077"/>
      </p:ext>
    </p:extLst>
  </p:cSld>
  <p:clrMapOvr>
    <a:masterClrMapping/>
  </p:clrMapOvr>
  <p:extLst>
    <p:ext uri="{DCECCB84-F9BA-43D5-87BE-67443E8EF086}">
      <p15:sldGuideLst xmlns:p15="http://schemas.microsoft.com/office/powerpoint/2012/main">
        <p15:guide id="1" pos="824">
          <p15:clr>
            <a:srgbClr val="FBAE40"/>
          </p15:clr>
        </p15:guide>
        <p15:guide id="2" pos="6856">
          <p15:clr>
            <a:srgbClr val="FBAE40"/>
          </p15:clr>
        </p15:guide>
        <p15:guide id="3" orient="horz" pos="161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innehåll 1">
    <p:bg>
      <p:bgRef idx="1001">
        <a:schemeClr val="bg1"/>
      </p:bgRef>
    </p:bg>
    <p:spTree>
      <p:nvGrpSpPr>
        <p:cNvPr id="1" name=""/>
        <p:cNvGrpSpPr/>
        <p:nvPr/>
      </p:nvGrpSpPr>
      <p:grpSpPr>
        <a:xfrm>
          <a:off x="0" y="0"/>
          <a:ext cx="0" cy="0"/>
          <a:chOff x="0" y="0"/>
          <a:chExt cx="0" cy="0"/>
        </a:xfrm>
      </p:grpSpPr>
      <p:sp>
        <p:nvSpPr>
          <p:cNvPr id="7" name="Rubrik 6"/>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F7647F4-81EF-45D6-8BAD-673F18475109}"/>
              </a:ext>
            </a:extLst>
          </p:cNvPr>
          <p:cNvSpPr>
            <a:spLocks noGrp="1"/>
          </p:cNvSpPr>
          <p:nvPr>
            <p:ph sz="quarter" idx="13"/>
          </p:nvPr>
        </p:nvSpPr>
        <p:spPr>
          <a:xfrm>
            <a:off x="803275" y="1665288"/>
            <a:ext cx="10585450" cy="45354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datum 5">
            <a:extLst>
              <a:ext uri="{FF2B5EF4-FFF2-40B4-BE49-F238E27FC236}">
                <a16:creationId xmlns:a16="http://schemas.microsoft.com/office/drawing/2014/main" id="{9D37F3D7-35B5-4B45-825B-0A1C551FF00D}"/>
              </a:ext>
            </a:extLst>
          </p:cNvPr>
          <p:cNvSpPr>
            <a:spLocks noGrp="1"/>
          </p:cNvSpPr>
          <p:nvPr>
            <p:ph type="dt" sz="half" idx="14"/>
          </p:nvPr>
        </p:nvSpPr>
        <p:spPr bwMode="white"/>
        <p:txBody>
          <a:bodyPr/>
          <a:lstStyle/>
          <a:p>
            <a:r>
              <a:rPr lang="sv-SE"/>
              <a:t>Region Halland  │</a:t>
            </a:r>
          </a:p>
        </p:txBody>
      </p:sp>
      <p:sp>
        <p:nvSpPr>
          <p:cNvPr id="11" name="Platshållare för sidfot 10">
            <a:extLst>
              <a:ext uri="{FF2B5EF4-FFF2-40B4-BE49-F238E27FC236}">
                <a16:creationId xmlns:a16="http://schemas.microsoft.com/office/drawing/2014/main" id="{76BFA326-99F1-4A76-BDD4-E7F51BA5D48A}"/>
              </a:ext>
            </a:extLst>
          </p:cNvPr>
          <p:cNvSpPr>
            <a:spLocks noGrp="1"/>
          </p:cNvSpPr>
          <p:nvPr>
            <p:ph type="ftr" sz="quarter" idx="15"/>
          </p:nvPr>
        </p:nvSpPr>
        <p:spPr bwMode="white"/>
        <p:txBody>
          <a:bodyPr/>
          <a:lstStyle/>
          <a:p>
            <a:r>
              <a:rPr lang="sv-SE"/>
              <a:t>Halland – Bästa livsplatsen</a:t>
            </a:r>
          </a:p>
        </p:txBody>
      </p:sp>
      <p:sp>
        <p:nvSpPr>
          <p:cNvPr id="12" name="Platshållare för bildnummer 11">
            <a:extLst>
              <a:ext uri="{FF2B5EF4-FFF2-40B4-BE49-F238E27FC236}">
                <a16:creationId xmlns:a16="http://schemas.microsoft.com/office/drawing/2014/main" id="{67044490-FB95-4FEE-84F1-301EDC81E40D}"/>
              </a:ext>
            </a:extLst>
          </p:cNvPr>
          <p:cNvSpPr>
            <a:spLocks noGrp="1"/>
          </p:cNvSpPr>
          <p:nvPr>
            <p:ph type="sldNum" sz="quarter" idx="16"/>
          </p:nvPr>
        </p:nvSpPr>
        <p:spPr bwMode="white"/>
        <p:txBody>
          <a:bodyPr/>
          <a:lstStyle/>
          <a:p>
            <a:fld id="{E8645303-2AAE-45D1-913A-B06AE6474513}" type="slidenum">
              <a:rPr lang="sv-SE" smtClean="0"/>
              <a:pPr/>
              <a:t>‹#›</a:t>
            </a:fld>
            <a:endParaRPr lang="sv-SE"/>
          </a:p>
        </p:txBody>
      </p:sp>
    </p:spTree>
    <p:extLst>
      <p:ext uri="{BB962C8B-B14F-4D97-AF65-F5344CB8AC3E}">
        <p14:creationId xmlns:p14="http://schemas.microsoft.com/office/powerpoint/2010/main" val="2474439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innehåll 2">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hasCustomPrompt="1"/>
          </p:nvPr>
        </p:nvSpPr>
        <p:spPr>
          <a:xfrm>
            <a:off x="803275" y="1665288"/>
            <a:ext cx="5181600" cy="45354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11" name="Platshållare för innehåll 2">
            <a:extLst>
              <a:ext uri="{FF2B5EF4-FFF2-40B4-BE49-F238E27FC236}">
                <a16:creationId xmlns:a16="http://schemas.microsoft.com/office/drawing/2014/main" id="{391E7B50-F211-4773-9434-6D9056770638}"/>
              </a:ext>
            </a:extLst>
          </p:cNvPr>
          <p:cNvSpPr>
            <a:spLocks noGrp="1"/>
          </p:cNvSpPr>
          <p:nvPr>
            <p:ph idx="13" hasCustomPrompt="1"/>
          </p:nvPr>
        </p:nvSpPr>
        <p:spPr>
          <a:xfrm>
            <a:off x="6207123" y="1665288"/>
            <a:ext cx="5181601" cy="45354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10" name="Platshållare för datum 9">
            <a:extLst>
              <a:ext uri="{FF2B5EF4-FFF2-40B4-BE49-F238E27FC236}">
                <a16:creationId xmlns:a16="http://schemas.microsoft.com/office/drawing/2014/main" id="{FC99E9B6-4316-4D55-9FC8-D01B04066995}"/>
              </a:ext>
            </a:extLst>
          </p:cNvPr>
          <p:cNvSpPr>
            <a:spLocks noGrp="1"/>
          </p:cNvSpPr>
          <p:nvPr>
            <p:ph type="dt" sz="half" idx="14"/>
          </p:nvPr>
        </p:nvSpPr>
        <p:spPr/>
        <p:txBody>
          <a:bodyPr/>
          <a:lstStyle/>
          <a:p>
            <a:r>
              <a:rPr lang="sv-SE"/>
              <a:t>Region Halland  │</a:t>
            </a:r>
          </a:p>
        </p:txBody>
      </p:sp>
      <p:sp>
        <p:nvSpPr>
          <p:cNvPr id="12" name="Platshållare för sidfot 11">
            <a:extLst>
              <a:ext uri="{FF2B5EF4-FFF2-40B4-BE49-F238E27FC236}">
                <a16:creationId xmlns:a16="http://schemas.microsoft.com/office/drawing/2014/main" id="{BE053D03-F9D5-442E-995F-476B49D93039}"/>
              </a:ext>
            </a:extLst>
          </p:cNvPr>
          <p:cNvSpPr>
            <a:spLocks noGrp="1"/>
          </p:cNvSpPr>
          <p:nvPr>
            <p:ph type="ftr" sz="quarter" idx="15"/>
          </p:nvPr>
        </p:nvSpPr>
        <p:spPr/>
        <p:txBody>
          <a:bodyPr/>
          <a:lstStyle/>
          <a:p>
            <a:r>
              <a:rPr lang="sv-SE"/>
              <a:t>Halland – Bästa livsplatsen</a:t>
            </a:r>
          </a:p>
        </p:txBody>
      </p:sp>
      <p:sp>
        <p:nvSpPr>
          <p:cNvPr id="13" name="Platshållare för bildnummer 12">
            <a:extLst>
              <a:ext uri="{FF2B5EF4-FFF2-40B4-BE49-F238E27FC236}">
                <a16:creationId xmlns:a16="http://schemas.microsoft.com/office/drawing/2014/main" id="{F9CDD7C4-4EF3-4271-93C1-E8915FBC0DF0}"/>
              </a:ext>
            </a:extLst>
          </p:cNvPr>
          <p:cNvSpPr>
            <a:spLocks noGrp="1"/>
          </p:cNvSpPr>
          <p:nvPr>
            <p:ph type="sldNum" sz="quarter" idx="16"/>
          </p:nvPr>
        </p:nvSpPr>
        <p:spPr/>
        <p:txBody>
          <a:bodyPr/>
          <a:lstStyle/>
          <a:p>
            <a:fld id="{E8645303-2AAE-45D1-913A-B06AE6474513}" type="slidenum">
              <a:rPr lang="sv-SE" smtClean="0"/>
              <a:pPr/>
              <a:t>‹#›</a:t>
            </a:fld>
            <a:endParaRPr lang="sv-SE"/>
          </a:p>
        </p:txBody>
      </p:sp>
    </p:spTree>
    <p:extLst>
      <p:ext uri="{BB962C8B-B14F-4D97-AF65-F5344CB8AC3E}">
        <p14:creationId xmlns:p14="http://schemas.microsoft.com/office/powerpoint/2010/main" val="3971085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innehåll 3">
    <p:spTree>
      <p:nvGrpSpPr>
        <p:cNvPr id="1" name=""/>
        <p:cNvGrpSpPr/>
        <p:nvPr/>
      </p:nvGrpSpPr>
      <p:grpSpPr>
        <a:xfrm>
          <a:off x="0" y="0"/>
          <a:ext cx="0" cy="0"/>
          <a:chOff x="0" y="0"/>
          <a:chExt cx="0" cy="0"/>
        </a:xfrm>
      </p:grpSpPr>
      <p:sp>
        <p:nvSpPr>
          <p:cNvPr id="3" name="Platshållare för text 2"/>
          <p:cNvSpPr>
            <a:spLocks noGrp="1"/>
          </p:cNvSpPr>
          <p:nvPr>
            <p:ph type="body" idx="1" hasCustomPrompt="1"/>
          </p:nvPr>
        </p:nvSpPr>
        <p:spPr>
          <a:xfrm>
            <a:off x="818522" y="1669934"/>
            <a:ext cx="5157787" cy="576000"/>
          </a:xfrm>
        </p:spPr>
        <p:txBody>
          <a:bodyPr anchor="t" anchorCtr="0"/>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hasCustomPrompt="1"/>
          </p:nvPr>
        </p:nvSpPr>
        <p:spPr>
          <a:xfrm>
            <a:off x="818522" y="2245934"/>
            <a:ext cx="5157787" cy="39437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hasCustomPrompt="1"/>
          </p:nvPr>
        </p:nvSpPr>
        <p:spPr>
          <a:xfrm>
            <a:off x="6193466" y="1669934"/>
            <a:ext cx="5183188" cy="576000"/>
          </a:xfrm>
        </p:spPr>
        <p:txBody>
          <a:bodyPr anchor="t" anchorCtr="0"/>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hasCustomPrompt="1"/>
          </p:nvPr>
        </p:nvSpPr>
        <p:spPr>
          <a:xfrm>
            <a:off x="6193466" y="2245934"/>
            <a:ext cx="5183188" cy="39437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10" name="Rubrik 9"/>
          <p:cNvSpPr>
            <a:spLocks noGrp="1"/>
          </p:cNvSpPr>
          <p:nvPr>
            <p:ph type="title"/>
          </p:nvPr>
        </p:nvSpPr>
        <p:spPr/>
        <p:txBody>
          <a:bodyPr/>
          <a:lstStyle/>
          <a:p>
            <a:r>
              <a:rPr lang="sv-SE"/>
              <a:t>Klicka här för att ändra mall för rubrikformat</a:t>
            </a:r>
          </a:p>
        </p:txBody>
      </p:sp>
      <p:sp>
        <p:nvSpPr>
          <p:cNvPr id="2" name="Platshållare för datum 1">
            <a:extLst>
              <a:ext uri="{FF2B5EF4-FFF2-40B4-BE49-F238E27FC236}">
                <a16:creationId xmlns:a16="http://schemas.microsoft.com/office/drawing/2014/main" id="{750D082F-3C1F-44A5-9E64-6D4246073C2E}"/>
              </a:ext>
            </a:extLst>
          </p:cNvPr>
          <p:cNvSpPr>
            <a:spLocks noGrp="1"/>
          </p:cNvSpPr>
          <p:nvPr>
            <p:ph type="dt" sz="half" idx="10"/>
          </p:nvPr>
        </p:nvSpPr>
        <p:spPr/>
        <p:txBody>
          <a:bodyPr/>
          <a:lstStyle/>
          <a:p>
            <a:r>
              <a:rPr lang="sv-SE"/>
              <a:t>Region Halland  │</a:t>
            </a:r>
          </a:p>
        </p:txBody>
      </p:sp>
      <p:sp>
        <p:nvSpPr>
          <p:cNvPr id="11" name="Platshållare för sidfot 10">
            <a:extLst>
              <a:ext uri="{FF2B5EF4-FFF2-40B4-BE49-F238E27FC236}">
                <a16:creationId xmlns:a16="http://schemas.microsoft.com/office/drawing/2014/main" id="{9E5CE21A-6727-428F-844A-758932147FD8}"/>
              </a:ext>
            </a:extLst>
          </p:cNvPr>
          <p:cNvSpPr>
            <a:spLocks noGrp="1"/>
          </p:cNvSpPr>
          <p:nvPr>
            <p:ph type="ftr" sz="quarter" idx="11"/>
          </p:nvPr>
        </p:nvSpPr>
        <p:spPr/>
        <p:txBody>
          <a:bodyPr/>
          <a:lstStyle/>
          <a:p>
            <a:r>
              <a:rPr lang="sv-SE"/>
              <a:t>Halland – Bästa livsplatsen</a:t>
            </a:r>
          </a:p>
        </p:txBody>
      </p:sp>
      <p:sp>
        <p:nvSpPr>
          <p:cNvPr id="12" name="Platshållare för bildnummer 11">
            <a:extLst>
              <a:ext uri="{FF2B5EF4-FFF2-40B4-BE49-F238E27FC236}">
                <a16:creationId xmlns:a16="http://schemas.microsoft.com/office/drawing/2014/main" id="{9DD0B0D3-F2A8-43C2-8C85-8CF92FBDD80C}"/>
              </a:ext>
            </a:extLst>
          </p:cNvPr>
          <p:cNvSpPr>
            <a:spLocks noGrp="1"/>
          </p:cNvSpPr>
          <p:nvPr>
            <p:ph type="sldNum" sz="quarter" idx="12"/>
          </p:nvPr>
        </p:nvSpPr>
        <p:spPr/>
        <p:txBody>
          <a:bodyPr/>
          <a:lstStyle/>
          <a:p>
            <a:fld id="{E8645303-2AAE-45D1-913A-B06AE6474513}" type="slidenum">
              <a:rPr lang="sv-SE" smtClean="0"/>
              <a:pPr/>
              <a:t>‹#›</a:t>
            </a:fld>
            <a:endParaRPr lang="sv-SE"/>
          </a:p>
        </p:txBody>
      </p:sp>
    </p:spTree>
    <p:extLst>
      <p:ext uri="{BB962C8B-B14F-4D97-AF65-F5344CB8AC3E}">
        <p14:creationId xmlns:p14="http://schemas.microsoft.com/office/powerpoint/2010/main" val="2921199519"/>
      </p:ext>
    </p:extLst>
  </p:cSld>
  <p:clrMapOvr>
    <a:masterClrMapping/>
  </p:clrMapOvr>
  <p:extLst>
    <p:ext uri="{DCECCB84-F9BA-43D5-87BE-67443E8EF086}">
      <p15:sldGuideLst xmlns:p15="http://schemas.microsoft.com/office/powerpoint/2012/main">
        <p15:guide id="1" orient="horz" pos="141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innehåll 4">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hasCustomPrompt="1"/>
          </p:nvPr>
        </p:nvSpPr>
        <p:spPr>
          <a:xfrm>
            <a:off x="803275" y="1665288"/>
            <a:ext cx="4860000" cy="45354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10" name="Platshållare för bild 9">
            <a:extLst>
              <a:ext uri="{FF2B5EF4-FFF2-40B4-BE49-F238E27FC236}">
                <a16:creationId xmlns:a16="http://schemas.microsoft.com/office/drawing/2014/main" id="{92C242B5-4AAC-4185-8DCE-69CA495D2593}"/>
              </a:ext>
            </a:extLst>
          </p:cNvPr>
          <p:cNvSpPr>
            <a:spLocks noGrp="1"/>
          </p:cNvSpPr>
          <p:nvPr>
            <p:ph type="pic" sz="quarter" idx="13"/>
          </p:nvPr>
        </p:nvSpPr>
        <p:spPr>
          <a:xfrm>
            <a:off x="6528468" y="1665288"/>
            <a:ext cx="4428000" cy="3997325"/>
          </a:xfrm>
          <a:noFill/>
        </p:spPr>
        <p:txBody>
          <a:bodyPr/>
          <a:lstStyle>
            <a:lvl1pPr marL="0" indent="0">
              <a:buNone/>
              <a:defRPr/>
            </a:lvl1pPr>
          </a:lstStyle>
          <a:p>
            <a:r>
              <a:rPr lang="sv-SE"/>
              <a:t>Klicka på ikonen för att lägga till en bild</a:t>
            </a:r>
            <a:endParaRPr lang="en-US"/>
          </a:p>
        </p:txBody>
      </p:sp>
      <p:sp>
        <p:nvSpPr>
          <p:cNvPr id="11" name="Platshållare för datum 10">
            <a:extLst>
              <a:ext uri="{FF2B5EF4-FFF2-40B4-BE49-F238E27FC236}">
                <a16:creationId xmlns:a16="http://schemas.microsoft.com/office/drawing/2014/main" id="{04B00C84-15CD-4D29-82EB-513EE7D2A4F9}"/>
              </a:ext>
            </a:extLst>
          </p:cNvPr>
          <p:cNvSpPr>
            <a:spLocks noGrp="1"/>
          </p:cNvSpPr>
          <p:nvPr>
            <p:ph type="dt" sz="half" idx="14"/>
          </p:nvPr>
        </p:nvSpPr>
        <p:spPr/>
        <p:txBody>
          <a:bodyPr/>
          <a:lstStyle/>
          <a:p>
            <a:r>
              <a:rPr lang="sv-SE"/>
              <a:t>Region Halland  │</a:t>
            </a:r>
          </a:p>
        </p:txBody>
      </p:sp>
      <p:sp>
        <p:nvSpPr>
          <p:cNvPr id="12" name="Platshållare för sidfot 11">
            <a:extLst>
              <a:ext uri="{FF2B5EF4-FFF2-40B4-BE49-F238E27FC236}">
                <a16:creationId xmlns:a16="http://schemas.microsoft.com/office/drawing/2014/main" id="{7448DF46-7649-467F-B1E5-58AF5E0E9F15}"/>
              </a:ext>
            </a:extLst>
          </p:cNvPr>
          <p:cNvSpPr>
            <a:spLocks noGrp="1"/>
          </p:cNvSpPr>
          <p:nvPr>
            <p:ph type="ftr" sz="quarter" idx="15"/>
          </p:nvPr>
        </p:nvSpPr>
        <p:spPr/>
        <p:txBody>
          <a:bodyPr/>
          <a:lstStyle/>
          <a:p>
            <a:r>
              <a:rPr lang="sv-SE"/>
              <a:t>Halland – Bästa livsplatsen</a:t>
            </a:r>
          </a:p>
        </p:txBody>
      </p:sp>
      <p:sp>
        <p:nvSpPr>
          <p:cNvPr id="13" name="Platshållare för bildnummer 12">
            <a:extLst>
              <a:ext uri="{FF2B5EF4-FFF2-40B4-BE49-F238E27FC236}">
                <a16:creationId xmlns:a16="http://schemas.microsoft.com/office/drawing/2014/main" id="{3DB975B3-BD96-4FE1-9A69-7C15E66D9FE4}"/>
              </a:ext>
            </a:extLst>
          </p:cNvPr>
          <p:cNvSpPr>
            <a:spLocks noGrp="1"/>
          </p:cNvSpPr>
          <p:nvPr>
            <p:ph type="sldNum" sz="quarter" idx="16"/>
          </p:nvPr>
        </p:nvSpPr>
        <p:spPr/>
        <p:txBody>
          <a:bodyPr/>
          <a:lstStyle/>
          <a:p>
            <a:fld id="{E8645303-2AAE-45D1-913A-B06AE6474513}" type="slidenum">
              <a:rPr lang="sv-SE" smtClean="0"/>
              <a:pPr/>
              <a:t>‹#›</a:t>
            </a:fld>
            <a:endParaRPr lang="sv-SE"/>
          </a:p>
        </p:txBody>
      </p:sp>
    </p:spTree>
    <p:extLst>
      <p:ext uri="{BB962C8B-B14F-4D97-AF65-F5344CB8AC3E}">
        <p14:creationId xmlns:p14="http://schemas.microsoft.com/office/powerpoint/2010/main" val="2982427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innehåll 5">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hasCustomPrompt="1"/>
          </p:nvPr>
        </p:nvSpPr>
        <p:spPr>
          <a:xfrm>
            <a:off x="6528468" y="1665288"/>
            <a:ext cx="4860257" cy="45354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10" name="Platshållare för bild 9">
            <a:extLst>
              <a:ext uri="{FF2B5EF4-FFF2-40B4-BE49-F238E27FC236}">
                <a16:creationId xmlns:a16="http://schemas.microsoft.com/office/drawing/2014/main" id="{92C242B5-4AAC-4185-8DCE-69CA495D2593}"/>
              </a:ext>
            </a:extLst>
          </p:cNvPr>
          <p:cNvSpPr>
            <a:spLocks noGrp="1"/>
          </p:cNvSpPr>
          <p:nvPr>
            <p:ph type="pic" sz="quarter" idx="13"/>
          </p:nvPr>
        </p:nvSpPr>
        <p:spPr>
          <a:xfrm>
            <a:off x="803275" y="1665288"/>
            <a:ext cx="4428000" cy="3997325"/>
          </a:xfrm>
          <a:noFill/>
        </p:spPr>
        <p:txBody>
          <a:bodyPr/>
          <a:lstStyle>
            <a:lvl1pPr marL="0" indent="0">
              <a:buNone/>
              <a:defRPr/>
            </a:lvl1pPr>
          </a:lstStyle>
          <a:p>
            <a:r>
              <a:rPr lang="sv-SE"/>
              <a:t>Klicka på ikonen för att lägga till en bild</a:t>
            </a:r>
            <a:endParaRPr lang="en-US"/>
          </a:p>
        </p:txBody>
      </p:sp>
      <p:sp>
        <p:nvSpPr>
          <p:cNvPr id="11" name="Platshållare för datum 10">
            <a:extLst>
              <a:ext uri="{FF2B5EF4-FFF2-40B4-BE49-F238E27FC236}">
                <a16:creationId xmlns:a16="http://schemas.microsoft.com/office/drawing/2014/main" id="{69BC6E56-4BB3-4033-961C-0FECDDD686C6}"/>
              </a:ext>
            </a:extLst>
          </p:cNvPr>
          <p:cNvSpPr>
            <a:spLocks noGrp="1"/>
          </p:cNvSpPr>
          <p:nvPr>
            <p:ph type="dt" sz="half" idx="14"/>
          </p:nvPr>
        </p:nvSpPr>
        <p:spPr/>
        <p:txBody>
          <a:bodyPr/>
          <a:lstStyle/>
          <a:p>
            <a:r>
              <a:rPr lang="sv-SE"/>
              <a:t>Region Halland  │</a:t>
            </a:r>
          </a:p>
        </p:txBody>
      </p:sp>
      <p:sp>
        <p:nvSpPr>
          <p:cNvPr id="12" name="Platshållare för sidfot 11">
            <a:extLst>
              <a:ext uri="{FF2B5EF4-FFF2-40B4-BE49-F238E27FC236}">
                <a16:creationId xmlns:a16="http://schemas.microsoft.com/office/drawing/2014/main" id="{7C6EE110-A186-43E0-832C-910A9C7A5CDD}"/>
              </a:ext>
            </a:extLst>
          </p:cNvPr>
          <p:cNvSpPr>
            <a:spLocks noGrp="1"/>
          </p:cNvSpPr>
          <p:nvPr>
            <p:ph type="ftr" sz="quarter" idx="15"/>
          </p:nvPr>
        </p:nvSpPr>
        <p:spPr/>
        <p:txBody>
          <a:bodyPr/>
          <a:lstStyle/>
          <a:p>
            <a:r>
              <a:rPr lang="sv-SE"/>
              <a:t>Halland – Bästa livsplatsen</a:t>
            </a:r>
          </a:p>
        </p:txBody>
      </p:sp>
      <p:sp>
        <p:nvSpPr>
          <p:cNvPr id="13" name="Platshållare för bildnummer 12">
            <a:extLst>
              <a:ext uri="{FF2B5EF4-FFF2-40B4-BE49-F238E27FC236}">
                <a16:creationId xmlns:a16="http://schemas.microsoft.com/office/drawing/2014/main" id="{C6F5F072-3570-4698-9ED3-6CB1A4E9B837}"/>
              </a:ext>
            </a:extLst>
          </p:cNvPr>
          <p:cNvSpPr>
            <a:spLocks noGrp="1"/>
          </p:cNvSpPr>
          <p:nvPr>
            <p:ph type="sldNum" sz="quarter" idx="16"/>
          </p:nvPr>
        </p:nvSpPr>
        <p:spPr/>
        <p:txBody>
          <a:bodyPr/>
          <a:lstStyle/>
          <a:p>
            <a:fld id="{E8645303-2AAE-45D1-913A-B06AE6474513}" type="slidenum">
              <a:rPr lang="sv-SE" smtClean="0"/>
              <a:pPr/>
              <a:t>‹#›</a:t>
            </a:fld>
            <a:endParaRPr lang="sv-SE"/>
          </a:p>
        </p:txBody>
      </p:sp>
    </p:spTree>
    <p:extLst>
      <p:ext uri="{BB962C8B-B14F-4D97-AF65-F5344CB8AC3E}">
        <p14:creationId xmlns:p14="http://schemas.microsoft.com/office/powerpoint/2010/main" val="728408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418002AD-990B-465A-9AD4-9F17CBE89EC0}"/>
              </a:ext>
            </a:extLst>
          </p:cNvPr>
          <p:cNvSpPr/>
          <p:nvPr userDrawn="1"/>
        </p:nvSpPr>
        <p:spPr>
          <a:xfrm>
            <a:off x="0" y="6345237"/>
            <a:ext cx="12192000" cy="51233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p:cNvSpPr>
            <a:spLocks noGrp="1"/>
          </p:cNvSpPr>
          <p:nvPr>
            <p:ph type="title"/>
          </p:nvPr>
        </p:nvSpPr>
        <p:spPr>
          <a:xfrm>
            <a:off x="803275" y="333375"/>
            <a:ext cx="10585449" cy="1296000"/>
          </a:xfrm>
          <a:prstGeom prst="rect">
            <a:avLst/>
          </a:prstGeom>
        </p:spPr>
        <p:txBody>
          <a:bodyPr vert="horz" lIns="0" tIns="0" rIns="0" bIns="0" rtlCol="0" anchor="ctr">
            <a:noAutofit/>
          </a:bodyPr>
          <a:lstStyle/>
          <a:p>
            <a:r>
              <a:rPr lang="sv-SE"/>
              <a:t>Klicka här för att ändra format</a:t>
            </a:r>
          </a:p>
        </p:txBody>
      </p:sp>
      <p:sp>
        <p:nvSpPr>
          <p:cNvPr id="3" name="Platshållare för text 2"/>
          <p:cNvSpPr>
            <a:spLocks noGrp="1"/>
          </p:cNvSpPr>
          <p:nvPr>
            <p:ph type="body" idx="1"/>
          </p:nvPr>
        </p:nvSpPr>
        <p:spPr>
          <a:xfrm>
            <a:off x="803275" y="1665288"/>
            <a:ext cx="10585450" cy="4535487"/>
          </a:xfrm>
          <a:prstGeom prst="rect">
            <a:avLst/>
          </a:prstGeom>
        </p:spPr>
        <p:txBody>
          <a:bodyPr vert="horz" lIns="0" tIns="0" rIns="0" bIns="0" rtlCol="0">
            <a:no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a:p>
            <a:pPr lvl="5"/>
            <a:r>
              <a:rPr lang="sv-SE"/>
              <a:t>Nivå sex</a:t>
            </a:r>
          </a:p>
          <a:p>
            <a:pPr lvl="6"/>
            <a:r>
              <a:rPr lang="sv-SE"/>
              <a:t>Nivå sju</a:t>
            </a:r>
          </a:p>
          <a:p>
            <a:pPr lvl="7"/>
            <a:r>
              <a:rPr lang="sv-SE"/>
              <a:t>Nivå åtta</a:t>
            </a:r>
          </a:p>
          <a:p>
            <a:pPr lvl="8"/>
            <a:r>
              <a:rPr lang="sv-SE"/>
              <a:t>Nivå nio</a:t>
            </a:r>
          </a:p>
        </p:txBody>
      </p:sp>
      <p:sp>
        <p:nvSpPr>
          <p:cNvPr id="4" name="Platshållare för datum 3"/>
          <p:cNvSpPr>
            <a:spLocks noGrp="1"/>
          </p:cNvSpPr>
          <p:nvPr>
            <p:ph type="dt" sz="half" idx="2"/>
          </p:nvPr>
        </p:nvSpPr>
        <p:spPr bwMode="white">
          <a:xfrm>
            <a:off x="9781032" y="6452047"/>
            <a:ext cx="1440000" cy="324000"/>
          </a:xfrm>
          <a:prstGeom prst="rect">
            <a:avLst/>
          </a:prstGeom>
        </p:spPr>
        <p:txBody>
          <a:bodyPr vert="horz" lIns="0" tIns="0" rIns="0" bIns="0" rtlCol="0" anchor="ctr"/>
          <a:lstStyle>
            <a:lvl1pPr algn="r">
              <a:defRPr sz="1200" b="1">
                <a:solidFill>
                  <a:schemeClr val="bg1"/>
                </a:solidFill>
              </a:defRPr>
            </a:lvl1pPr>
          </a:lstStyle>
          <a:p>
            <a:r>
              <a:rPr lang="sv-SE"/>
              <a:t>Region Halland  │</a:t>
            </a:r>
          </a:p>
        </p:txBody>
      </p:sp>
      <p:sp>
        <p:nvSpPr>
          <p:cNvPr id="5" name="Platshållare för sidfot 4"/>
          <p:cNvSpPr>
            <a:spLocks noGrp="1"/>
          </p:cNvSpPr>
          <p:nvPr>
            <p:ph type="ftr" sz="quarter" idx="3"/>
          </p:nvPr>
        </p:nvSpPr>
        <p:spPr bwMode="white">
          <a:xfrm>
            <a:off x="809625" y="6452047"/>
            <a:ext cx="4114800" cy="324000"/>
          </a:xfrm>
          <a:prstGeom prst="rect">
            <a:avLst/>
          </a:prstGeom>
        </p:spPr>
        <p:txBody>
          <a:bodyPr vert="horz" lIns="0" tIns="0" rIns="0" bIns="0" rtlCol="0" anchor="ctr"/>
          <a:lstStyle>
            <a:lvl1pPr algn="l">
              <a:defRPr sz="1200" b="1">
                <a:solidFill>
                  <a:schemeClr val="bg1"/>
                </a:solidFill>
              </a:defRPr>
            </a:lvl1pPr>
          </a:lstStyle>
          <a:p>
            <a:r>
              <a:rPr lang="sv-SE"/>
              <a:t>Halland – Bästa livsplatsen</a:t>
            </a:r>
          </a:p>
        </p:txBody>
      </p:sp>
      <p:sp>
        <p:nvSpPr>
          <p:cNvPr id="6" name="Platshållare för bildnummer 5"/>
          <p:cNvSpPr>
            <a:spLocks noGrp="1"/>
          </p:cNvSpPr>
          <p:nvPr>
            <p:ph type="sldNum" sz="quarter" idx="4"/>
          </p:nvPr>
        </p:nvSpPr>
        <p:spPr bwMode="white">
          <a:xfrm>
            <a:off x="11227469" y="6452047"/>
            <a:ext cx="216000" cy="324000"/>
          </a:xfrm>
          <a:prstGeom prst="rect">
            <a:avLst/>
          </a:prstGeom>
        </p:spPr>
        <p:txBody>
          <a:bodyPr vert="horz" lIns="0" tIns="0" rIns="0" bIns="0" rtlCol="0" anchor="ctr"/>
          <a:lstStyle>
            <a:lvl1pPr algn="l">
              <a:defRPr sz="1200" b="1">
                <a:solidFill>
                  <a:schemeClr val="bg1"/>
                </a:solidFill>
              </a:defRPr>
            </a:lvl1pPr>
          </a:lstStyle>
          <a:p>
            <a:fld id="{E8645303-2AAE-45D1-913A-B06AE6474513}" type="slidenum">
              <a:rPr lang="sv-SE" smtClean="0"/>
              <a:pPr/>
              <a:t>‹#›</a:t>
            </a:fld>
            <a:endParaRPr lang="sv-SE"/>
          </a:p>
        </p:txBody>
      </p:sp>
    </p:spTree>
    <p:extLst>
      <p:ext uri="{BB962C8B-B14F-4D97-AF65-F5344CB8AC3E}">
        <p14:creationId xmlns:p14="http://schemas.microsoft.com/office/powerpoint/2010/main" val="3871525276"/>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70" r:id="rId3"/>
    <p:sldLayoutId id="2147483681"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Lst>
  <p:hf hdr="0"/>
  <p:txStyles>
    <p:titleStyle>
      <a:lvl1pPr algn="l" defTabSz="914400" rtl="0" eaLnBrk="1" latinLnBrk="0" hangingPunct="1">
        <a:lnSpc>
          <a:spcPct val="90000"/>
        </a:lnSpc>
        <a:spcBef>
          <a:spcPct val="0"/>
        </a:spcBef>
        <a:buNone/>
        <a:defRPr sz="3200" b="1" kern="1200" spc="0" baseline="0">
          <a:solidFill>
            <a:schemeClr val="tx1"/>
          </a:solidFill>
          <a:latin typeface="+mj-lt"/>
          <a:ea typeface="+mj-ea"/>
          <a:cs typeface="+mj-cs"/>
        </a:defRPr>
      </a:lvl1pPr>
    </p:titleStyle>
    <p:bodyStyle>
      <a:lvl1pPr marL="288000" indent="-288000" algn="l" defTabSz="914400" rtl="0" eaLnBrk="1" latinLnBrk="0" hangingPunct="1">
        <a:lnSpc>
          <a:spcPct val="100000"/>
        </a:lnSpc>
        <a:spcBef>
          <a:spcPts val="1200"/>
        </a:spcBef>
        <a:buClr>
          <a:schemeClr val="tx2"/>
        </a:buClr>
        <a:buFont typeface="Arial" panose="020B0604020202020204" pitchFamily="34" charset="0"/>
        <a:buChar char="●"/>
        <a:defRPr sz="1800" kern="1200">
          <a:solidFill>
            <a:schemeClr val="tx1"/>
          </a:solidFill>
          <a:latin typeface="+mn-lt"/>
          <a:ea typeface="+mn-ea"/>
          <a:cs typeface="+mn-cs"/>
        </a:defRPr>
      </a:lvl1pPr>
      <a:lvl2pPr marL="504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2pPr>
      <a:lvl3pPr marL="756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3pPr>
      <a:lvl4pPr marL="972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4pPr>
      <a:lvl5pPr marL="1188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5pPr>
      <a:lvl6pPr marL="1440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6pPr>
      <a:lvl7pPr marL="1656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7pPr>
      <a:lvl8pPr marL="1872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8pPr>
      <a:lvl9pPr marL="2124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506">
          <p15:clr>
            <a:srgbClr val="F26B43"/>
          </p15:clr>
        </p15:guide>
        <p15:guide id="4" pos="7174">
          <p15:clr>
            <a:srgbClr val="F26B43"/>
          </p15:clr>
        </p15:guide>
        <p15:guide id="6" orient="horz" pos="3997" userDrawn="1">
          <p15:clr>
            <a:srgbClr val="F26B43"/>
          </p15:clr>
        </p15:guide>
        <p15:guide id="8" orient="horz" pos="1049">
          <p15:clr>
            <a:srgbClr val="F26B43"/>
          </p15:clr>
        </p15:guide>
        <p15:guide id="9" orient="horz" pos="21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9.xml"/><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9.xml"/><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9CD648D-23FC-4D81-9591-641941A45935}"/>
              </a:ext>
            </a:extLst>
          </p:cNvPr>
          <p:cNvSpPr>
            <a:spLocks noGrp="1"/>
          </p:cNvSpPr>
          <p:nvPr>
            <p:ph type="ctrTitle"/>
          </p:nvPr>
        </p:nvSpPr>
        <p:spPr/>
        <p:txBody>
          <a:bodyPr/>
          <a:lstStyle/>
          <a:p>
            <a:br>
              <a:rPr lang="sv-SE"/>
            </a:br>
            <a:r>
              <a:rPr lang="sv-SE" sz="3200"/>
              <a:t>Visste du som vårdpersonal det här </a:t>
            </a:r>
            <a:br>
              <a:rPr lang="sv-SE" sz="3200"/>
            </a:br>
            <a:r>
              <a:rPr lang="sv-SE" sz="3200"/>
              <a:t>om hepatit C? </a:t>
            </a:r>
            <a:br>
              <a:rPr lang="sv-SE" sz="3200"/>
            </a:br>
            <a:br>
              <a:rPr lang="sv-SE" sz="3200"/>
            </a:br>
            <a:br>
              <a:rPr lang="sv-SE"/>
            </a:br>
            <a:endParaRPr lang="sv-SE"/>
          </a:p>
        </p:txBody>
      </p:sp>
      <p:sp>
        <p:nvSpPr>
          <p:cNvPr id="3" name="Underrubrik 2">
            <a:extLst>
              <a:ext uri="{FF2B5EF4-FFF2-40B4-BE49-F238E27FC236}">
                <a16:creationId xmlns:a16="http://schemas.microsoft.com/office/drawing/2014/main" id="{11DA9D7A-3E82-3DE3-AC58-37435521BF3E}"/>
              </a:ext>
            </a:extLst>
          </p:cNvPr>
          <p:cNvSpPr>
            <a:spLocks noGrp="1"/>
          </p:cNvSpPr>
          <p:nvPr>
            <p:ph type="subTitle" idx="1"/>
          </p:nvPr>
        </p:nvSpPr>
        <p:spPr/>
        <p:txBody>
          <a:bodyPr/>
          <a:lstStyle/>
          <a:p>
            <a:r>
              <a:rPr lang="sv-SE"/>
              <a:t>Smittskydd Halland</a:t>
            </a:r>
          </a:p>
        </p:txBody>
      </p:sp>
      <p:sp>
        <p:nvSpPr>
          <p:cNvPr id="4" name="Platshållare för datum 3"/>
          <p:cNvSpPr>
            <a:spLocks noGrp="1"/>
          </p:cNvSpPr>
          <p:nvPr>
            <p:ph type="dt" sz="half" idx="4294967295"/>
          </p:nvPr>
        </p:nvSpPr>
        <p:spPr>
          <a:xfrm>
            <a:off x="0" y="6356350"/>
            <a:ext cx="1800225" cy="323850"/>
          </a:xfrm>
        </p:spPr>
        <p:txBody>
          <a:bodyPr/>
          <a:lstStyle/>
          <a:p>
            <a:r>
              <a:rPr lang="sv-SE"/>
              <a:t>Region Halland  │</a:t>
            </a:r>
          </a:p>
        </p:txBody>
      </p:sp>
      <p:sp>
        <p:nvSpPr>
          <p:cNvPr id="5" name="Platshållare för sidfot 4"/>
          <p:cNvSpPr>
            <a:spLocks noGrp="1"/>
          </p:cNvSpPr>
          <p:nvPr>
            <p:ph type="ftr" sz="quarter" idx="4294967295"/>
          </p:nvPr>
        </p:nvSpPr>
        <p:spPr>
          <a:xfrm>
            <a:off x="0" y="6356350"/>
            <a:ext cx="4114800" cy="323850"/>
          </a:xfrm>
        </p:spPr>
        <p:txBody>
          <a:bodyPr/>
          <a:lstStyle/>
          <a:p>
            <a:r>
              <a:rPr lang="sv-SE"/>
              <a:t>Halland – Bästa livsplatsen</a:t>
            </a:r>
          </a:p>
        </p:txBody>
      </p:sp>
      <p:sp>
        <p:nvSpPr>
          <p:cNvPr id="6" name="Platshållare för bildnummer 5"/>
          <p:cNvSpPr>
            <a:spLocks noGrp="1"/>
          </p:cNvSpPr>
          <p:nvPr>
            <p:ph type="sldNum" sz="quarter" idx="4294967295"/>
          </p:nvPr>
        </p:nvSpPr>
        <p:spPr>
          <a:xfrm>
            <a:off x="8077200" y="6356350"/>
            <a:ext cx="4114800" cy="323850"/>
          </a:xfrm>
        </p:spPr>
        <p:txBody>
          <a:bodyPr/>
          <a:lstStyle/>
          <a:p>
            <a:fld id="{E8645303-2AAE-45D1-913A-B06AE6474513}" type="slidenum">
              <a:rPr lang="sv-SE" smtClean="0"/>
              <a:t>1</a:t>
            </a:fld>
            <a:endParaRPr lang="sv-SE"/>
          </a:p>
        </p:txBody>
      </p:sp>
    </p:spTree>
    <p:extLst>
      <p:ext uri="{BB962C8B-B14F-4D97-AF65-F5344CB8AC3E}">
        <p14:creationId xmlns:p14="http://schemas.microsoft.com/office/powerpoint/2010/main" val="1526386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latshållare för innehåll 10">
            <a:extLst>
              <a:ext uri="{FF2B5EF4-FFF2-40B4-BE49-F238E27FC236}">
                <a16:creationId xmlns:a16="http://schemas.microsoft.com/office/drawing/2014/main" id="{40522BB4-7743-1AD5-7B8D-FF44CD04BAAF}"/>
              </a:ext>
            </a:extLst>
          </p:cNvPr>
          <p:cNvSpPr>
            <a:spLocks noGrp="1"/>
          </p:cNvSpPr>
          <p:nvPr>
            <p:ph sz="quarter" idx="13"/>
          </p:nvPr>
        </p:nvSpPr>
        <p:spPr>
          <a:xfrm>
            <a:off x="6833945" y="1119535"/>
            <a:ext cx="4609524" cy="4535488"/>
          </a:xfrm>
        </p:spPr>
        <p:txBody>
          <a:bodyPr vert="horz" lIns="0" tIns="0" rIns="0" bIns="0" rtlCol="0" anchor="t">
            <a:noAutofit/>
          </a:bodyPr>
          <a:lstStyle/>
          <a:p>
            <a:pPr marL="0" indent="0">
              <a:buNone/>
            </a:pPr>
            <a:r>
              <a:rPr lang="sv-SE" b="1" dirty="0">
                <a:solidFill>
                  <a:prstClr val="black"/>
                </a:solidFill>
              </a:rPr>
              <a:t>Myt</a:t>
            </a:r>
            <a:r>
              <a:rPr kumimoji="0" lang="sv-SE" b="1" i="0" u="none" strike="noStrike" kern="1200" cap="none" spc="0" normalizeH="0" baseline="0" noProof="0" dirty="0">
                <a:ln>
                  <a:noFill/>
                </a:ln>
                <a:solidFill>
                  <a:prstClr val="black"/>
                </a:solidFill>
                <a:effectLst/>
                <a:uLnTx/>
                <a:uFillTx/>
                <a:ea typeface="+mn-ea"/>
                <a:cs typeface="+mn-cs"/>
              </a:rPr>
              <a:t>: </a:t>
            </a:r>
            <a:r>
              <a:rPr lang="sv-SE" dirty="0">
                <a:solidFill>
                  <a:prstClr val="black"/>
                </a:solidFill>
              </a:rPr>
              <a:t>Min hepatit finns kvar trots behandling- blodprovet visar ju att jag har antikroppar kvar mot hepatit C!</a:t>
            </a:r>
            <a:endParaRPr lang="sv-SE" dirty="0">
              <a:ea typeface="+mn-ea"/>
              <a:cs typeface="+mn-cs"/>
            </a:endParaRPr>
          </a:p>
          <a:p>
            <a:pPr marL="0" indent="0">
              <a:buNone/>
            </a:pPr>
            <a:r>
              <a:rPr lang="sv-SE" b="1" dirty="0">
                <a:solidFill>
                  <a:prstClr val="black"/>
                </a:solidFill>
              </a:rPr>
              <a:t>Sanning: </a:t>
            </a:r>
            <a:r>
              <a:rPr kumimoji="0" lang="sv-SE" b="0" i="0" u="none" strike="noStrike" kern="1200" cap="none" spc="0" normalizeH="0" baseline="0" noProof="0" dirty="0">
                <a:ln>
                  <a:noFill/>
                </a:ln>
                <a:solidFill>
                  <a:prstClr val="black"/>
                </a:solidFill>
                <a:effectLst/>
                <a:uLnTx/>
                <a:uFillTx/>
                <a:ea typeface="+mn-ea"/>
                <a:cs typeface="+mn-cs"/>
              </a:rPr>
              <a:t> Om du någon gång haft hepatit C så kommer dina antikroppar finnas kvar</a:t>
            </a:r>
            <a:r>
              <a:rPr lang="sv-SE" dirty="0">
                <a:solidFill>
                  <a:prstClr val="black"/>
                </a:solidFill>
              </a:rPr>
              <a:t> under lång tid, ibland för </a:t>
            </a:r>
            <a:r>
              <a:rPr kumimoji="0" lang="sv-SE" b="0" i="0" u="none" strike="noStrike" kern="1200" cap="none" spc="0" normalizeH="0" baseline="0" noProof="0" dirty="0">
                <a:ln>
                  <a:noFill/>
                </a:ln>
                <a:solidFill>
                  <a:prstClr val="black"/>
                </a:solidFill>
                <a:effectLst/>
                <a:uLnTx/>
                <a:uFillTx/>
                <a:ea typeface="+mn-ea"/>
                <a:cs typeface="+mn-cs"/>
              </a:rPr>
              <a:t>resten av livet</a:t>
            </a:r>
            <a:r>
              <a:rPr lang="sv-SE" dirty="0">
                <a:solidFill>
                  <a:prstClr val="black"/>
                </a:solidFill>
              </a:rPr>
              <a:t>. Ett screeningtest för hepatit C blir därför positivt.</a:t>
            </a:r>
            <a:r>
              <a:rPr kumimoji="0" lang="sv-SE" b="0" i="0" u="none" strike="noStrike" kern="1200" cap="none" spc="0" normalizeH="0" baseline="0" noProof="0" dirty="0">
                <a:ln>
                  <a:noFill/>
                </a:ln>
                <a:solidFill>
                  <a:prstClr val="black"/>
                </a:solidFill>
                <a:effectLst/>
                <a:uLnTx/>
                <a:uFillTx/>
                <a:ea typeface="+mn-ea"/>
                <a:cs typeface="+mn-cs"/>
              </a:rPr>
              <a:t> Vill man veta om din infektion läkt ut eller om du utsatts för ny smitta så behöver man ta ett prov som letar efter själva viruset istället för antikroppar</a:t>
            </a:r>
            <a:r>
              <a:rPr lang="sv-SE" dirty="0">
                <a:solidFill>
                  <a:prstClr val="black"/>
                </a:solidFill>
              </a:rPr>
              <a:t>, dvs ett HCV-RNA.</a:t>
            </a:r>
            <a:endParaRPr lang="sv-SE" b="0" i="0" u="none" strike="noStrike" kern="1200" cap="none" spc="0" normalizeH="0" baseline="0" noProof="0" dirty="0">
              <a:ln>
                <a:noFill/>
              </a:ln>
              <a:solidFill>
                <a:prstClr val="black"/>
              </a:solidFill>
              <a:effectLst/>
              <a:uLnTx/>
              <a:uFillTx/>
              <a:cs typeface="Arial" panose="020B0604020202020204"/>
            </a:endParaRPr>
          </a:p>
          <a:p>
            <a:pPr marL="287655" indent="-287655"/>
            <a:endParaRPr lang="sv-SE" b="0" i="0" u="none" strike="noStrike" kern="1200" cap="none" spc="0" normalizeH="0" baseline="0" noProof="0">
              <a:ln>
                <a:noFill/>
              </a:ln>
              <a:solidFill>
                <a:prstClr val="black"/>
              </a:solidFill>
              <a:effectLst/>
              <a:uLnTx/>
              <a:uFillTx/>
              <a:cs typeface="Arial" panose="020B0604020202020204"/>
            </a:endParaRPr>
          </a:p>
          <a:p>
            <a:pPr marL="287655" indent="-287655"/>
            <a:endParaRPr lang="sv-SE">
              <a:cs typeface="Arial" panose="020B0604020202020204"/>
            </a:endParaRPr>
          </a:p>
        </p:txBody>
      </p:sp>
      <p:sp>
        <p:nvSpPr>
          <p:cNvPr id="3" name="Platshållare för datum 2"/>
          <p:cNvSpPr>
            <a:spLocks noGrp="1"/>
          </p:cNvSpPr>
          <p:nvPr>
            <p:ph type="dt" sz="half" idx="14"/>
          </p:nvPr>
        </p:nvSpPr>
        <p:spPr>
          <a:xfrm>
            <a:off x="9781032" y="6452047"/>
            <a:ext cx="1440000" cy="324000"/>
          </a:xfrm>
        </p:spPr>
        <p:txBody>
          <a:bodyPr/>
          <a:lstStyle/>
          <a:p>
            <a:r>
              <a:rPr lang="sv-SE"/>
              <a:t>Region Halland  │</a:t>
            </a:r>
          </a:p>
        </p:txBody>
      </p:sp>
      <p:sp>
        <p:nvSpPr>
          <p:cNvPr id="4" name="Platshållare för sidfot 3"/>
          <p:cNvSpPr>
            <a:spLocks noGrp="1"/>
          </p:cNvSpPr>
          <p:nvPr>
            <p:ph type="ftr" sz="quarter" idx="15"/>
          </p:nvPr>
        </p:nvSpPr>
        <p:spPr>
          <a:xfrm>
            <a:off x="809625" y="6452047"/>
            <a:ext cx="4114800" cy="324000"/>
          </a:xfrm>
        </p:spPr>
        <p:txBody>
          <a:bodyPr/>
          <a:lstStyle/>
          <a:p>
            <a:r>
              <a:rPr lang="sv-SE"/>
              <a:t>Halland – Bästa livsplatsen</a:t>
            </a:r>
          </a:p>
        </p:txBody>
      </p:sp>
      <p:sp>
        <p:nvSpPr>
          <p:cNvPr id="5" name="Platshållare för bildnummer 4"/>
          <p:cNvSpPr>
            <a:spLocks noGrp="1"/>
          </p:cNvSpPr>
          <p:nvPr>
            <p:ph type="sldNum" sz="quarter" idx="16"/>
          </p:nvPr>
        </p:nvSpPr>
        <p:spPr>
          <a:xfrm>
            <a:off x="11227469" y="6452047"/>
            <a:ext cx="216000" cy="324000"/>
          </a:xfrm>
        </p:spPr>
        <p:txBody>
          <a:bodyPr/>
          <a:lstStyle/>
          <a:p>
            <a:fld id="{E8645303-2AAE-45D1-913A-B06AE6474513}" type="slidenum">
              <a:rPr lang="sv-SE" smtClean="0"/>
              <a:pPr/>
              <a:t>10</a:t>
            </a:fld>
            <a:endParaRPr lang="sv-SE"/>
          </a:p>
        </p:txBody>
      </p:sp>
      <p:pic>
        <p:nvPicPr>
          <p:cNvPr id="2" name="Bildobjekt 1" descr="En bild som visar clipart, illustration, rita, Tecknade serier&#10;&#10;Automatiskt genererad beskrivning">
            <a:extLst>
              <a:ext uri="{FF2B5EF4-FFF2-40B4-BE49-F238E27FC236}">
                <a16:creationId xmlns:a16="http://schemas.microsoft.com/office/drawing/2014/main" id="{AB835A58-54CC-9C04-9E52-6F3A1335FC71}"/>
              </a:ext>
            </a:extLst>
          </p:cNvPr>
          <p:cNvPicPr>
            <a:picLocks noChangeAspect="1"/>
          </p:cNvPicPr>
          <p:nvPr/>
        </p:nvPicPr>
        <p:blipFill>
          <a:blip r:embed="rId3"/>
          <a:stretch>
            <a:fillRect/>
          </a:stretch>
        </p:blipFill>
        <p:spPr>
          <a:xfrm>
            <a:off x="100289" y="1119535"/>
            <a:ext cx="3255159" cy="3255159"/>
          </a:xfrm>
          <a:prstGeom prst="rect">
            <a:avLst/>
          </a:prstGeom>
          <a:noFill/>
        </p:spPr>
      </p:pic>
      <p:pic>
        <p:nvPicPr>
          <p:cNvPr id="6" name="Bildobjekt 5" descr="En bild som visar clipart, tecknad serie, illustration, konst&#10;&#10;Automatiskt genererad beskrivning">
            <a:extLst>
              <a:ext uri="{FF2B5EF4-FFF2-40B4-BE49-F238E27FC236}">
                <a16:creationId xmlns:a16="http://schemas.microsoft.com/office/drawing/2014/main" id="{B5DE61AC-A72E-5443-4635-22BB9E3084C5}"/>
              </a:ext>
            </a:extLst>
          </p:cNvPr>
          <p:cNvPicPr>
            <a:picLocks noChangeAspect="1"/>
          </p:cNvPicPr>
          <p:nvPr/>
        </p:nvPicPr>
        <p:blipFill>
          <a:blip r:embed="rId4"/>
          <a:stretch>
            <a:fillRect/>
          </a:stretch>
        </p:blipFill>
        <p:spPr>
          <a:xfrm>
            <a:off x="2748117" y="2390582"/>
            <a:ext cx="3347883" cy="3347883"/>
          </a:xfrm>
          <a:prstGeom prst="rect">
            <a:avLst/>
          </a:prstGeom>
        </p:spPr>
      </p:pic>
    </p:spTree>
    <p:extLst>
      <p:ext uri="{BB962C8B-B14F-4D97-AF65-F5344CB8AC3E}">
        <p14:creationId xmlns:p14="http://schemas.microsoft.com/office/powerpoint/2010/main" val="245297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26E3DE5-D89E-66D2-C965-B12C9C5E1676}"/>
              </a:ext>
            </a:extLst>
          </p:cNvPr>
          <p:cNvSpPr>
            <a:spLocks noGrp="1"/>
          </p:cNvSpPr>
          <p:nvPr>
            <p:ph type="title"/>
          </p:nvPr>
        </p:nvSpPr>
        <p:spPr/>
        <p:txBody>
          <a:bodyPr/>
          <a:lstStyle/>
          <a:p>
            <a:r>
              <a:rPr lang="sv-SE"/>
              <a:t>Smittskydd Halland</a:t>
            </a:r>
          </a:p>
        </p:txBody>
      </p:sp>
      <p:sp>
        <p:nvSpPr>
          <p:cNvPr id="4" name="Platshållare för datum 3"/>
          <p:cNvSpPr>
            <a:spLocks noGrp="1"/>
          </p:cNvSpPr>
          <p:nvPr>
            <p:ph type="dt" sz="half" idx="4294967295"/>
          </p:nvPr>
        </p:nvSpPr>
        <p:spPr>
          <a:xfrm>
            <a:off x="10752138" y="7213600"/>
            <a:ext cx="1439862" cy="323850"/>
          </a:xfrm>
        </p:spPr>
        <p:txBody>
          <a:bodyPr/>
          <a:lstStyle/>
          <a:p>
            <a:r>
              <a:rPr lang="sv-SE"/>
              <a:t>Region Halland  │</a:t>
            </a:r>
          </a:p>
        </p:txBody>
      </p:sp>
      <p:sp>
        <p:nvSpPr>
          <p:cNvPr id="5" name="Platshållare för sidfot 4"/>
          <p:cNvSpPr>
            <a:spLocks noGrp="1"/>
          </p:cNvSpPr>
          <p:nvPr>
            <p:ph type="ftr" sz="quarter" idx="4294967295"/>
          </p:nvPr>
        </p:nvSpPr>
        <p:spPr>
          <a:xfrm>
            <a:off x="0" y="7213600"/>
            <a:ext cx="4114800" cy="323850"/>
          </a:xfrm>
        </p:spPr>
        <p:txBody>
          <a:bodyPr/>
          <a:lstStyle/>
          <a:p>
            <a:r>
              <a:rPr lang="sv-SE"/>
              <a:t>Halland – Bästa livsplatsen</a:t>
            </a:r>
          </a:p>
        </p:txBody>
      </p:sp>
      <p:sp>
        <p:nvSpPr>
          <p:cNvPr id="6" name="Platshållare för bildnummer 5"/>
          <p:cNvSpPr>
            <a:spLocks noGrp="1"/>
          </p:cNvSpPr>
          <p:nvPr>
            <p:ph type="sldNum" sz="quarter" idx="4294967295"/>
          </p:nvPr>
        </p:nvSpPr>
        <p:spPr>
          <a:xfrm>
            <a:off x="11976100" y="7213600"/>
            <a:ext cx="215900" cy="323850"/>
          </a:xfrm>
        </p:spPr>
        <p:txBody>
          <a:bodyPr/>
          <a:lstStyle/>
          <a:p>
            <a:fld id="{E8645303-2AAE-45D1-913A-B06AE6474513}" type="slidenum">
              <a:rPr lang="sv-SE" smtClean="0"/>
              <a:pPr/>
              <a:t>11</a:t>
            </a:fld>
            <a:endParaRPr lang="sv-SE"/>
          </a:p>
        </p:txBody>
      </p:sp>
    </p:spTree>
    <p:extLst>
      <p:ext uri="{BB962C8B-B14F-4D97-AF65-F5344CB8AC3E}">
        <p14:creationId xmlns:p14="http://schemas.microsoft.com/office/powerpoint/2010/main" val="1233159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363C09F6-E7EC-3309-9D65-94762EBE829A}"/>
              </a:ext>
            </a:extLst>
          </p:cNvPr>
          <p:cNvSpPr>
            <a:spLocks noGrp="1"/>
          </p:cNvSpPr>
          <p:nvPr>
            <p:ph type="title"/>
          </p:nvPr>
        </p:nvSpPr>
        <p:spPr/>
        <p:txBody>
          <a:bodyPr/>
          <a:lstStyle/>
          <a:p>
            <a:r>
              <a:rPr lang="sv-SE"/>
              <a:t>Vad är hepatit C?</a:t>
            </a:r>
          </a:p>
        </p:txBody>
      </p:sp>
      <p:sp>
        <p:nvSpPr>
          <p:cNvPr id="11" name="Platshållare för innehåll 10">
            <a:extLst>
              <a:ext uri="{FF2B5EF4-FFF2-40B4-BE49-F238E27FC236}">
                <a16:creationId xmlns:a16="http://schemas.microsoft.com/office/drawing/2014/main" id="{40522BB4-7743-1AD5-7B8D-FF44CD04BAAF}"/>
              </a:ext>
            </a:extLst>
          </p:cNvPr>
          <p:cNvSpPr>
            <a:spLocks noGrp="1"/>
          </p:cNvSpPr>
          <p:nvPr>
            <p:ph sz="quarter" idx="13"/>
          </p:nvPr>
        </p:nvSpPr>
        <p:spPr>
          <a:xfrm>
            <a:off x="803275" y="1665288"/>
            <a:ext cx="5007590" cy="4535488"/>
          </a:xfrm>
        </p:spPr>
        <p:txBody>
          <a:bodyPr vert="horz" lIns="0" tIns="0" rIns="0" bIns="0" rtlCol="0" anchor="t">
            <a:noAutofit/>
          </a:bodyPr>
          <a:lstStyle/>
          <a:p>
            <a:pPr marL="287655" indent="-287655">
              <a:lnSpc>
                <a:spcPct val="150000"/>
              </a:lnSpc>
            </a:pPr>
            <a:r>
              <a:rPr kumimoji="0" lang="sv-SE" b="0" i="0" u="none" strike="noStrike" kern="1200" cap="none" spc="0" normalizeH="0" baseline="0" noProof="0">
                <a:ln>
                  <a:noFill/>
                </a:ln>
                <a:solidFill>
                  <a:prstClr val="black"/>
                </a:solidFill>
                <a:effectLst/>
                <a:uLnTx/>
                <a:uFillTx/>
                <a:ea typeface="+mn-ea"/>
                <a:cs typeface="+mn-cs"/>
              </a:rPr>
              <a:t>Hepatit C är en virusinfektion som framförallt smittar via blod. En del som smittas läker ut sin infektion utan behandling. En del har kvar viruset hela livet och det kan leda till en leverinflammation som ökar risken för leversvikt och levercancer. </a:t>
            </a:r>
            <a:endParaRPr lang="sv-SE">
              <a:ea typeface="+mn-ea"/>
              <a:cs typeface="+mn-cs"/>
            </a:endParaRPr>
          </a:p>
          <a:p>
            <a:pPr marL="287655" indent="-287655">
              <a:lnSpc>
                <a:spcPct val="150000"/>
              </a:lnSpc>
            </a:pPr>
            <a:r>
              <a:rPr lang="sv-SE">
                <a:solidFill>
                  <a:prstClr val="black"/>
                </a:solidFill>
              </a:rPr>
              <a:t>De flesta som smittas med hepatit C får inga symtom, varken vid akut eller kronisk infektion. </a:t>
            </a:r>
            <a:r>
              <a:rPr kumimoji="0" lang="sv-SE" b="0" i="0" u="sng" strike="noStrike" kern="1200" cap="none" spc="0" normalizeH="0" baseline="0" noProof="0">
                <a:ln>
                  <a:noFill/>
                </a:ln>
                <a:solidFill>
                  <a:prstClr val="black"/>
                </a:solidFill>
                <a:effectLst/>
                <a:uLnTx/>
                <a:uFillTx/>
                <a:ea typeface="+mn-ea"/>
                <a:cs typeface="+mn-cs"/>
              </a:rPr>
              <a:t>Om</a:t>
            </a:r>
            <a:r>
              <a:rPr kumimoji="0" lang="sv-SE" b="0" i="0" u="none" strike="noStrike" kern="1200" cap="none" spc="0" normalizeH="0" baseline="0" noProof="0">
                <a:ln>
                  <a:noFill/>
                </a:ln>
                <a:solidFill>
                  <a:prstClr val="black"/>
                </a:solidFill>
                <a:effectLst/>
                <a:uLnTx/>
                <a:uFillTx/>
                <a:ea typeface="+mn-ea"/>
                <a:cs typeface="+mn-cs"/>
              </a:rPr>
              <a:t> man får symtom</a:t>
            </a:r>
            <a:r>
              <a:rPr lang="sv-SE">
                <a:solidFill>
                  <a:prstClr val="black"/>
                </a:solidFill>
              </a:rPr>
              <a:t> vid akut hepatit C </a:t>
            </a:r>
            <a:r>
              <a:rPr kumimoji="0" lang="sv-SE" b="0" i="0" u="none" strike="noStrike" kern="1200" cap="none" spc="0" normalizeH="0" baseline="0" noProof="0">
                <a:ln>
                  <a:noFill/>
                </a:ln>
                <a:solidFill>
                  <a:prstClr val="black"/>
                </a:solidFill>
                <a:effectLst/>
                <a:uLnTx/>
                <a:uFillTx/>
                <a:ea typeface="+mn-ea"/>
                <a:cs typeface="+mn-cs"/>
              </a:rPr>
              <a:t>kan det handla om illamående, buksmärta och gulfärgning av hud och ögonvitor.</a:t>
            </a:r>
            <a:endParaRPr lang="sv-SE" b="0" i="0" u="none" strike="noStrike" kern="1200" cap="none" spc="0" normalizeH="0" baseline="0" noProof="0">
              <a:ln>
                <a:noFill/>
              </a:ln>
              <a:solidFill>
                <a:prstClr val="black"/>
              </a:solidFill>
              <a:effectLst/>
              <a:uLnTx/>
              <a:uFillTx/>
              <a:cs typeface="Arial"/>
            </a:endParaRPr>
          </a:p>
          <a:p>
            <a:pPr marL="287655" indent="-287655"/>
            <a:endParaRPr lang="sv-SE" b="0" i="0" u="none" strike="noStrike" kern="1200" cap="none" spc="0" normalizeH="0" baseline="0" noProof="0">
              <a:ln>
                <a:noFill/>
              </a:ln>
              <a:solidFill>
                <a:prstClr val="black"/>
              </a:solidFill>
              <a:effectLst/>
              <a:uLnTx/>
              <a:uFillTx/>
              <a:cs typeface="Arial"/>
            </a:endParaRPr>
          </a:p>
          <a:p>
            <a:pPr marL="287655" indent="-287655"/>
            <a:endParaRPr lang="sv-SE">
              <a:cs typeface="Arial"/>
            </a:endParaRPr>
          </a:p>
        </p:txBody>
      </p:sp>
      <p:sp>
        <p:nvSpPr>
          <p:cNvPr id="3" name="Platshållare för datum 2"/>
          <p:cNvSpPr>
            <a:spLocks noGrp="1"/>
          </p:cNvSpPr>
          <p:nvPr>
            <p:ph type="dt" sz="half" idx="14"/>
          </p:nvPr>
        </p:nvSpPr>
        <p:spPr>
          <a:xfrm>
            <a:off x="9781032" y="6452047"/>
            <a:ext cx="1440000" cy="324000"/>
          </a:xfrm>
        </p:spPr>
        <p:txBody>
          <a:bodyPr/>
          <a:lstStyle/>
          <a:p>
            <a:r>
              <a:rPr lang="sv-SE"/>
              <a:t>Region Halland  │</a:t>
            </a:r>
          </a:p>
        </p:txBody>
      </p:sp>
      <p:sp>
        <p:nvSpPr>
          <p:cNvPr id="4" name="Platshållare för sidfot 3"/>
          <p:cNvSpPr>
            <a:spLocks noGrp="1"/>
          </p:cNvSpPr>
          <p:nvPr>
            <p:ph type="ftr" sz="quarter" idx="15"/>
          </p:nvPr>
        </p:nvSpPr>
        <p:spPr>
          <a:xfrm>
            <a:off x="809625" y="6452047"/>
            <a:ext cx="4114800" cy="324000"/>
          </a:xfrm>
        </p:spPr>
        <p:txBody>
          <a:bodyPr/>
          <a:lstStyle/>
          <a:p>
            <a:r>
              <a:rPr lang="sv-SE"/>
              <a:t>Halland – Bästa livsplatsen</a:t>
            </a:r>
          </a:p>
        </p:txBody>
      </p:sp>
      <p:sp>
        <p:nvSpPr>
          <p:cNvPr id="5" name="Platshållare för bildnummer 4"/>
          <p:cNvSpPr>
            <a:spLocks noGrp="1"/>
          </p:cNvSpPr>
          <p:nvPr>
            <p:ph type="sldNum" sz="quarter" idx="16"/>
          </p:nvPr>
        </p:nvSpPr>
        <p:spPr>
          <a:xfrm>
            <a:off x="11227469" y="6452047"/>
            <a:ext cx="216000" cy="324000"/>
          </a:xfrm>
        </p:spPr>
        <p:txBody>
          <a:bodyPr/>
          <a:lstStyle/>
          <a:p>
            <a:fld id="{E8645303-2AAE-45D1-913A-B06AE6474513}" type="slidenum">
              <a:rPr lang="sv-SE" smtClean="0"/>
              <a:pPr/>
              <a:t>2</a:t>
            </a:fld>
            <a:endParaRPr lang="sv-SE"/>
          </a:p>
        </p:txBody>
      </p:sp>
      <p:sp>
        <p:nvSpPr>
          <p:cNvPr id="2" name="Platshållare för innehåll 10">
            <a:extLst>
              <a:ext uri="{FF2B5EF4-FFF2-40B4-BE49-F238E27FC236}">
                <a16:creationId xmlns:a16="http://schemas.microsoft.com/office/drawing/2014/main" id="{38B64F39-5CA5-CAD0-A804-C064F9969214}"/>
              </a:ext>
            </a:extLst>
          </p:cNvPr>
          <p:cNvSpPr txBox="1">
            <a:spLocks/>
          </p:cNvSpPr>
          <p:nvPr/>
        </p:nvSpPr>
        <p:spPr>
          <a:xfrm>
            <a:off x="6213442" y="1665288"/>
            <a:ext cx="5007590" cy="4535488"/>
          </a:xfrm>
          <a:prstGeom prst="rect">
            <a:avLst/>
          </a:prstGeom>
        </p:spPr>
        <p:txBody>
          <a:bodyPr vert="horz" lIns="0" tIns="0" rIns="0" bIns="0" rtlCol="0">
            <a:noAutofit/>
          </a:bodyPr>
          <a:lstStyle>
            <a:lvl1pPr marL="288000" indent="-288000" algn="l" defTabSz="914400" rtl="0" eaLnBrk="1" latinLnBrk="0" hangingPunct="1">
              <a:lnSpc>
                <a:spcPct val="100000"/>
              </a:lnSpc>
              <a:spcBef>
                <a:spcPts val="1200"/>
              </a:spcBef>
              <a:buClr>
                <a:schemeClr val="tx2"/>
              </a:buClr>
              <a:buFont typeface="Arial" panose="020B0604020202020204" pitchFamily="34" charset="0"/>
              <a:buChar char="●"/>
              <a:defRPr sz="1800" kern="1200">
                <a:solidFill>
                  <a:schemeClr val="tx1"/>
                </a:solidFill>
                <a:latin typeface="+mn-lt"/>
                <a:ea typeface="+mn-ea"/>
                <a:cs typeface="+mn-cs"/>
              </a:defRPr>
            </a:lvl1pPr>
            <a:lvl2pPr marL="504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2pPr>
            <a:lvl3pPr marL="756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3pPr>
            <a:lvl4pPr marL="972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4pPr>
            <a:lvl5pPr marL="1188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5pPr>
            <a:lvl6pPr marL="1440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6pPr>
            <a:lvl7pPr marL="1656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7pPr>
            <a:lvl8pPr marL="1872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8pPr>
            <a:lvl9pPr marL="2124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9pPr>
          </a:lstStyle>
          <a:p>
            <a:endParaRPr lang="sv-SE">
              <a:solidFill>
                <a:prstClr val="black"/>
              </a:solidFill>
            </a:endParaRPr>
          </a:p>
          <a:p>
            <a:endParaRPr lang="sv-SE"/>
          </a:p>
        </p:txBody>
      </p:sp>
      <p:pic>
        <p:nvPicPr>
          <p:cNvPr id="15" name="Bildobjekt 14" descr="En bild som visar kreativitet, astronomi, konst&#10;&#10;Automatiskt genererad beskrivning">
            <a:extLst>
              <a:ext uri="{FF2B5EF4-FFF2-40B4-BE49-F238E27FC236}">
                <a16:creationId xmlns:a16="http://schemas.microsoft.com/office/drawing/2014/main" id="{09D314E3-1659-CF16-2427-B254BCAEBEF1}"/>
              </a:ext>
            </a:extLst>
          </p:cNvPr>
          <p:cNvPicPr>
            <a:picLocks noChangeAspect="1"/>
          </p:cNvPicPr>
          <p:nvPr/>
        </p:nvPicPr>
        <p:blipFill>
          <a:blip r:embed="rId3"/>
          <a:stretch>
            <a:fillRect/>
          </a:stretch>
        </p:blipFill>
        <p:spPr>
          <a:xfrm>
            <a:off x="6884471" y="1863484"/>
            <a:ext cx="4336561" cy="4336561"/>
          </a:xfrm>
          <a:prstGeom prst="rect">
            <a:avLst/>
          </a:prstGeom>
        </p:spPr>
      </p:pic>
    </p:spTree>
    <p:extLst>
      <p:ext uri="{BB962C8B-B14F-4D97-AF65-F5344CB8AC3E}">
        <p14:creationId xmlns:p14="http://schemas.microsoft.com/office/powerpoint/2010/main" val="1944335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363C09F6-E7EC-3309-9D65-94762EBE829A}"/>
              </a:ext>
            </a:extLst>
          </p:cNvPr>
          <p:cNvSpPr>
            <a:spLocks noGrp="1"/>
          </p:cNvSpPr>
          <p:nvPr>
            <p:ph type="title"/>
          </p:nvPr>
        </p:nvSpPr>
        <p:spPr>
          <a:xfrm>
            <a:off x="803275" y="333375"/>
            <a:ext cx="10585449" cy="1296000"/>
          </a:xfrm>
        </p:spPr>
        <p:txBody>
          <a:bodyPr anchor="ctr">
            <a:normAutofit/>
          </a:bodyPr>
          <a:lstStyle/>
          <a:p>
            <a:r>
              <a:rPr lang="sv-SE"/>
              <a:t>Provtagning</a:t>
            </a:r>
          </a:p>
        </p:txBody>
      </p:sp>
      <p:pic>
        <p:nvPicPr>
          <p:cNvPr id="8" name="Bildobjekt 7" descr="En bild som visar skärmbild, text, Grafik, design&#10;&#10;Automatiskt genererad beskrivning">
            <a:extLst>
              <a:ext uri="{FF2B5EF4-FFF2-40B4-BE49-F238E27FC236}">
                <a16:creationId xmlns:a16="http://schemas.microsoft.com/office/drawing/2014/main" id="{285C10A6-B85C-0452-6F96-2DFA95691B24}"/>
              </a:ext>
            </a:extLst>
          </p:cNvPr>
          <p:cNvPicPr>
            <a:picLocks noChangeAspect="1"/>
          </p:cNvPicPr>
          <p:nvPr/>
        </p:nvPicPr>
        <p:blipFill>
          <a:blip r:embed="rId3"/>
          <a:stretch>
            <a:fillRect/>
          </a:stretch>
        </p:blipFill>
        <p:spPr>
          <a:xfrm>
            <a:off x="1126331" y="1665288"/>
            <a:ext cx="4535488" cy="4535488"/>
          </a:xfrm>
          <a:prstGeom prst="rect">
            <a:avLst/>
          </a:prstGeom>
          <a:noFill/>
        </p:spPr>
      </p:pic>
      <p:sp>
        <p:nvSpPr>
          <p:cNvPr id="11" name="Platshållare för innehåll 10">
            <a:extLst>
              <a:ext uri="{FF2B5EF4-FFF2-40B4-BE49-F238E27FC236}">
                <a16:creationId xmlns:a16="http://schemas.microsoft.com/office/drawing/2014/main" id="{40522BB4-7743-1AD5-7B8D-FF44CD04BAAF}"/>
              </a:ext>
            </a:extLst>
          </p:cNvPr>
          <p:cNvSpPr>
            <a:spLocks noGrp="1"/>
          </p:cNvSpPr>
          <p:nvPr>
            <p:ph idx="13"/>
          </p:nvPr>
        </p:nvSpPr>
        <p:spPr>
          <a:xfrm>
            <a:off x="6043148" y="1713516"/>
            <a:ext cx="5181601" cy="4535488"/>
          </a:xfrm>
        </p:spPr>
        <p:txBody>
          <a:bodyPr vert="horz" lIns="0" tIns="0" rIns="0" bIns="0" rtlCol="0" anchor="t">
            <a:normAutofit/>
          </a:bodyPr>
          <a:lstStyle/>
          <a:p>
            <a:pPr marL="287655" indent="-287655"/>
            <a:r>
              <a:rPr lang="sv-SE"/>
              <a:t>Nedanstående personer brukar rekommenderas provtagning:</a:t>
            </a:r>
          </a:p>
          <a:p>
            <a:pPr marL="503555" lvl="1" indent="-287655"/>
            <a:r>
              <a:rPr kumimoji="0" lang="sv-SE" b="0" u="none" strike="noStrike" kern="1200" cap="none" spc="0" normalizeH="0" baseline="0" noProof="0">
                <a:ln>
                  <a:noFill/>
                </a:ln>
                <a:effectLst/>
                <a:uLnTx/>
                <a:uFillTx/>
              </a:rPr>
              <a:t>Om man har använt narkotika och delat sprutor eller nålar med andra.</a:t>
            </a:r>
            <a:endParaRPr lang="sv-SE" b="0" u="none" strike="noStrike" kern="1200" cap="none" spc="0" normalizeH="0" baseline="0" noProof="0">
              <a:ln>
                <a:noFill/>
              </a:ln>
              <a:effectLst/>
              <a:uLnTx/>
              <a:uFillTx/>
              <a:cs typeface="Arial"/>
            </a:endParaRPr>
          </a:p>
          <a:p>
            <a:pPr marL="503555" lvl="1" indent="-287655"/>
            <a:r>
              <a:rPr kumimoji="0" lang="sv-SE" b="0" u="none" strike="noStrike" kern="1200" cap="none" spc="0" normalizeH="0" baseline="0" noProof="0">
                <a:ln>
                  <a:noFill/>
                </a:ln>
                <a:effectLst/>
                <a:uLnTx/>
                <a:uFillTx/>
              </a:rPr>
              <a:t>Om man har fått en blodtransfusion i Sverige före 1992 eller i ett land som inte kontrollerar blodgivarna.</a:t>
            </a:r>
            <a:endParaRPr lang="sv-SE" b="0" u="none" strike="noStrike" kern="1200" cap="none" spc="0" normalizeH="0" baseline="0" noProof="0">
              <a:ln>
                <a:noFill/>
              </a:ln>
              <a:effectLst/>
              <a:uLnTx/>
              <a:uFillTx/>
              <a:cs typeface="Arial"/>
            </a:endParaRPr>
          </a:p>
          <a:p>
            <a:pPr marL="503555" lvl="1" indent="-287655"/>
            <a:r>
              <a:rPr kumimoji="0" lang="sv-SE" b="0" u="none" strike="noStrike" kern="1200" cap="none" spc="0" normalizeH="0" baseline="0" noProof="0">
                <a:ln>
                  <a:noFill/>
                </a:ln>
                <a:effectLst/>
                <a:uLnTx/>
                <a:uFillTx/>
              </a:rPr>
              <a:t>Om man har eller har haft en partner med hepatit C.</a:t>
            </a:r>
            <a:endParaRPr lang="sv-SE" b="0" u="none" strike="noStrike" kern="1200" cap="none" spc="0" normalizeH="0" baseline="0" noProof="0">
              <a:ln>
                <a:noFill/>
              </a:ln>
              <a:effectLst/>
              <a:uLnTx/>
              <a:uFillTx/>
              <a:cs typeface="Arial"/>
            </a:endParaRPr>
          </a:p>
          <a:p>
            <a:pPr marL="503555" lvl="1" indent="-287655"/>
            <a:r>
              <a:rPr kumimoji="0" lang="sv-SE" b="0" u="none" strike="noStrike" kern="1200" cap="none" spc="0" normalizeH="0" baseline="0" noProof="0">
                <a:ln>
                  <a:noFill/>
                </a:ln>
                <a:effectLst/>
                <a:uLnTx/>
                <a:uFillTx/>
              </a:rPr>
              <a:t>Om man är född i ett land där hepatit C är mycket vanligt.</a:t>
            </a:r>
            <a:endParaRPr lang="sv-SE" b="0" u="none" strike="noStrike" kern="1200" cap="none" spc="0" normalizeH="0" baseline="0" noProof="0">
              <a:ln>
                <a:noFill/>
              </a:ln>
              <a:effectLst/>
              <a:uLnTx/>
              <a:uFillTx/>
              <a:cs typeface="Arial"/>
            </a:endParaRPr>
          </a:p>
          <a:p>
            <a:pPr marL="287655" indent="-287655"/>
            <a:r>
              <a:rPr lang="sv-SE">
                <a:cs typeface="Arial" panose="020B0604020202020204"/>
              </a:rPr>
              <a:t>Alla som önskar provtagning för blodsmitta, oavsett skäl, skall erbjudas det.</a:t>
            </a:r>
          </a:p>
          <a:p>
            <a:pPr marL="287655" indent="-287655"/>
            <a:endParaRPr lang="sv-SE" b="0" i="0" u="none" strike="noStrike" kern="1200" cap="none" spc="0" normalizeH="0" baseline="0" noProof="0">
              <a:ln>
                <a:noFill/>
              </a:ln>
              <a:effectLst/>
              <a:uLnTx/>
              <a:uFillTx/>
              <a:cs typeface="Arial"/>
            </a:endParaRPr>
          </a:p>
          <a:p>
            <a:pPr marL="287655" indent="-287655"/>
            <a:endParaRPr lang="sv-SE">
              <a:cs typeface="Arial" panose="020B0604020202020204"/>
            </a:endParaRPr>
          </a:p>
        </p:txBody>
      </p:sp>
      <p:sp>
        <p:nvSpPr>
          <p:cNvPr id="3" name="Platshållare för datum 2"/>
          <p:cNvSpPr>
            <a:spLocks noGrp="1"/>
          </p:cNvSpPr>
          <p:nvPr>
            <p:ph type="dt" sz="half" idx="14"/>
          </p:nvPr>
        </p:nvSpPr>
        <p:spPr>
          <a:xfrm>
            <a:off x="9781032" y="6452047"/>
            <a:ext cx="1440000" cy="324000"/>
          </a:xfrm>
        </p:spPr>
        <p:txBody>
          <a:bodyPr anchor="ctr">
            <a:normAutofit/>
          </a:bodyPr>
          <a:lstStyle/>
          <a:p>
            <a:pPr>
              <a:spcAft>
                <a:spcPts val="600"/>
              </a:spcAft>
            </a:pPr>
            <a:r>
              <a:rPr lang="sv-SE"/>
              <a:t>Region Halland  │</a:t>
            </a:r>
          </a:p>
        </p:txBody>
      </p:sp>
      <p:sp>
        <p:nvSpPr>
          <p:cNvPr id="4" name="Platshållare för sidfot 3"/>
          <p:cNvSpPr>
            <a:spLocks noGrp="1"/>
          </p:cNvSpPr>
          <p:nvPr>
            <p:ph type="ftr" sz="quarter" idx="15"/>
          </p:nvPr>
        </p:nvSpPr>
        <p:spPr>
          <a:xfrm>
            <a:off x="809625" y="6452047"/>
            <a:ext cx="4114800" cy="324000"/>
          </a:xfrm>
        </p:spPr>
        <p:txBody>
          <a:bodyPr anchor="ctr">
            <a:normAutofit/>
          </a:bodyPr>
          <a:lstStyle/>
          <a:p>
            <a:pPr>
              <a:spcAft>
                <a:spcPts val="600"/>
              </a:spcAft>
            </a:pPr>
            <a:r>
              <a:rPr lang="sv-SE"/>
              <a:t>Halland – Bästa livsplatsen</a:t>
            </a:r>
          </a:p>
        </p:txBody>
      </p:sp>
      <p:sp>
        <p:nvSpPr>
          <p:cNvPr id="5" name="Platshållare för bildnummer 4"/>
          <p:cNvSpPr>
            <a:spLocks noGrp="1"/>
          </p:cNvSpPr>
          <p:nvPr>
            <p:ph type="sldNum" sz="quarter" idx="16"/>
          </p:nvPr>
        </p:nvSpPr>
        <p:spPr>
          <a:xfrm>
            <a:off x="11227469" y="6452047"/>
            <a:ext cx="216000" cy="324000"/>
          </a:xfrm>
        </p:spPr>
        <p:txBody>
          <a:bodyPr anchor="ctr">
            <a:normAutofit/>
          </a:bodyPr>
          <a:lstStyle/>
          <a:p>
            <a:pPr>
              <a:spcAft>
                <a:spcPts val="600"/>
              </a:spcAft>
            </a:pPr>
            <a:fld id="{E8645303-2AAE-45D1-913A-B06AE6474513}" type="slidenum">
              <a:rPr lang="sv-SE" smtClean="0"/>
              <a:pPr>
                <a:spcAft>
                  <a:spcPts val="600"/>
                </a:spcAft>
              </a:pPr>
              <a:t>3</a:t>
            </a:fld>
            <a:endParaRPr lang="sv-SE"/>
          </a:p>
        </p:txBody>
      </p:sp>
    </p:spTree>
    <p:extLst>
      <p:ext uri="{BB962C8B-B14F-4D97-AF65-F5344CB8AC3E}">
        <p14:creationId xmlns:p14="http://schemas.microsoft.com/office/powerpoint/2010/main" val="4116302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363C09F6-E7EC-3309-9D65-94762EBE829A}"/>
              </a:ext>
            </a:extLst>
          </p:cNvPr>
          <p:cNvSpPr>
            <a:spLocks noGrp="1"/>
          </p:cNvSpPr>
          <p:nvPr>
            <p:ph type="title"/>
          </p:nvPr>
        </p:nvSpPr>
        <p:spPr>
          <a:xfrm>
            <a:off x="803275" y="333375"/>
            <a:ext cx="10585449" cy="1296000"/>
          </a:xfrm>
        </p:spPr>
        <p:txBody>
          <a:bodyPr anchor="ctr">
            <a:normAutofit/>
          </a:bodyPr>
          <a:lstStyle/>
          <a:p>
            <a:r>
              <a:rPr lang="sv-SE"/>
              <a:t>Provtagning</a:t>
            </a:r>
          </a:p>
        </p:txBody>
      </p:sp>
      <p:sp>
        <p:nvSpPr>
          <p:cNvPr id="11" name="Platshållare för innehåll 10">
            <a:extLst>
              <a:ext uri="{FF2B5EF4-FFF2-40B4-BE49-F238E27FC236}">
                <a16:creationId xmlns:a16="http://schemas.microsoft.com/office/drawing/2014/main" id="{40522BB4-7743-1AD5-7B8D-FF44CD04BAAF}"/>
              </a:ext>
            </a:extLst>
          </p:cNvPr>
          <p:cNvSpPr>
            <a:spLocks noGrp="1"/>
          </p:cNvSpPr>
          <p:nvPr>
            <p:ph idx="1"/>
          </p:nvPr>
        </p:nvSpPr>
        <p:spPr>
          <a:xfrm>
            <a:off x="6528468" y="1665288"/>
            <a:ext cx="4860257" cy="4535488"/>
          </a:xfrm>
        </p:spPr>
        <p:txBody>
          <a:bodyPr vert="horz" lIns="0" tIns="0" rIns="0" bIns="0" rtlCol="0" anchor="t">
            <a:normAutofit lnSpcReduction="10000"/>
          </a:bodyPr>
          <a:lstStyle/>
          <a:p>
            <a:pPr marL="503555" lvl="1" indent="-287655"/>
            <a:r>
              <a:rPr lang="sv-SE" dirty="0"/>
              <a:t>Vid provtagning tas blodprov som screeningprov för hepatit C. Detta prov mäter antikroppar mot hepatit C. Provet säger därmed inte om det finns någon aktiv infektion eller inte. (se analysförteckning för provkoder) </a:t>
            </a:r>
          </a:p>
          <a:p>
            <a:pPr marL="503555" lvl="1" indent="-287655"/>
            <a:r>
              <a:rPr lang="sv-SE" dirty="0"/>
              <a:t>Om antikroppsprovet är negativt behöver man inte gå vidare med mer provtagning om inte misstanke om nylig smitta finns.</a:t>
            </a:r>
          </a:p>
          <a:p>
            <a:pPr marL="503555" lvl="1" indent="-287655"/>
            <a:r>
              <a:rPr lang="sv-SE" dirty="0"/>
              <a:t>Om provet är positivt behöver man ta ett blodprov för viruspåvisning (</a:t>
            </a:r>
            <a:r>
              <a:rPr lang="sv-SE" dirty="0" err="1"/>
              <a:t>provkod</a:t>
            </a:r>
            <a:r>
              <a:rPr lang="sv-SE"/>
              <a:t>: </a:t>
            </a:r>
            <a:r>
              <a:rPr lang="sv-SE" i="1"/>
              <a:t>Hepatit C RNA)</a:t>
            </a:r>
            <a:endParaRPr lang="sv-SE" i="1" dirty="0">
              <a:cs typeface="Arial" panose="020B0604020202020204"/>
            </a:endParaRPr>
          </a:p>
          <a:p>
            <a:pPr marL="503555" lvl="1" indent="-287655"/>
            <a:r>
              <a:rPr kumimoji="0" lang="sv-SE" b="0" u="none" strike="noStrike" kern="1200" cap="none" spc="0" normalizeH="0" baseline="0" noProof="0" dirty="0">
                <a:ln>
                  <a:noFill/>
                </a:ln>
                <a:effectLst/>
                <a:uLnTx/>
                <a:uFillTx/>
              </a:rPr>
              <a:t>Provet läggs upp på läkare på din enhet. </a:t>
            </a:r>
            <a:r>
              <a:rPr lang="sv-SE" dirty="0"/>
              <a:t>Läkaren ansvarar för att ordinera eventuell ytterligare provtagning och remiss till Infektionskliniken.</a:t>
            </a:r>
            <a:endParaRPr lang="sv-SE" dirty="0">
              <a:cs typeface="Arial" panose="020B0604020202020204"/>
            </a:endParaRPr>
          </a:p>
        </p:txBody>
      </p:sp>
      <p:pic>
        <p:nvPicPr>
          <p:cNvPr id="6" name="Bildobjekt 5" descr="En bild som visar clipart, Människoansikte, rita, illustration&#10;&#10;Automatiskt genererad beskrivning">
            <a:extLst>
              <a:ext uri="{FF2B5EF4-FFF2-40B4-BE49-F238E27FC236}">
                <a16:creationId xmlns:a16="http://schemas.microsoft.com/office/drawing/2014/main" id="{044A60A9-8FBB-CFAF-B639-B8CC44AA072B}"/>
              </a:ext>
            </a:extLst>
          </p:cNvPr>
          <p:cNvPicPr>
            <a:picLocks noChangeAspect="1"/>
          </p:cNvPicPr>
          <p:nvPr/>
        </p:nvPicPr>
        <p:blipFill>
          <a:blip r:embed="rId3"/>
          <a:stretch>
            <a:fillRect/>
          </a:stretch>
        </p:blipFill>
        <p:spPr>
          <a:xfrm>
            <a:off x="418855" y="1748958"/>
            <a:ext cx="2943790" cy="2943790"/>
          </a:xfrm>
          <a:prstGeom prst="rect">
            <a:avLst/>
          </a:prstGeom>
          <a:noFill/>
        </p:spPr>
      </p:pic>
      <p:sp>
        <p:nvSpPr>
          <p:cNvPr id="3" name="Platshållare för datum 2"/>
          <p:cNvSpPr>
            <a:spLocks noGrp="1"/>
          </p:cNvSpPr>
          <p:nvPr>
            <p:ph type="dt" sz="half" idx="14"/>
          </p:nvPr>
        </p:nvSpPr>
        <p:spPr>
          <a:xfrm>
            <a:off x="9781032" y="6452047"/>
            <a:ext cx="1440000" cy="324000"/>
          </a:xfrm>
        </p:spPr>
        <p:txBody>
          <a:bodyPr anchor="ctr">
            <a:normAutofit/>
          </a:bodyPr>
          <a:lstStyle/>
          <a:p>
            <a:pPr>
              <a:spcAft>
                <a:spcPts val="600"/>
              </a:spcAft>
            </a:pPr>
            <a:r>
              <a:rPr lang="sv-SE"/>
              <a:t>Region Halland  │</a:t>
            </a:r>
          </a:p>
        </p:txBody>
      </p:sp>
      <p:sp>
        <p:nvSpPr>
          <p:cNvPr id="4" name="Platshållare för sidfot 3"/>
          <p:cNvSpPr>
            <a:spLocks noGrp="1"/>
          </p:cNvSpPr>
          <p:nvPr>
            <p:ph type="ftr" sz="quarter" idx="15"/>
          </p:nvPr>
        </p:nvSpPr>
        <p:spPr>
          <a:xfrm>
            <a:off x="809625" y="6452047"/>
            <a:ext cx="4114800" cy="324000"/>
          </a:xfrm>
        </p:spPr>
        <p:txBody>
          <a:bodyPr anchor="ctr">
            <a:normAutofit/>
          </a:bodyPr>
          <a:lstStyle/>
          <a:p>
            <a:pPr>
              <a:spcAft>
                <a:spcPts val="600"/>
              </a:spcAft>
            </a:pPr>
            <a:r>
              <a:rPr lang="sv-SE"/>
              <a:t>Halland – Bästa livsplatsen</a:t>
            </a:r>
          </a:p>
        </p:txBody>
      </p:sp>
      <p:sp>
        <p:nvSpPr>
          <p:cNvPr id="5" name="Platshållare för bildnummer 4"/>
          <p:cNvSpPr>
            <a:spLocks noGrp="1"/>
          </p:cNvSpPr>
          <p:nvPr>
            <p:ph type="sldNum" sz="quarter" idx="16"/>
          </p:nvPr>
        </p:nvSpPr>
        <p:spPr>
          <a:xfrm>
            <a:off x="11227469" y="6452047"/>
            <a:ext cx="216000" cy="324000"/>
          </a:xfrm>
        </p:spPr>
        <p:txBody>
          <a:bodyPr anchor="ctr">
            <a:normAutofit/>
          </a:bodyPr>
          <a:lstStyle/>
          <a:p>
            <a:pPr>
              <a:spcAft>
                <a:spcPts val="600"/>
              </a:spcAft>
            </a:pPr>
            <a:fld id="{E8645303-2AAE-45D1-913A-B06AE6474513}" type="slidenum">
              <a:rPr lang="sv-SE" smtClean="0"/>
              <a:pPr>
                <a:spcAft>
                  <a:spcPts val="600"/>
                </a:spcAft>
              </a:pPr>
              <a:t>4</a:t>
            </a:fld>
            <a:endParaRPr lang="sv-SE"/>
          </a:p>
        </p:txBody>
      </p:sp>
      <p:pic>
        <p:nvPicPr>
          <p:cNvPr id="8" name="Bildobjekt 7" descr="En bild som visar bärbar dator, dator, skärmbild, design&#10;&#10;Automatiskt genererad beskrivning">
            <a:extLst>
              <a:ext uri="{FF2B5EF4-FFF2-40B4-BE49-F238E27FC236}">
                <a16:creationId xmlns:a16="http://schemas.microsoft.com/office/drawing/2014/main" id="{6CC6028E-5938-A0C1-DDD4-1CE5B60AC863}"/>
              </a:ext>
            </a:extLst>
          </p:cNvPr>
          <p:cNvPicPr>
            <a:picLocks noChangeAspect="1"/>
          </p:cNvPicPr>
          <p:nvPr/>
        </p:nvPicPr>
        <p:blipFill>
          <a:blip r:embed="rId4"/>
          <a:stretch>
            <a:fillRect/>
          </a:stretch>
        </p:blipFill>
        <p:spPr>
          <a:xfrm>
            <a:off x="3274154" y="3184720"/>
            <a:ext cx="3016056" cy="3016056"/>
          </a:xfrm>
          <a:prstGeom prst="rect">
            <a:avLst/>
          </a:prstGeom>
        </p:spPr>
      </p:pic>
    </p:spTree>
    <p:extLst>
      <p:ext uri="{BB962C8B-B14F-4D97-AF65-F5344CB8AC3E}">
        <p14:creationId xmlns:p14="http://schemas.microsoft.com/office/powerpoint/2010/main" val="405722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363C09F6-E7EC-3309-9D65-94762EBE829A}"/>
              </a:ext>
            </a:extLst>
          </p:cNvPr>
          <p:cNvSpPr>
            <a:spLocks noGrp="1"/>
          </p:cNvSpPr>
          <p:nvPr>
            <p:ph type="title"/>
          </p:nvPr>
        </p:nvSpPr>
        <p:spPr>
          <a:xfrm>
            <a:off x="803275" y="333375"/>
            <a:ext cx="10585449" cy="1296000"/>
          </a:xfrm>
        </p:spPr>
        <p:txBody>
          <a:bodyPr anchor="ctr">
            <a:normAutofit/>
          </a:bodyPr>
          <a:lstStyle/>
          <a:p>
            <a:r>
              <a:rPr lang="sv-SE"/>
              <a:t>Behandling </a:t>
            </a:r>
          </a:p>
        </p:txBody>
      </p:sp>
      <p:sp>
        <p:nvSpPr>
          <p:cNvPr id="11" name="Platshållare för innehåll 10">
            <a:extLst>
              <a:ext uri="{FF2B5EF4-FFF2-40B4-BE49-F238E27FC236}">
                <a16:creationId xmlns:a16="http://schemas.microsoft.com/office/drawing/2014/main" id="{40522BB4-7743-1AD5-7B8D-FF44CD04BAAF}"/>
              </a:ext>
            </a:extLst>
          </p:cNvPr>
          <p:cNvSpPr>
            <a:spLocks noGrp="1"/>
          </p:cNvSpPr>
          <p:nvPr>
            <p:ph idx="1"/>
          </p:nvPr>
        </p:nvSpPr>
        <p:spPr>
          <a:xfrm>
            <a:off x="803275" y="1665288"/>
            <a:ext cx="5181600" cy="4535488"/>
          </a:xfrm>
        </p:spPr>
        <p:txBody>
          <a:bodyPr vert="horz" lIns="0" tIns="0" rIns="0" bIns="0" rtlCol="0" anchor="t">
            <a:normAutofit/>
          </a:bodyPr>
          <a:lstStyle/>
          <a:p>
            <a:pPr marL="503555" lvl="1" indent="-287655"/>
            <a:r>
              <a:rPr kumimoji="0" lang="sv-SE" b="0" i="0" u="none" strike="noStrike" kern="1200" cap="none" spc="0" normalizeH="0" baseline="0" noProof="0">
                <a:ln>
                  <a:noFill/>
                </a:ln>
                <a:effectLst/>
                <a:uLnTx/>
                <a:uFillTx/>
              </a:rPr>
              <a:t>Det finns numer en säker och effektiv tablettbehandling mot hepatit C.</a:t>
            </a:r>
            <a:r>
              <a:rPr lang="sv-SE"/>
              <a:t> Behandlingen innebär oftast en tablett dagligen i 3 månader och nästan alla läker ut infektionen.</a:t>
            </a:r>
          </a:p>
          <a:p>
            <a:pPr marL="503555" lvl="1" indent="-287655"/>
            <a:endParaRPr lang="sv-SE"/>
          </a:p>
          <a:p>
            <a:pPr marL="503555" lvl="1" indent="-287655"/>
            <a:r>
              <a:rPr kumimoji="0" lang="sv-SE" b="0" i="0" u="none" strike="noStrike" kern="1200" cap="none" spc="0" normalizeH="0" baseline="0" noProof="0">
                <a:ln>
                  <a:noFill/>
                </a:ln>
                <a:effectLst/>
                <a:uLnTx/>
                <a:uFillTx/>
              </a:rPr>
              <a:t>Behandlingen är gratis för den som är smittad och sköts i Region Halland av Infektionskliniken.</a:t>
            </a:r>
            <a:r>
              <a:rPr lang="sv-SE"/>
              <a:t> </a:t>
            </a:r>
            <a:endParaRPr lang="sv-SE">
              <a:cs typeface="Arial"/>
            </a:endParaRPr>
          </a:p>
          <a:p>
            <a:pPr marL="215900" lvl="1" indent="0">
              <a:buNone/>
            </a:pPr>
            <a:endParaRPr lang="sv-SE">
              <a:cs typeface="Arial"/>
            </a:endParaRPr>
          </a:p>
          <a:p>
            <a:pPr marL="287655" indent="-287655"/>
            <a:endParaRPr lang="sv-SE" b="0" i="0" u="none" strike="noStrike" kern="1200" cap="none" spc="0" normalizeH="0" baseline="0" noProof="0">
              <a:ln>
                <a:noFill/>
              </a:ln>
              <a:effectLst/>
              <a:uLnTx/>
              <a:uFillTx/>
              <a:cs typeface="Arial" panose="020B0604020202020204"/>
            </a:endParaRPr>
          </a:p>
          <a:p>
            <a:pPr marL="287655" indent="-287655"/>
            <a:endParaRPr lang="sv-SE">
              <a:cs typeface="Arial" panose="020B0604020202020204"/>
            </a:endParaRPr>
          </a:p>
        </p:txBody>
      </p:sp>
      <p:pic>
        <p:nvPicPr>
          <p:cNvPr id="6" name="Bildobjekt 5" descr="En bild som visar cirkel, Färggrann, Grafik&#10;&#10;Automatiskt genererad beskrivning">
            <a:extLst>
              <a:ext uri="{FF2B5EF4-FFF2-40B4-BE49-F238E27FC236}">
                <a16:creationId xmlns:a16="http://schemas.microsoft.com/office/drawing/2014/main" id="{3B6D4A51-D54B-249D-B8AF-D40845907F21}"/>
              </a:ext>
            </a:extLst>
          </p:cNvPr>
          <p:cNvPicPr>
            <a:picLocks noChangeAspect="1"/>
          </p:cNvPicPr>
          <p:nvPr/>
        </p:nvPicPr>
        <p:blipFill>
          <a:blip r:embed="rId3"/>
          <a:stretch>
            <a:fillRect/>
          </a:stretch>
        </p:blipFill>
        <p:spPr>
          <a:xfrm>
            <a:off x="6530179" y="1665288"/>
            <a:ext cx="4535488" cy="4535488"/>
          </a:xfrm>
          <a:prstGeom prst="rect">
            <a:avLst/>
          </a:prstGeom>
          <a:noFill/>
        </p:spPr>
      </p:pic>
      <p:sp>
        <p:nvSpPr>
          <p:cNvPr id="3" name="Platshållare för datum 2"/>
          <p:cNvSpPr>
            <a:spLocks noGrp="1"/>
          </p:cNvSpPr>
          <p:nvPr>
            <p:ph type="dt" sz="half" idx="14"/>
          </p:nvPr>
        </p:nvSpPr>
        <p:spPr>
          <a:xfrm>
            <a:off x="9781032" y="6452047"/>
            <a:ext cx="1440000" cy="324000"/>
          </a:xfrm>
        </p:spPr>
        <p:txBody>
          <a:bodyPr anchor="ctr">
            <a:normAutofit/>
          </a:bodyPr>
          <a:lstStyle/>
          <a:p>
            <a:pPr>
              <a:spcAft>
                <a:spcPts val="600"/>
              </a:spcAft>
            </a:pPr>
            <a:r>
              <a:rPr lang="sv-SE"/>
              <a:t>Region Halland  │</a:t>
            </a:r>
          </a:p>
        </p:txBody>
      </p:sp>
      <p:sp>
        <p:nvSpPr>
          <p:cNvPr id="4" name="Platshållare för sidfot 3"/>
          <p:cNvSpPr>
            <a:spLocks noGrp="1"/>
          </p:cNvSpPr>
          <p:nvPr>
            <p:ph type="ftr" sz="quarter" idx="15"/>
          </p:nvPr>
        </p:nvSpPr>
        <p:spPr>
          <a:xfrm>
            <a:off x="809625" y="6452047"/>
            <a:ext cx="4114800" cy="324000"/>
          </a:xfrm>
        </p:spPr>
        <p:txBody>
          <a:bodyPr anchor="ctr">
            <a:normAutofit/>
          </a:bodyPr>
          <a:lstStyle/>
          <a:p>
            <a:pPr>
              <a:spcAft>
                <a:spcPts val="600"/>
              </a:spcAft>
            </a:pPr>
            <a:r>
              <a:rPr lang="sv-SE"/>
              <a:t>Halland – Bästa livsplatsen</a:t>
            </a:r>
          </a:p>
        </p:txBody>
      </p:sp>
      <p:sp>
        <p:nvSpPr>
          <p:cNvPr id="5" name="Platshållare för bildnummer 4"/>
          <p:cNvSpPr>
            <a:spLocks noGrp="1"/>
          </p:cNvSpPr>
          <p:nvPr>
            <p:ph type="sldNum" sz="quarter" idx="16"/>
          </p:nvPr>
        </p:nvSpPr>
        <p:spPr>
          <a:xfrm>
            <a:off x="11227469" y="6452047"/>
            <a:ext cx="216000" cy="324000"/>
          </a:xfrm>
        </p:spPr>
        <p:txBody>
          <a:bodyPr anchor="ctr">
            <a:normAutofit/>
          </a:bodyPr>
          <a:lstStyle/>
          <a:p>
            <a:pPr>
              <a:spcAft>
                <a:spcPts val="600"/>
              </a:spcAft>
            </a:pPr>
            <a:fld id="{E8645303-2AAE-45D1-913A-B06AE6474513}" type="slidenum">
              <a:rPr lang="sv-SE" smtClean="0"/>
              <a:pPr>
                <a:spcAft>
                  <a:spcPts val="600"/>
                </a:spcAft>
              </a:pPr>
              <a:t>5</a:t>
            </a:fld>
            <a:endParaRPr lang="sv-SE"/>
          </a:p>
        </p:txBody>
      </p:sp>
    </p:spTree>
    <p:extLst>
      <p:ext uri="{BB962C8B-B14F-4D97-AF65-F5344CB8AC3E}">
        <p14:creationId xmlns:p14="http://schemas.microsoft.com/office/powerpoint/2010/main" val="857551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F955066-E29E-0E82-A6C5-E473F4659444}"/>
              </a:ext>
            </a:extLst>
          </p:cNvPr>
          <p:cNvSpPr>
            <a:spLocks noGrp="1"/>
          </p:cNvSpPr>
          <p:nvPr>
            <p:ph type="title"/>
          </p:nvPr>
        </p:nvSpPr>
        <p:spPr/>
        <p:txBody>
          <a:bodyPr/>
          <a:lstStyle/>
          <a:p>
            <a:br>
              <a:rPr lang="sv-SE"/>
            </a:br>
            <a:r>
              <a:rPr lang="sv-SE"/>
              <a:t>Myter och sanningar</a:t>
            </a:r>
          </a:p>
        </p:txBody>
      </p:sp>
    </p:spTree>
    <p:extLst>
      <p:ext uri="{BB962C8B-B14F-4D97-AF65-F5344CB8AC3E}">
        <p14:creationId xmlns:p14="http://schemas.microsoft.com/office/powerpoint/2010/main" val="1960178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latshållare för innehåll 10">
            <a:extLst>
              <a:ext uri="{FF2B5EF4-FFF2-40B4-BE49-F238E27FC236}">
                <a16:creationId xmlns:a16="http://schemas.microsoft.com/office/drawing/2014/main" id="{40522BB4-7743-1AD5-7B8D-FF44CD04BAAF}"/>
              </a:ext>
            </a:extLst>
          </p:cNvPr>
          <p:cNvSpPr>
            <a:spLocks noGrp="1"/>
          </p:cNvSpPr>
          <p:nvPr>
            <p:ph idx="1"/>
          </p:nvPr>
        </p:nvSpPr>
        <p:spPr>
          <a:xfrm>
            <a:off x="803275" y="1665288"/>
            <a:ext cx="4689024" cy="4535488"/>
          </a:xfrm>
        </p:spPr>
        <p:txBody>
          <a:bodyPr vert="horz" lIns="0" tIns="0" rIns="0" bIns="0" rtlCol="0" anchor="t">
            <a:normAutofit/>
          </a:bodyPr>
          <a:lstStyle/>
          <a:p>
            <a:pPr marL="0" indent="0">
              <a:buNone/>
            </a:pPr>
            <a:r>
              <a:rPr lang="sv-SE" b="1"/>
              <a:t>Myt</a:t>
            </a:r>
            <a:r>
              <a:rPr kumimoji="0" lang="sv-SE" b="1" i="0" u="none" strike="noStrike" kern="1200" cap="none" spc="0" normalizeH="0" baseline="0" noProof="0">
                <a:ln>
                  <a:noFill/>
                </a:ln>
                <a:effectLst/>
                <a:uLnTx/>
                <a:uFillTx/>
              </a:rPr>
              <a:t>: </a:t>
            </a:r>
            <a:r>
              <a:rPr kumimoji="0" lang="sv-SE" i="0" u="none" strike="noStrike" kern="1200" cap="none" spc="0" normalizeH="0" baseline="0" noProof="0">
                <a:ln>
                  <a:noFill/>
                </a:ln>
                <a:effectLst/>
                <a:uLnTx/>
                <a:uFillTx/>
              </a:rPr>
              <a:t>Det är bara missbrukare som drabbas.</a:t>
            </a:r>
          </a:p>
          <a:p>
            <a:pPr marL="0" indent="0">
              <a:buNone/>
            </a:pPr>
            <a:r>
              <a:rPr lang="sv-SE" b="1"/>
              <a:t>Sanning: </a:t>
            </a:r>
            <a:r>
              <a:rPr lang="sv-SE"/>
              <a:t>H</a:t>
            </a:r>
            <a:r>
              <a:rPr kumimoji="0" lang="sv-SE" b="0" i="0" u="none" strike="noStrike" kern="1200" cap="none" spc="0" normalizeH="0" baseline="0" noProof="0">
                <a:ln>
                  <a:noFill/>
                </a:ln>
                <a:effectLst/>
                <a:uLnTx/>
                <a:uFillTx/>
              </a:rPr>
              <a:t>epatit C kan drabba vem som helst som kommer i kontakt med smittat blod.</a:t>
            </a:r>
            <a:endParaRPr lang="sv-SE" b="0" i="0" u="none" strike="noStrike" kern="1200" cap="none" spc="0" normalizeH="0" baseline="0" noProof="0">
              <a:ln>
                <a:noFill/>
              </a:ln>
              <a:effectLst/>
              <a:uLnTx/>
              <a:uFillTx/>
              <a:cs typeface="Arial"/>
            </a:endParaRPr>
          </a:p>
          <a:p>
            <a:pPr marL="0" indent="0">
              <a:buNone/>
            </a:pPr>
            <a:endParaRPr kumimoji="0" lang="sv-SE" b="1" i="0" u="none" strike="noStrike" kern="1200" cap="none" spc="0" normalizeH="0" baseline="0" noProof="0">
              <a:ln>
                <a:noFill/>
              </a:ln>
              <a:effectLst/>
              <a:uLnTx/>
              <a:uFillTx/>
            </a:endParaRPr>
          </a:p>
          <a:p>
            <a:pPr marL="0" indent="0">
              <a:buNone/>
            </a:pPr>
            <a:r>
              <a:rPr lang="sv-SE" b="1"/>
              <a:t>Myt: </a:t>
            </a:r>
            <a:r>
              <a:rPr kumimoji="0" lang="sv-SE" i="0" u="none" strike="noStrike" kern="1200" cap="none" spc="0" normalizeH="0" baseline="0" noProof="0">
                <a:ln>
                  <a:noFill/>
                </a:ln>
                <a:effectLst/>
                <a:uLnTx/>
                <a:uFillTx/>
              </a:rPr>
              <a:t>Jag har en inkapslad/inaktiv infektion</a:t>
            </a:r>
            <a:r>
              <a:rPr lang="sv-SE"/>
              <a:t>. </a:t>
            </a:r>
            <a:endParaRPr lang="sv-SE" i="0" u="none" strike="noStrike" kern="1200" cap="none" spc="0" normalizeH="0" baseline="0" noProof="0">
              <a:ln>
                <a:noFill/>
              </a:ln>
              <a:effectLst/>
              <a:uLnTx/>
              <a:uFillTx/>
              <a:cs typeface="Arial"/>
            </a:endParaRPr>
          </a:p>
          <a:p>
            <a:pPr marL="0" indent="0">
              <a:buNone/>
            </a:pPr>
            <a:r>
              <a:rPr lang="sv-SE" b="1"/>
              <a:t>Sanning: </a:t>
            </a:r>
            <a:r>
              <a:rPr lang="sv-SE"/>
              <a:t>D</a:t>
            </a:r>
            <a:r>
              <a:rPr kumimoji="0" lang="sv-SE" b="0" i="0" u="none" strike="noStrike" kern="1200" cap="none" spc="0" normalizeH="0" baseline="0" noProof="0">
                <a:ln>
                  <a:noFill/>
                </a:ln>
                <a:effectLst/>
                <a:uLnTx/>
                <a:uFillTx/>
              </a:rPr>
              <a:t>et finns ingen inkapslad eller inaktiv infektion. Om du har läkt ut din infektion, antingen spontant eller med hjälp av behandling, så är den borta. Har du inte läkt ut infektionen så är det en aktiv infektion som leder till ökad risk för leverinflammation.</a:t>
            </a:r>
            <a:r>
              <a:rPr lang="sv-SE"/>
              <a:t> Du rekommenderas behandling mot hepatit C.</a:t>
            </a:r>
            <a:endParaRPr lang="sv-SE" b="0" i="0" u="none" strike="noStrike" kern="1200" cap="none" spc="0" normalizeH="0" baseline="0" noProof="0">
              <a:ln>
                <a:noFill/>
              </a:ln>
              <a:effectLst/>
              <a:uLnTx/>
              <a:uFillTx/>
              <a:cs typeface="Arial"/>
            </a:endParaRPr>
          </a:p>
          <a:p>
            <a:pPr marL="0" indent="0">
              <a:buNone/>
            </a:pPr>
            <a:endParaRPr lang="sv-SE"/>
          </a:p>
        </p:txBody>
      </p:sp>
      <p:pic>
        <p:nvPicPr>
          <p:cNvPr id="6" name="Bildobjekt 5" descr="En bild som visar Grafik, kreativitet&#10;&#10;Automatiskt genererad beskrivning">
            <a:extLst>
              <a:ext uri="{FF2B5EF4-FFF2-40B4-BE49-F238E27FC236}">
                <a16:creationId xmlns:a16="http://schemas.microsoft.com/office/drawing/2014/main" id="{547D721C-FC29-24D3-D07E-EDFC537046D2}"/>
              </a:ext>
            </a:extLst>
          </p:cNvPr>
          <p:cNvPicPr>
            <a:picLocks noChangeAspect="1"/>
          </p:cNvPicPr>
          <p:nvPr/>
        </p:nvPicPr>
        <p:blipFill>
          <a:blip r:embed="rId3"/>
          <a:stretch>
            <a:fillRect/>
          </a:stretch>
        </p:blipFill>
        <p:spPr>
          <a:xfrm>
            <a:off x="6530179" y="1665288"/>
            <a:ext cx="4535488" cy="4535488"/>
          </a:xfrm>
          <a:prstGeom prst="rect">
            <a:avLst/>
          </a:prstGeom>
          <a:noFill/>
        </p:spPr>
      </p:pic>
      <p:sp>
        <p:nvSpPr>
          <p:cNvPr id="3" name="Platshållare för datum 2"/>
          <p:cNvSpPr>
            <a:spLocks noGrp="1"/>
          </p:cNvSpPr>
          <p:nvPr>
            <p:ph type="dt" sz="half" idx="14"/>
          </p:nvPr>
        </p:nvSpPr>
        <p:spPr>
          <a:xfrm>
            <a:off x="9781032" y="6452047"/>
            <a:ext cx="1440000" cy="324000"/>
          </a:xfrm>
        </p:spPr>
        <p:txBody>
          <a:bodyPr anchor="ctr">
            <a:normAutofit/>
          </a:bodyPr>
          <a:lstStyle/>
          <a:p>
            <a:pPr>
              <a:spcAft>
                <a:spcPts val="600"/>
              </a:spcAft>
            </a:pPr>
            <a:r>
              <a:rPr lang="sv-SE"/>
              <a:t>Region Halland  │</a:t>
            </a:r>
          </a:p>
        </p:txBody>
      </p:sp>
      <p:sp>
        <p:nvSpPr>
          <p:cNvPr id="4" name="Platshållare för sidfot 3"/>
          <p:cNvSpPr>
            <a:spLocks noGrp="1"/>
          </p:cNvSpPr>
          <p:nvPr>
            <p:ph type="ftr" sz="quarter" idx="15"/>
          </p:nvPr>
        </p:nvSpPr>
        <p:spPr>
          <a:xfrm>
            <a:off x="809625" y="6452047"/>
            <a:ext cx="4114800" cy="324000"/>
          </a:xfrm>
        </p:spPr>
        <p:txBody>
          <a:bodyPr anchor="ctr">
            <a:normAutofit/>
          </a:bodyPr>
          <a:lstStyle/>
          <a:p>
            <a:pPr>
              <a:spcAft>
                <a:spcPts val="600"/>
              </a:spcAft>
            </a:pPr>
            <a:r>
              <a:rPr lang="sv-SE"/>
              <a:t>Halland – Bästa livsplatsen</a:t>
            </a:r>
          </a:p>
        </p:txBody>
      </p:sp>
      <p:sp>
        <p:nvSpPr>
          <p:cNvPr id="5" name="Platshållare för bildnummer 4"/>
          <p:cNvSpPr>
            <a:spLocks noGrp="1"/>
          </p:cNvSpPr>
          <p:nvPr>
            <p:ph type="sldNum" sz="quarter" idx="16"/>
          </p:nvPr>
        </p:nvSpPr>
        <p:spPr>
          <a:xfrm>
            <a:off x="11227469" y="6452047"/>
            <a:ext cx="216000" cy="324000"/>
          </a:xfrm>
        </p:spPr>
        <p:txBody>
          <a:bodyPr anchor="ctr">
            <a:normAutofit/>
          </a:bodyPr>
          <a:lstStyle/>
          <a:p>
            <a:pPr>
              <a:spcAft>
                <a:spcPts val="600"/>
              </a:spcAft>
            </a:pPr>
            <a:fld id="{E8645303-2AAE-45D1-913A-B06AE6474513}" type="slidenum">
              <a:rPr lang="sv-SE" smtClean="0"/>
              <a:pPr>
                <a:spcAft>
                  <a:spcPts val="600"/>
                </a:spcAft>
              </a:pPr>
              <a:t>7</a:t>
            </a:fld>
            <a:endParaRPr lang="sv-SE"/>
          </a:p>
        </p:txBody>
      </p:sp>
    </p:spTree>
    <p:extLst>
      <p:ext uri="{BB962C8B-B14F-4D97-AF65-F5344CB8AC3E}">
        <p14:creationId xmlns:p14="http://schemas.microsoft.com/office/powerpoint/2010/main" val="2056668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latshållare för innehåll 10">
            <a:extLst>
              <a:ext uri="{FF2B5EF4-FFF2-40B4-BE49-F238E27FC236}">
                <a16:creationId xmlns:a16="http://schemas.microsoft.com/office/drawing/2014/main" id="{40522BB4-7743-1AD5-7B8D-FF44CD04BAAF}"/>
              </a:ext>
            </a:extLst>
          </p:cNvPr>
          <p:cNvSpPr>
            <a:spLocks noGrp="1"/>
          </p:cNvSpPr>
          <p:nvPr>
            <p:ph idx="1"/>
          </p:nvPr>
        </p:nvSpPr>
        <p:spPr>
          <a:xfrm>
            <a:off x="6640555" y="1161256"/>
            <a:ext cx="4860257" cy="4535488"/>
          </a:xfrm>
        </p:spPr>
        <p:txBody>
          <a:bodyPr vert="horz" lIns="0" tIns="0" rIns="0" bIns="0" rtlCol="0" anchor="t">
            <a:normAutofit/>
          </a:bodyPr>
          <a:lstStyle/>
          <a:p>
            <a:pPr marL="0" indent="0">
              <a:buNone/>
            </a:pPr>
            <a:r>
              <a:rPr lang="sv-SE" b="1" dirty="0"/>
              <a:t>Myt</a:t>
            </a:r>
            <a:r>
              <a:rPr kumimoji="0" lang="sv-SE" b="1" i="0" u="none" strike="noStrike" kern="1200" cap="none" spc="0" normalizeH="0" baseline="0" noProof="0" dirty="0">
                <a:ln>
                  <a:noFill/>
                </a:ln>
                <a:effectLst/>
                <a:uLnTx/>
                <a:uFillTx/>
              </a:rPr>
              <a:t>: </a:t>
            </a:r>
            <a:r>
              <a:rPr kumimoji="0" lang="sv-SE" i="0" u="none" strike="noStrike" kern="1200" cap="none" spc="0" normalizeH="0" baseline="0" noProof="0" dirty="0">
                <a:ln>
                  <a:noFill/>
                </a:ln>
                <a:effectLst/>
                <a:uLnTx/>
                <a:uFillTx/>
              </a:rPr>
              <a:t>Alla får inte behandling.</a:t>
            </a:r>
          </a:p>
          <a:p>
            <a:pPr marL="0" indent="0">
              <a:buNone/>
            </a:pPr>
            <a:r>
              <a:rPr lang="sv-SE" b="1" dirty="0"/>
              <a:t>Sanning: </a:t>
            </a:r>
            <a:r>
              <a:rPr lang="sv-SE" dirty="0"/>
              <a:t>Förut skulle</a:t>
            </a:r>
            <a:r>
              <a:rPr kumimoji="0" lang="sv-SE" b="0" i="0" u="none" strike="noStrike" kern="1200" cap="none" spc="0" normalizeH="0" baseline="0" noProof="0" dirty="0">
                <a:ln>
                  <a:noFill/>
                </a:ln>
                <a:effectLst/>
                <a:uLnTx/>
                <a:uFillTx/>
              </a:rPr>
              <a:t> vissa krav</a:t>
            </a:r>
            <a:r>
              <a:rPr lang="sv-SE" dirty="0"/>
              <a:t> </a:t>
            </a:r>
            <a:r>
              <a:rPr kumimoji="0" lang="sv-SE" b="0" i="0" u="none" strike="noStrike" kern="1200" cap="none" spc="0" normalizeH="0" baseline="0" noProof="0" dirty="0">
                <a:ln>
                  <a:noFill/>
                </a:ln>
                <a:effectLst/>
                <a:uLnTx/>
                <a:uFillTx/>
              </a:rPr>
              <a:t>vara uppfyllda för att få behandling. </a:t>
            </a:r>
            <a:r>
              <a:rPr lang="sv-SE" dirty="0"/>
              <a:t>Till exempel</a:t>
            </a:r>
            <a:r>
              <a:rPr kumimoji="0" lang="sv-SE" b="0" i="0" u="none" strike="noStrike" kern="1200" cap="none" spc="0" normalizeH="0" baseline="0" noProof="0" dirty="0">
                <a:ln>
                  <a:noFill/>
                </a:ln>
                <a:effectLst/>
                <a:uLnTx/>
                <a:uFillTx/>
              </a:rPr>
              <a:t> skulle du</a:t>
            </a:r>
            <a:r>
              <a:rPr lang="sv-SE" dirty="0"/>
              <a:t> </a:t>
            </a:r>
            <a:r>
              <a:rPr kumimoji="0" lang="sv-SE" b="0" i="0" u="none" strike="noStrike" kern="1200" cap="none" spc="0" normalizeH="0" baseline="0" noProof="0" dirty="0">
                <a:ln>
                  <a:noFill/>
                </a:ln>
                <a:effectLst/>
                <a:uLnTx/>
                <a:uFillTx/>
              </a:rPr>
              <a:t>varit missbruksfri en period och </a:t>
            </a:r>
            <a:r>
              <a:rPr lang="sv-SE" dirty="0"/>
              <a:t>ha kommit</a:t>
            </a:r>
            <a:r>
              <a:rPr kumimoji="0" lang="sv-SE" b="0" i="0" u="none" strike="noStrike" kern="1200" cap="none" spc="0" normalizeH="0" baseline="0" noProof="0" dirty="0">
                <a:ln>
                  <a:noFill/>
                </a:ln>
                <a:effectLst/>
                <a:uLnTx/>
                <a:uFillTx/>
              </a:rPr>
              <a:t> på ett visst antal besök innan behandling gavs. </a:t>
            </a:r>
            <a:r>
              <a:rPr lang="sv-SE" dirty="0"/>
              <a:t>Numera </a:t>
            </a:r>
            <a:r>
              <a:rPr kumimoji="0" lang="sv-SE" b="0" i="0" u="none" strike="noStrike" kern="1200" cap="none" spc="0" normalizeH="0" baseline="0" noProof="0" dirty="0">
                <a:ln>
                  <a:noFill/>
                </a:ln>
                <a:effectLst/>
                <a:uLnTx/>
                <a:uFillTx/>
              </a:rPr>
              <a:t>ges behandling utan samma krav</a:t>
            </a:r>
            <a:r>
              <a:rPr lang="sv-SE" dirty="0"/>
              <a:t> eftersom den är enklare att genomföra</a:t>
            </a:r>
            <a:r>
              <a:rPr kumimoji="0" lang="sv-SE" b="0" i="0" u="none" strike="noStrike" kern="1200" cap="none" spc="0" normalizeH="0" baseline="0" noProof="0" dirty="0">
                <a:ln>
                  <a:noFill/>
                </a:ln>
                <a:effectLst/>
                <a:uLnTx/>
                <a:uFillTx/>
              </a:rPr>
              <a:t>.</a:t>
            </a:r>
            <a:endParaRPr lang="sv-SE" b="0" i="0" u="none" strike="noStrike" kern="1200" cap="none" spc="0" normalizeH="0" baseline="0" noProof="0" dirty="0">
              <a:ln>
                <a:noFill/>
              </a:ln>
              <a:effectLst/>
              <a:uLnTx/>
              <a:uFillTx/>
              <a:cs typeface="Arial"/>
            </a:endParaRPr>
          </a:p>
          <a:p>
            <a:pPr marL="0" indent="0">
              <a:buNone/>
            </a:pPr>
            <a:endParaRPr kumimoji="0" lang="sv-SE" b="1" i="0" u="none" strike="noStrike" kern="1200" cap="none" spc="0" normalizeH="0" baseline="0" noProof="0">
              <a:ln>
                <a:noFill/>
              </a:ln>
              <a:effectLst/>
              <a:uLnTx/>
              <a:uFillTx/>
            </a:endParaRPr>
          </a:p>
          <a:p>
            <a:pPr marL="0" indent="0">
              <a:buNone/>
            </a:pPr>
            <a:r>
              <a:rPr lang="sv-SE" b="1" dirty="0"/>
              <a:t>Myt: </a:t>
            </a:r>
            <a:r>
              <a:rPr kumimoji="0" lang="sv-SE" i="0" u="none" strike="noStrike" kern="1200" cap="none" spc="0" normalizeH="0" baseline="0" noProof="0" dirty="0">
                <a:ln>
                  <a:noFill/>
                </a:ln>
                <a:effectLst/>
                <a:uLnTx/>
                <a:uFillTx/>
              </a:rPr>
              <a:t>Behandlingen är dyr.</a:t>
            </a:r>
            <a:endParaRPr lang="sv-SE" i="0" u="none" strike="noStrike" kern="1200" cap="none" spc="0" normalizeH="0" baseline="0" noProof="0" dirty="0">
              <a:ln>
                <a:noFill/>
              </a:ln>
              <a:effectLst/>
              <a:uLnTx/>
              <a:uFillTx/>
              <a:cs typeface="Arial"/>
            </a:endParaRPr>
          </a:p>
          <a:p>
            <a:pPr marL="0" indent="0">
              <a:buNone/>
            </a:pPr>
            <a:r>
              <a:rPr lang="sv-SE" b="1" dirty="0"/>
              <a:t>Sanning:</a:t>
            </a:r>
            <a:r>
              <a:rPr kumimoji="0" lang="sv-SE" b="1" i="0" u="none" strike="noStrike" kern="1200" cap="none" spc="0" normalizeH="0" baseline="0" noProof="0" dirty="0">
                <a:ln>
                  <a:noFill/>
                </a:ln>
                <a:effectLst/>
                <a:uLnTx/>
                <a:uFillTx/>
              </a:rPr>
              <a:t> </a:t>
            </a:r>
            <a:r>
              <a:rPr lang="sv-SE" dirty="0"/>
              <a:t>B</a:t>
            </a:r>
            <a:r>
              <a:rPr kumimoji="0" lang="sv-SE" b="0" i="0" u="none" strike="noStrike" kern="1200" cap="none" spc="0" normalizeH="0" baseline="0" noProof="0" dirty="0">
                <a:ln>
                  <a:noFill/>
                </a:ln>
                <a:effectLst/>
                <a:uLnTx/>
                <a:uFillTx/>
              </a:rPr>
              <a:t>ehandlingen mot hepatit C är gratis för dig som smittad.</a:t>
            </a:r>
            <a:endParaRPr lang="sv-SE" b="0" i="0" u="none" strike="noStrike" kern="1200" cap="none" spc="0" normalizeH="0" baseline="0" noProof="0" dirty="0">
              <a:ln>
                <a:noFill/>
              </a:ln>
              <a:effectLst/>
              <a:uLnTx/>
              <a:uFillTx/>
              <a:cs typeface="Arial"/>
            </a:endParaRPr>
          </a:p>
          <a:p>
            <a:pPr marL="0" indent="0">
              <a:buNone/>
            </a:pPr>
            <a:endParaRPr lang="sv-SE"/>
          </a:p>
        </p:txBody>
      </p:sp>
      <p:pic>
        <p:nvPicPr>
          <p:cNvPr id="6" name="Bildobjekt 5" descr="En bild som visar clipart, illustration, rita, Tecknade serier&#10;&#10;Automatiskt genererad beskrivning">
            <a:extLst>
              <a:ext uri="{FF2B5EF4-FFF2-40B4-BE49-F238E27FC236}">
                <a16:creationId xmlns:a16="http://schemas.microsoft.com/office/drawing/2014/main" id="{5EC06D5C-93D0-39F4-93EC-B170D20AD261}"/>
              </a:ext>
            </a:extLst>
          </p:cNvPr>
          <p:cNvPicPr>
            <a:picLocks noChangeAspect="1"/>
          </p:cNvPicPr>
          <p:nvPr/>
        </p:nvPicPr>
        <p:blipFill>
          <a:blip r:embed="rId3"/>
          <a:stretch>
            <a:fillRect/>
          </a:stretch>
        </p:blipFill>
        <p:spPr>
          <a:xfrm>
            <a:off x="100289" y="1119535"/>
            <a:ext cx="3255159" cy="3255159"/>
          </a:xfrm>
          <a:prstGeom prst="rect">
            <a:avLst/>
          </a:prstGeom>
          <a:noFill/>
        </p:spPr>
      </p:pic>
      <p:sp>
        <p:nvSpPr>
          <p:cNvPr id="3" name="Platshållare för datum 2"/>
          <p:cNvSpPr>
            <a:spLocks noGrp="1"/>
          </p:cNvSpPr>
          <p:nvPr>
            <p:ph type="dt" sz="half" idx="14"/>
          </p:nvPr>
        </p:nvSpPr>
        <p:spPr>
          <a:xfrm>
            <a:off x="9781032" y="6452047"/>
            <a:ext cx="1440000" cy="324000"/>
          </a:xfrm>
        </p:spPr>
        <p:txBody>
          <a:bodyPr anchor="ctr">
            <a:normAutofit/>
          </a:bodyPr>
          <a:lstStyle/>
          <a:p>
            <a:pPr>
              <a:spcAft>
                <a:spcPts val="600"/>
              </a:spcAft>
            </a:pPr>
            <a:r>
              <a:rPr lang="sv-SE"/>
              <a:t>Region Halland  │</a:t>
            </a:r>
          </a:p>
        </p:txBody>
      </p:sp>
      <p:sp>
        <p:nvSpPr>
          <p:cNvPr id="4" name="Platshållare för sidfot 3"/>
          <p:cNvSpPr>
            <a:spLocks noGrp="1"/>
          </p:cNvSpPr>
          <p:nvPr>
            <p:ph type="ftr" sz="quarter" idx="15"/>
          </p:nvPr>
        </p:nvSpPr>
        <p:spPr>
          <a:xfrm>
            <a:off x="809625" y="6452047"/>
            <a:ext cx="4114800" cy="324000"/>
          </a:xfrm>
        </p:spPr>
        <p:txBody>
          <a:bodyPr anchor="ctr">
            <a:normAutofit/>
          </a:bodyPr>
          <a:lstStyle/>
          <a:p>
            <a:pPr>
              <a:spcAft>
                <a:spcPts val="600"/>
              </a:spcAft>
            </a:pPr>
            <a:r>
              <a:rPr lang="sv-SE"/>
              <a:t>Halland – Bästa livsplatsen</a:t>
            </a:r>
          </a:p>
        </p:txBody>
      </p:sp>
      <p:sp>
        <p:nvSpPr>
          <p:cNvPr id="5" name="Platshållare för bildnummer 4"/>
          <p:cNvSpPr>
            <a:spLocks noGrp="1"/>
          </p:cNvSpPr>
          <p:nvPr>
            <p:ph type="sldNum" sz="quarter" idx="16"/>
          </p:nvPr>
        </p:nvSpPr>
        <p:spPr>
          <a:xfrm>
            <a:off x="11227469" y="6452047"/>
            <a:ext cx="216000" cy="324000"/>
          </a:xfrm>
        </p:spPr>
        <p:txBody>
          <a:bodyPr anchor="ctr">
            <a:normAutofit/>
          </a:bodyPr>
          <a:lstStyle/>
          <a:p>
            <a:pPr>
              <a:spcAft>
                <a:spcPts val="600"/>
              </a:spcAft>
            </a:pPr>
            <a:fld id="{E8645303-2AAE-45D1-913A-B06AE6474513}" type="slidenum">
              <a:rPr lang="sv-SE" smtClean="0"/>
              <a:pPr>
                <a:spcAft>
                  <a:spcPts val="600"/>
                </a:spcAft>
              </a:pPr>
              <a:t>8</a:t>
            </a:fld>
            <a:endParaRPr lang="sv-SE"/>
          </a:p>
        </p:txBody>
      </p:sp>
      <p:pic>
        <p:nvPicPr>
          <p:cNvPr id="8" name="Bildobjekt 7" descr="En bild som visar clipart, tecknad serie, illustration, konst&#10;&#10;Automatiskt genererad beskrivning">
            <a:extLst>
              <a:ext uri="{FF2B5EF4-FFF2-40B4-BE49-F238E27FC236}">
                <a16:creationId xmlns:a16="http://schemas.microsoft.com/office/drawing/2014/main" id="{5403B2F8-9425-8F16-641C-72D41A71B3B4}"/>
              </a:ext>
            </a:extLst>
          </p:cNvPr>
          <p:cNvPicPr>
            <a:picLocks noChangeAspect="1"/>
          </p:cNvPicPr>
          <p:nvPr/>
        </p:nvPicPr>
        <p:blipFill>
          <a:blip r:embed="rId4"/>
          <a:stretch>
            <a:fillRect/>
          </a:stretch>
        </p:blipFill>
        <p:spPr>
          <a:xfrm>
            <a:off x="2748117" y="2390582"/>
            <a:ext cx="3347883" cy="3347883"/>
          </a:xfrm>
          <a:prstGeom prst="rect">
            <a:avLst/>
          </a:prstGeom>
        </p:spPr>
      </p:pic>
    </p:spTree>
    <p:extLst>
      <p:ext uri="{BB962C8B-B14F-4D97-AF65-F5344CB8AC3E}">
        <p14:creationId xmlns:p14="http://schemas.microsoft.com/office/powerpoint/2010/main" val="3524778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latshållare för innehåll 10">
            <a:extLst>
              <a:ext uri="{FF2B5EF4-FFF2-40B4-BE49-F238E27FC236}">
                <a16:creationId xmlns:a16="http://schemas.microsoft.com/office/drawing/2014/main" id="{40522BB4-7743-1AD5-7B8D-FF44CD04BAAF}"/>
              </a:ext>
            </a:extLst>
          </p:cNvPr>
          <p:cNvSpPr>
            <a:spLocks noGrp="1"/>
          </p:cNvSpPr>
          <p:nvPr>
            <p:ph idx="1"/>
          </p:nvPr>
        </p:nvSpPr>
        <p:spPr>
          <a:xfrm>
            <a:off x="767879" y="1161256"/>
            <a:ext cx="5181600" cy="4535488"/>
          </a:xfrm>
        </p:spPr>
        <p:txBody>
          <a:bodyPr vert="horz" lIns="0" tIns="0" rIns="0" bIns="0" rtlCol="0" anchor="t">
            <a:normAutofit/>
          </a:bodyPr>
          <a:lstStyle/>
          <a:p>
            <a:pPr marL="0" indent="0">
              <a:buNone/>
            </a:pPr>
            <a:r>
              <a:rPr lang="sv-SE" b="1"/>
              <a:t>Myt</a:t>
            </a:r>
            <a:r>
              <a:rPr kumimoji="0" lang="sv-SE" b="1" i="0" u="none" strike="noStrike" kern="1200" cap="none" spc="0" normalizeH="0" baseline="0" noProof="0">
                <a:ln>
                  <a:noFill/>
                </a:ln>
                <a:effectLst/>
                <a:uLnTx/>
                <a:uFillTx/>
              </a:rPr>
              <a:t>: </a:t>
            </a:r>
            <a:r>
              <a:rPr kumimoji="0" lang="sv-SE" i="0" u="none" strike="noStrike" kern="1200" cap="none" spc="0" normalizeH="0" baseline="0" noProof="0">
                <a:ln>
                  <a:noFill/>
                </a:ln>
                <a:effectLst/>
                <a:uLnTx/>
                <a:uFillTx/>
              </a:rPr>
              <a:t>Behandlingen är tuff</a:t>
            </a:r>
            <a:r>
              <a:rPr lang="sv-SE"/>
              <a:t> och med många biverkningar</a:t>
            </a:r>
            <a:r>
              <a:rPr kumimoji="0" lang="sv-SE" i="0" u="none" strike="noStrike" kern="1200" cap="none" spc="0" normalizeH="0" baseline="0" noProof="0">
                <a:ln>
                  <a:noFill/>
                </a:ln>
                <a:effectLst/>
                <a:uLnTx/>
                <a:uFillTx/>
              </a:rPr>
              <a:t>.</a:t>
            </a:r>
          </a:p>
          <a:p>
            <a:pPr marL="0" indent="0">
              <a:buNone/>
            </a:pPr>
            <a:r>
              <a:rPr lang="sv-SE" b="1"/>
              <a:t>Sanning: </a:t>
            </a:r>
            <a:r>
              <a:rPr lang="sv-SE"/>
              <a:t>Äldre behandlingar mot</a:t>
            </a:r>
            <a:r>
              <a:rPr kumimoji="0" lang="sv-SE" b="0" i="0" u="none" strike="noStrike" kern="1200" cap="none" spc="0" normalizeH="0" baseline="0" noProof="0">
                <a:ln>
                  <a:noFill/>
                </a:ln>
                <a:effectLst/>
                <a:uLnTx/>
                <a:uFillTx/>
              </a:rPr>
              <a:t> hepatit C var </a:t>
            </a:r>
            <a:r>
              <a:rPr lang="sv-SE"/>
              <a:t>långa</a:t>
            </a:r>
            <a:r>
              <a:rPr kumimoji="0" lang="sv-SE" b="0" i="0" u="none" strike="noStrike" kern="1200" cap="none" spc="0" normalizeH="0" baseline="0" noProof="0">
                <a:ln>
                  <a:noFill/>
                </a:ln>
                <a:effectLst/>
                <a:uLnTx/>
                <a:uFillTx/>
              </a:rPr>
              <a:t>, hade besvärliga biverkningar och resulterade inte alltid i utläkning. Den behandling som finns nu är kortare, har få biverkningar och resulterar nästan alltid i utläkning.</a:t>
            </a:r>
            <a:r>
              <a:rPr lang="sv-SE"/>
              <a:t> Dessutom ges den som tabletter, dvs inga sprutor krävs.</a:t>
            </a:r>
            <a:endParaRPr lang="sv-SE" b="0" i="0" u="none" strike="noStrike" kern="1200" cap="none" spc="0" normalizeH="0" baseline="0" noProof="0">
              <a:ln>
                <a:noFill/>
              </a:ln>
              <a:effectLst/>
              <a:uLnTx/>
              <a:uFillTx/>
              <a:cs typeface="Arial"/>
            </a:endParaRPr>
          </a:p>
          <a:p>
            <a:pPr marL="0" indent="0">
              <a:buNone/>
            </a:pPr>
            <a:endParaRPr kumimoji="0" lang="sv-SE" b="0" i="0" u="none" strike="noStrike" kern="1200" cap="none" spc="0" normalizeH="0" baseline="0" noProof="0">
              <a:ln>
                <a:noFill/>
              </a:ln>
              <a:effectLst/>
              <a:uLnTx/>
              <a:uFillTx/>
            </a:endParaRPr>
          </a:p>
          <a:p>
            <a:pPr marL="0" indent="0">
              <a:buNone/>
            </a:pPr>
            <a:r>
              <a:rPr lang="sv-SE" b="1"/>
              <a:t>Myt: </a:t>
            </a:r>
            <a:r>
              <a:rPr lang="sv-SE"/>
              <a:t>Jag</a:t>
            </a:r>
            <a:r>
              <a:rPr kumimoji="0" lang="sv-SE" i="0" u="none" strike="noStrike" kern="1200" cap="none" spc="0" normalizeH="0" baseline="0" noProof="0">
                <a:ln>
                  <a:noFill/>
                </a:ln>
                <a:effectLst/>
                <a:uLnTx/>
                <a:uFillTx/>
              </a:rPr>
              <a:t> är immun.</a:t>
            </a:r>
            <a:endParaRPr lang="sv-SE" i="0" u="none" strike="noStrike" kern="1200" cap="none" spc="0" normalizeH="0" baseline="0" noProof="0">
              <a:ln>
                <a:noFill/>
              </a:ln>
              <a:effectLst/>
              <a:uLnTx/>
              <a:uFillTx/>
              <a:cs typeface="Arial"/>
            </a:endParaRPr>
          </a:p>
          <a:p>
            <a:pPr marL="0" indent="0">
              <a:buNone/>
            </a:pPr>
            <a:r>
              <a:rPr lang="sv-SE" b="1"/>
              <a:t>Sanning:</a:t>
            </a:r>
            <a:r>
              <a:rPr lang="sv-SE"/>
              <a:t> D</a:t>
            </a:r>
            <a:r>
              <a:rPr kumimoji="0" lang="sv-SE" i="0" u="none" strike="noStrike" kern="1200" cap="none" spc="0" normalizeH="0" baseline="0" noProof="0">
                <a:ln>
                  <a:noFill/>
                </a:ln>
                <a:effectLst/>
                <a:uLnTx/>
                <a:uFillTx/>
              </a:rPr>
              <a:t>u </a:t>
            </a:r>
            <a:r>
              <a:rPr kumimoji="0" lang="sv-SE" b="0" i="0" u="none" strike="noStrike" kern="1200" cap="none" spc="0" normalizeH="0" baseline="0" noProof="0">
                <a:ln>
                  <a:noFill/>
                </a:ln>
                <a:effectLst/>
                <a:uLnTx/>
                <a:uFillTx/>
              </a:rPr>
              <a:t>blir inte immun efter en hepatit C-infektion. Om du, efter utläkning, utsätts för ny smitta kan du åter drabbas.</a:t>
            </a:r>
            <a:endParaRPr lang="sv-SE" b="0" i="0" u="none" strike="noStrike" kern="1200" cap="none" spc="0" normalizeH="0" baseline="0" noProof="0">
              <a:ln>
                <a:noFill/>
              </a:ln>
              <a:effectLst/>
              <a:uLnTx/>
              <a:uFillTx/>
              <a:cs typeface="Arial"/>
            </a:endParaRPr>
          </a:p>
          <a:p>
            <a:pPr marL="287655" indent="-287655"/>
            <a:endParaRPr lang="sv-SE" b="0" i="0" u="none" strike="noStrike" kern="1200" cap="none" spc="0" normalizeH="0" baseline="0" noProof="0">
              <a:ln>
                <a:noFill/>
              </a:ln>
              <a:effectLst/>
              <a:uLnTx/>
              <a:uFillTx/>
              <a:cs typeface="Arial"/>
            </a:endParaRPr>
          </a:p>
          <a:p>
            <a:pPr marL="287655" indent="-287655"/>
            <a:endParaRPr lang="sv-SE">
              <a:cs typeface="Arial"/>
            </a:endParaRPr>
          </a:p>
        </p:txBody>
      </p:sp>
      <p:pic>
        <p:nvPicPr>
          <p:cNvPr id="2" name="Bildobjekt 1" descr="En bild som visar Grafik, kreativitet&#10;&#10;Automatiskt genererad beskrivning">
            <a:extLst>
              <a:ext uri="{FF2B5EF4-FFF2-40B4-BE49-F238E27FC236}">
                <a16:creationId xmlns:a16="http://schemas.microsoft.com/office/drawing/2014/main" id="{68CCB789-565F-CDD0-4EAF-E9EFE94A7064}"/>
              </a:ext>
            </a:extLst>
          </p:cNvPr>
          <p:cNvPicPr>
            <a:picLocks noChangeAspect="1"/>
          </p:cNvPicPr>
          <p:nvPr/>
        </p:nvPicPr>
        <p:blipFill>
          <a:blip r:embed="rId3"/>
          <a:stretch>
            <a:fillRect/>
          </a:stretch>
        </p:blipFill>
        <p:spPr>
          <a:xfrm>
            <a:off x="6736656" y="1161256"/>
            <a:ext cx="4535488" cy="4535488"/>
          </a:xfrm>
          <a:prstGeom prst="rect">
            <a:avLst/>
          </a:prstGeom>
          <a:noFill/>
        </p:spPr>
      </p:pic>
      <p:sp>
        <p:nvSpPr>
          <p:cNvPr id="3" name="Platshållare för datum 2"/>
          <p:cNvSpPr>
            <a:spLocks noGrp="1"/>
          </p:cNvSpPr>
          <p:nvPr>
            <p:ph type="dt" sz="half" idx="14"/>
          </p:nvPr>
        </p:nvSpPr>
        <p:spPr>
          <a:xfrm>
            <a:off x="9781032" y="6452047"/>
            <a:ext cx="1440000" cy="324000"/>
          </a:xfrm>
        </p:spPr>
        <p:txBody>
          <a:bodyPr anchor="ctr">
            <a:normAutofit/>
          </a:bodyPr>
          <a:lstStyle/>
          <a:p>
            <a:pPr>
              <a:spcAft>
                <a:spcPts val="600"/>
              </a:spcAft>
            </a:pPr>
            <a:r>
              <a:rPr lang="sv-SE"/>
              <a:t>Region Halland  │</a:t>
            </a:r>
          </a:p>
        </p:txBody>
      </p:sp>
      <p:sp>
        <p:nvSpPr>
          <p:cNvPr id="4" name="Platshållare för sidfot 3"/>
          <p:cNvSpPr>
            <a:spLocks noGrp="1"/>
          </p:cNvSpPr>
          <p:nvPr>
            <p:ph type="ftr" sz="quarter" idx="15"/>
          </p:nvPr>
        </p:nvSpPr>
        <p:spPr>
          <a:xfrm>
            <a:off x="809625" y="6452047"/>
            <a:ext cx="4114800" cy="324000"/>
          </a:xfrm>
        </p:spPr>
        <p:txBody>
          <a:bodyPr anchor="ctr">
            <a:normAutofit/>
          </a:bodyPr>
          <a:lstStyle/>
          <a:p>
            <a:pPr>
              <a:spcAft>
                <a:spcPts val="600"/>
              </a:spcAft>
            </a:pPr>
            <a:r>
              <a:rPr lang="sv-SE"/>
              <a:t>Halland – Bästa livsplatsen</a:t>
            </a:r>
          </a:p>
        </p:txBody>
      </p:sp>
      <p:sp>
        <p:nvSpPr>
          <p:cNvPr id="5" name="Platshållare för bildnummer 4"/>
          <p:cNvSpPr>
            <a:spLocks noGrp="1"/>
          </p:cNvSpPr>
          <p:nvPr>
            <p:ph type="sldNum" sz="quarter" idx="16"/>
          </p:nvPr>
        </p:nvSpPr>
        <p:spPr>
          <a:xfrm>
            <a:off x="11227469" y="6452047"/>
            <a:ext cx="216000" cy="324000"/>
          </a:xfrm>
        </p:spPr>
        <p:txBody>
          <a:bodyPr anchor="ctr">
            <a:normAutofit/>
          </a:bodyPr>
          <a:lstStyle/>
          <a:p>
            <a:pPr>
              <a:spcAft>
                <a:spcPts val="600"/>
              </a:spcAft>
            </a:pPr>
            <a:fld id="{E8645303-2AAE-45D1-913A-B06AE6474513}" type="slidenum">
              <a:rPr lang="sv-SE" smtClean="0"/>
              <a:pPr>
                <a:spcAft>
                  <a:spcPts val="600"/>
                </a:spcAft>
              </a:pPr>
              <a:t>9</a:t>
            </a:fld>
            <a:endParaRPr lang="sv-SE"/>
          </a:p>
        </p:txBody>
      </p:sp>
    </p:spTree>
    <p:extLst>
      <p:ext uri="{BB962C8B-B14F-4D97-AF65-F5344CB8AC3E}">
        <p14:creationId xmlns:p14="http://schemas.microsoft.com/office/powerpoint/2010/main" val="426551917"/>
      </p:ext>
    </p:extLst>
  </p:cSld>
  <p:clrMapOvr>
    <a:masterClrMapping/>
  </p:clrMapOvr>
</p:sld>
</file>

<file path=ppt/theme/theme1.xml><?xml version="1.0" encoding="utf-8"?>
<a:theme xmlns:a="http://schemas.openxmlformats.org/drawingml/2006/main" name="Region Halland - blå">
  <a:themeElements>
    <a:clrScheme name="Region Halland">
      <a:dk1>
        <a:sysClr val="windowText" lastClr="000000"/>
      </a:dk1>
      <a:lt1>
        <a:sysClr val="window" lastClr="FFFFFF"/>
      </a:lt1>
      <a:dk2>
        <a:srgbClr val="00495D"/>
      </a:dk2>
      <a:lt2>
        <a:srgbClr val="F8F8F8"/>
      </a:lt2>
      <a:accent1>
        <a:srgbClr val="006858"/>
      </a:accent1>
      <a:accent2>
        <a:srgbClr val="A3D8E7"/>
      </a:accent2>
      <a:accent3>
        <a:srgbClr val="20AC6C"/>
      </a:accent3>
      <a:accent4>
        <a:srgbClr val="D8E69C"/>
      </a:accent4>
      <a:accent5>
        <a:srgbClr val="28B3C7"/>
      </a:accent5>
      <a:accent6>
        <a:srgbClr val="82CD9E"/>
      </a:accent6>
      <a:hlink>
        <a:srgbClr val="006966"/>
      </a:hlink>
      <a:folHlink>
        <a:srgbClr val="00506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Region Halland blå.potx" id="{6BA8BB55-3B14-4EE4-92C8-60897B29904C}" vid="{3FBAA974-E833-430A-9ED5-6C1BE233EBBD}"/>
    </a:ext>
  </a:extLst>
</a:theme>
</file>

<file path=ppt/theme/theme2.xml><?xml version="1.0" encoding="utf-8"?>
<a:theme xmlns:a="http://schemas.openxmlformats.org/drawingml/2006/main" name="Office-tema">
  <a:themeElements>
    <a:clrScheme name="Region Halland">
      <a:dk1>
        <a:sysClr val="windowText" lastClr="000000"/>
      </a:dk1>
      <a:lt1>
        <a:sysClr val="window" lastClr="FFFFFF"/>
      </a:lt1>
      <a:dk2>
        <a:srgbClr val="005069"/>
      </a:dk2>
      <a:lt2>
        <a:srgbClr val="F8F8F8"/>
      </a:lt2>
      <a:accent1>
        <a:srgbClr val="006966"/>
      </a:accent1>
      <a:accent2>
        <a:srgbClr val="B4DEE6"/>
      </a:accent2>
      <a:accent3>
        <a:srgbClr val="0DA964"/>
      </a:accent3>
      <a:accent4>
        <a:srgbClr val="D8E69C"/>
      </a:accent4>
      <a:accent5>
        <a:srgbClr val="34BBC3"/>
      </a:accent5>
      <a:accent6>
        <a:srgbClr val="83C59B"/>
      </a:accent6>
      <a:hlink>
        <a:srgbClr val="006966"/>
      </a:hlink>
      <a:folHlink>
        <a:srgbClr val="00506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Region Halland">
      <a:dk1>
        <a:sysClr val="windowText" lastClr="000000"/>
      </a:dk1>
      <a:lt1>
        <a:sysClr val="window" lastClr="FFFFFF"/>
      </a:lt1>
      <a:dk2>
        <a:srgbClr val="005069"/>
      </a:dk2>
      <a:lt2>
        <a:srgbClr val="F8F8F8"/>
      </a:lt2>
      <a:accent1>
        <a:srgbClr val="006966"/>
      </a:accent1>
      <a:accent2>
        <a:srgbClr val="B4DEE6"/>
      </a:accent2>
      <a:accent3>
        <a:srgbClr val="0DA964"/>
      </a:accent3>
      <a:accent4>
        <a:srgbClr val="D8E69C"/>
      </a:accent4>
      <a:accent5>
        <a:srgbClr val="34BBC3"/>
      </a:accent5>
      <a:accent6>
        <a:srgbClr val="83C59B"/>
      </a:accent6>
      <a:hlink>
        <a:srgbClr val="006966"/>
      </a:hlink>
      <a:folHlink>
        <a:srgbClr val="00506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EA6EC7C16E7AC4B819047519825800E" ma:contentTypeVersion="10" ma:contentTypeDescription="Skapa ett nytt dokument." ma:contentTypeScope="" ma:versionID="0fe058eb0484bde8d45b700357f122f4">
  <xsd:schema xmlns:xsd="http://www.w3.org/2001/XMLSchema" xmlns:xs="http://www.w3.org/2001/XMLSchema" xmlns:p="http://schemas.microsoft.com/office/2006/metadata/properties" xmlns:ns2="306a2069-e56c-411c-865e-7e5c71a47b4f" xmlns:ns3="34a4ff2d-a173-4eae-bbdf-4154e9a79071" targetNamespace="http://schemas.microsoft.com/office/2006/metadata/properties" ma:root="true" ma:fieldsID="85bba5b754df33ed58af0f41ab891cde" ns2:_="" ns3:_="">
    <xsd:import namespace="306a2069-e56c-411c-865e-7e5c71a47b4f"/>
    <xsd:import namespace="34a4ff2d-a173-4eae-bbdf-4154e9a7907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6a2069-e56c-411c-865e-7e5c71a47b4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Bildmarkeringar" ma:readOnly="false" ma:fieldId="{5cf76f15-5ced-4ddc-b409-7134ff3c332f}" ma:taxonomyMulti="true" ma:sspId="e2b25a3c-5420-47fb-901f-1f2eddde8d04"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4a4ff2d-a173-4eae-bbdf-4154e9a79071"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e2f5c4ea-29a5-4d43-98f9-f2461a02e97c}" ma:internalName="TaxCatchAll" ma:showField="CatchAllData" ma:web="34a4ff2d-a173-4eae-bbdf-4154e9a7907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06a2069-e56c-411c-865e-7e5c71a47b4f">
      <Terms xmlns="http://schemas.microsoft.com/office/infopath/2007/PartnerControls"/>
    </lcf76f155ced4ddcb4097134ff3c332f>
    <TaxCatchAll xmlns="34a4ff2d-a173-4eae-bbdf-4154e9a7907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225A01-7626-464E-9207-5544E1826F7F}">
  <ds:schemaRefs>
    <ds:schemaRef ds:uri="306a2069-e56c-411c-865e-7e5c71a47b4f"/>
    <ds:schemaRef ds:uri="34a4ff2d-a173-4eae-bbdf-4154e9a7907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7914793-909B-4EF2-AF2D-D496FAEF4C4D}">
  <ds:schemaRefs>
    <ds:schemaRef ds:uri="10c3a147-0d64-46aa-a281-dc97358e8373"/>
    <ds:schemaRef ds:uri="306a2069-e56c-411c-865e-7e5c71a47b4f"/>
    <ds:schemaRef ds:uri="34a4ff2d-a173-4eae-bbdf-4154e9a79071"/>
    <ds:schemaRef ds:uri="d7532cd0-e888-47d6-8f58-db0210f25002"/>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34810F0-667A-4FF4-BC8A-F4D3F26059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Region Halland_blå_version2</Template>
  <TotalTime>1</TotalTime>
  <Words>770</Words>
  <Application>Microsoft Office PowerPoint</Application>
  <PresentationFormat>Bredbild</PresentationFormat>
  <Paragraphs>82</Paragraphs>
  <Slides>11</Slides>
  <Notes>11</Notes>
  <HiddenSlides>0</HiddenSlides>
  <MMClips>0</MMClips>
  <ScaleCrop>false</ScaleCrop>
  <HeadingPairs>
    <vt:vector size="6" baseType="variant">
      <vt:variant>
        <vt:lpstr>Använt teckensnitt</vt:lpstr>
      </vt:variant>
      <vt:variant>
        <vt:i4>1</vt:i4>
      </vt:variant>
      <vt:variant>
        <vt:lpstr>Tema</vt:lpstr>
      </vt:variant>
      <vt:variant>
        <vt:i4>1</vt:i4>
      </vt:variant>
      <vt:variant>
        <vt:lpstr>Bildrubriker</vt:lpstr>
      </vt:variant>
      <vt:variant>
        <vt:i4>11</vt:i4>
      </vt:variant>
    </vt:vector>
  </HeadingPairs>
  <TitlesOfParts>
    <vt:vector size="13" baseType="lpstr">
      <vt:lpstr>Arial</vt:lpstr>
      <vt:lpstr>Region Halland - blå</vt:lpstr>
      <vt:lpstr> Visste du som vårdpersonal det här  om hepatit C?    </vt:lpstr>
      <vt:lpstr>Vad är hepatit C?</vt:lpstr>
      <vt:lpstr>Provtagning</vt:lpstr>
      <vt:lpstr>Provtagning</vt:lpstr>
      <vt:lpstr>Behandling </vt:lpstr>
      <vt:lpstr> Myter och sanningar</vt:lpstr>
      <vt:lpstr>PowerPoint-presentation</vt:lpstr>
      <vt:lpstr>PowerPoint-presentation</vt:lpstr>
      <vt:lpstr>PowerPoint-presentation</vt:lpstr>
      <vt:lpstr>PowerPoint-presentation</vt:lpstr>
      <vt:lpstr>Smittskydd Halland</vt:lpstr>
    </vt:vector>
  </TitlesOfParts>
  <Company>Region Halland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Amaro Löfgren Malin RK</dc:creator>
  <cp:keywords>class='Open'</cp:keywords>
  <cp:lastModifiedBy>Nyström Julia RK HÄLSO- OCH SJUKVÅRD</cp:lastModifiedBy>
  <cp:revision>11</cp:revision>
  <dcterms:created xsi:type="dcterms:W3CDTF">2024-05-14T13:24:57Z</dcterms:created>
  <dcterms:modified xsi:type="dcterms:W3CDTF">2025-05-23T12:25:05Z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0x0101006EA6EC7C16E7AC4B819047519825800E</vt:lpwstr>
  </property>
  <property fmtid="{D5CDD505-2E9C-101B-9397-08002B2CF9AE}" pid="3" name="Order">
    <vt:r8>292000</vt:r8>
  </property>
  <property fmtid="{D5CDD505-2E9C-101B-9397-08002B2CF9AE}" pid="4" name="MediaServiceImageTags">
    <vt:lpwstr/>
  </property>
</Properties>
</file>