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284" r:id="rId6"/>
    <p:sldId id="285" r:id="rId7"/>
    <p:sldId id="288" r:id="rId8"/>
    <p:sldId id="287" r:id="rId9"/>
    <p:sldId id="289" r:id="rId10"/>
    <p:sldId id="290" r:id="rId11"/>
    <p:sldId id="291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286" r:id="rId2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0332FA32-E790-4CD3-86B6-B248B4EADE8B}">
          <p14:sldIdLst/>
        </p14:section>
        <p14:section name="Presentation" id="{3A8E3980-A42D-493A-9520-B376ACD18F40}">
          <p14:sldIdLst>
            <p14:sldId id="284"/>
            <p14:sldId id="285"/>
            <p14:sldId id="288"/>
            <p14:sldId id="287"/>
            <p14:sldId id="289"/>
            <p14:sldId id="290"/>
            <p14:sldId id="291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286"/>
          </p14:sldIdLst>
        </p14:section>
        <p14:section name="Exempelsidor" id="{4A760F55-63D0-441C-9AC0-AA6EC905C8DE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02A5B4-A895-4EFF-8B68-D1F60D3C0618}" v="1" dt="2025-06-03T17:27:3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10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8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tersson Britt-Inger RK" userId="1bbdc8f9-eda4-4724-b45d-5e7132e19760" providerId="ADAL" clId="{C802A5B4-A895-4EFF-8B68-D1F60D3C0618}"/>
    <pc:docChg chg="undo custSel modSld">
      <pc:chgData name="Pettersson Britt-Inger RK" userId="1bbdc8f9-eda4-4724-b45d-5e7132e19760" providerId="ADAL" clId="{C802A5B4-A895-4EFF-8B68-D1F60D3C0618}" dt="2025-06-03T17:32:45.819" v="1831" actId="20577"/>
      <pc:docMkLst>
        <pc:docMk/>
      </pc:docMkLst>
      <pc:sldChg chg="modSp mod">
        <pc:chgData name="Pettersson Britt-Inger RK" userId="1bbdc8f9-eda4-4724-b45d-5e7132e19760" providerId="ADAL" clId="{C802A5B4-A895-4EFF-8B68-D1F60D3C0618}" dt="2025-06-03T17:09:42.850" v="1359" actId="20577"/>
        <pc:sldMkLst>
          <pc:docMk/>
          <pc:sldMk cId="1771786956" sldId="285"/>
        </pc:sldMkLst>
        <pc:spChg chg="mod">
          <ac:chgData name="Pettersson Britt-Inger RK" userId="1bbdc8f9-eda4-4724-b45d-5e7132e19760" providerId="ADAL" clId="{C802A5B4-A895-4EFF-8B68-D1F60D3C0618}" dt="2025-06-03T17:09:42.850" v="1359" actId="20577"/>
          <ac:spMkLst>
            <pc:docMk/>
            <pc:sldMk cId="1771786956" sldId="285"/>
            <ac:spMk id="16" creationId="{0F2396E4-CE3D-4E64-9288-EFD018340304}"/>
          </ac:spMkLst>
        </pc:spChg>
      </pc:sldChg>
      <pc:sldChg chg="modSp mod">
        <pc:chgData name="Pettersson Britt-Inger RK" userId="1bbdc8f9-eda4-4724-b45d-5e7132e19760" providerId="ADAL" clId="{C802A5B4-A895-4EFF-8B68-D1F60D3C0618}" dt="2025-06-03T17:09:37.314" v="1343" actId="20577"/>
        <pc:sldMkLst>
          <pc:docMk/>
          <pc:sldMk cId="3537756306" sldId="287"/>
        </pc:sldMkLst>
        <pc:spChg chg="mod">
          <ac:chgData name="Pettersson Britt-Inger RK" userId="1bbdc8f9-eda4-4724-b45d-5e7132e19760" providerId="ADAL" clId="{C802A5B4-A895-4EFF-8B68-D1F60D3C0618}" dt="2025-06-03T17:09:37.314" v="1343" actId="20577"/>
          <ac:spMkLst>
            <pc:docMk/>
            <pc:sldMk cId="3537756306" sldId="287"/>
            <ac:spMk id="3" creationId="{F821273D-CB6D-0B89-A22E-73DDECF4E722}"/>
          </ac:spMkLst>
        </pc:spChg>
      </pc:sldChg>
      <pc:sldChg chg="modSp mod">
        <pc:chgData name="Pettersson Britt-Inger RK" userId="1bbdc8f9-eda4-4724-b45d-5e7132e19760" providerId="ADAL" clId="{C802A5B4-A895-4EFF-8B68-D1F60D3C0618}" dt="2025-06-02T18:35:12.694" v="1" actId="5793"/>
        <pc:sldMkLst>
          <pc:docMk/>
          <pc:sldMk cId="2208932946" sldId="289"/>
        </pc:sldMkLst>
        <pc:spChg chg="mod">
          <ac:chgData name="Pettersson Britt-Inger RK" userId="1bbdc8f9-eda4-4724-b45d-5e7132e19760" providerId="ADAL" clId="{C802A5B4-A895-4EFF-8B68-D1F60D3C0618}" dt="2025-06-02T18:35:12.694" v="1" actId="5793"/>
          <ac:spMkLst>
            <pc:docMk/>
            <pc:sldMk cId="2208932946" sldId="289"/>
            <ac:spMk id="3" creationId="{F16BA24D-1F67-45B5-7B08-C9BD78642E47}"/>
          </ac:spMkLst>
        </pc:spChg>
      </pc:sldChg>
      <pc:sldChg chg="addSp delSp modSp mod modClrScheme chgLayout">
        <pc:chgData name="Pettersson Britt-Inger RK" userId="1bbdc8f9-eda4-4724-b45d-5e7132e19760" providerId="ADAL" clId="{C802A5B4-A895-4EFF-8B68-D1F60D3C0618}" dt="2025-06-03T17:29:15.321" v="1764" actId="688"/>
        <pc:sldMkLst>
          <pc:docMk/>
          <pc:sldMk cId="3165957235" sldId="291"/>
        </pc:sldMkLst>
        <pc:spChg chg="mod ord">
          <ac:chgData name="Pettersson Britt-Inger RK" userId="1bbdc8f9-eda4-4724-b45d-5e7132e19760" providerId="ADAL" clId="{C802A5B4-A895-4EFF-8B68-D1F60D3C0618}" dt="2025-06-03T17:18:35.061" v="1381" actId="6549"/>
          <ac:spMkLst>
            <pc:docMk/>
            <pc:sldMk cId="3165957235" sldId="291"/>
            <ac:spMk id="2" creationId="{68DC5312-9DA2-DE37-BBF2-C0E73723BBF2}"/>
          </ac:spMkLst>
        </pc:spChg>
        <pc:spChg chg="mod ord">
          <ac:chgData name="Pettersson Britt-Inger RK" userId="1bbdc8f9-eda4-4724-b45d-5e7132e19760" providerId="ADAL" clId="{C802A5B4-A895-4EFF-8B68-D1F60D3C0618}" dt="2025-06-03T17:28:45.938" v="1758" actId="688"/>
          <ac:spMkLst>
            <pc:docMk/>
            <pc:sldMk cId="3165957235" sldId="291"/>
            <ac:spMk id="3" creationId="{0BC3872C-582D-B9AF-166F-F7C296799856}"/>
          </ac:spMkLst>
        </pc:spChg>
        <pc:spChg chg="mod ord">
          <ac:chgData name="Pettersson Britt-Inger RK" userId="1bbdc8f9-eda4-4724-b45d-5e7132e19760" providerId="ADAL" clId="{C802A5B4-A895-4EFF-8B68-D1F60D3C0618}" dt="2025-06-03T17:18:20.390" v="1369" actId="700"/>
          <ac:spMkLst>
            <pc:docMk/>
            <pc:sldMk cId="3165957235" sldId="291"/>
            <ac:spMk id="4" creationId="{8727BE8C-1335-58C0-86CA-C453D7D843D3}"/>
          </ac:spMkLst>
        </pc:spChg>
        <pc:spChg chg="mod ord">
          <ac:chgData name="Pettersson Britt-Inger RK" userId="1bbdc8f9-eda4-4724-b45d-5e7132e19760" providerId="ADAL" clId="{C802A5B4-A895-4EFF-8B68-D1F60D3C0618}" dt="2025-06-03T17:18:20.390" v="1369" actId="700"/>
          <ac:spMkLst>
            <pc:docMk/>
            <pc:sldMk cId="3165957235" sldId="291"/>
            <ac:spMk id="5" creationId="{CB367F11-0794-9FD7-5D38-6639393E5127}"/>
          </ac:spMkLst>
        </pc:spChg>
        <pc:spChg chg="mod ord">
          <ac:chgData name="Pettersson Britt-Inger RK" userId="1bbdc8f9-eda4-4724-b45d-5e7132e19760" providerId="ADAL" clId="{C802A5B4-A895-4EFF-8B68-D1F60D3C0618}" dt="2025-06-03T17:18:20.390" v="1369" actId="700"/>
          <ac:spMkLst>
            <pc:docMk/>
            <pc:sldMk cId="3165957235" sldId="291"/>
            <ac:spMk id="6" creationId="{D62841DA-DEF3-BDFB-2D2B-6364989BB984}"/>
          </ac:spMkLst>
        </pc:spChg>
        <pc:spChg chg="add del mod ord">
          <ac:chgData name="Pettersson Britt-Inger RK" userId="1bbdc8f9-eda4-4724-b45d-5e7132e19760" providerId="ADAL" clId="{C802A5B4-A895-4EFF-8B68-D1F60D3C0618}" dt="2025-06-03T17:17:38.971" v="1363" actId="26606"/>
          <ac:spMkLst>
            <pc:docMk/>
            <pc:sldMk cId="3165957235" sldId="291"/>
            <ac:spMk id="7" creationId="{0A8746F0-B9B4-E369-AF0E-FCDD7FE72CEC}"/>
          </ac:spMkLst>
        </pc:spChg>
        <pc:spChg chg="add del mod ord">
          <ac:chgData name="Pettersson Britt-Inger RK" userId="1bbdc8f9-eda4-4724-b45d-5e7132e19760" providerId="ADAL" clId="{C802A5B4-A895-4EFF-8B68-D1F60D3C0618}" dt="2025-06-03T17:17:38.971" v="1363" actId="26606"/>
          <ac:spMkLst>
            <pc:docMk/>
            <pc:sldMk cId="3165957235" sldId="291"/>
            <ac:spMk id="9" creationId="{AFAA22AC-E694-FD86-67FB-1A8BA1E05FEA}"/>
          </ac:spMkLst>
        </pc:spChg>
        <pc:spChg chg="add del mod ord">
          <ac:chgData name="Pettersson Britt-Inger RK" userId="1bbdc8f9-eda4-4724-b45d-5e7132e19760" providerId="ADAL" clId="{C802A5B4-A895-4EFF-8B68-D1F60D3C0618}" dt="2025-06-03T17:17:38.971" v="1363" actId="26606"/>
          <ac:spMkLst>
            <pc:docMk/>
            <pc:sldMk cId="3165957235" sldId="291"/>
            <ac:spMk id="10" creationId="{6D71D8AD-9BE2-FD66-D4EA-9151CA4E3C71}"/>
          </ac:spMkLst>
        </pc:spChg>
        <pc:spChg chg="add mod ord">
          <ac:chgData name="Pettersson Britt-Inger RK" userId="1bbdc8f9-eda4-4724-b45d-5e7132e19760" providerId="ADAL" clId="{C802A5B4-A895-4EFF-8B68-D1F60D3C0618}" dt="2025-06-03T17:18:51.102" v="1407" actId="20577"/>
          <ac:spMkLst>
            <pc:docMk/>
            <pc:sldMk cId="3165957235" sldId="291"/>
            <ac:spMk id="11" creationId="{EA040060-3B3C-6DFA-F6A5-DED953B1CB93}"/>
          </ac:spMkLst>
        </pc:spChg>
        <pc:spChg chg="add mod ord">
          <ac:chgData name="Pettersson Britt-Inger RK" userId="1bbdc8f9-eda4-4724-b45d-5e7132e19760" providerId="ADAL" clId="{C802A5B4-A895-4EFF-8B68-D1F60D3C0618}" dt="2025-06-03T17:19:00.207" v="1422" actId="20577"/>
          <ac:spMkLst>
            <pc:docMk/>
            <pc:sldMk cId="3165957235" sldId="291"/>
            <ac:spMk id="12" creationId="{44412817-2966-93A3-16FB-BFBAEA6E2184}"/>
          </ac:spMkLst>
        </pc:spChg>
        <pc:spChg chg="add mod ord">
          <ac:chgData name="Pettersson Britt-Inger RK" userId="1bbdc8f9-eda4-4724-b45d-5e7132e19760" providerId="ADAL" clId="{C802A5B4-A895-4EFF-8B68-D1F60D3C0618}" dt="2025-06-03T17:24:41.605" v="1740" actId="255"/>
          <ac:spMkLst>
            <pc:docMk/>
            <pc:sldMk cId="3165957235" sldId="291"/>
            <ac:spMk id="13" creationId="{F078D647-EA34-BE47-18D7-39F511D66D98}"/>
          </ac:spMkLst>
        </pc:spChg>
        <pc:spChg chg="add del mod">
          <ac:chgData name="Pettersson Britt-Inger RK" userId="1bbdc8f9-eda4-4724-b45d-5e7132e19760" providerId="ADAL" clId="{C802A5B4-A895-4EFF-8B68-D1F60D3C0618}" dt="2025-06-03T17:28:30.411" v="1755" actId="478"/>
          <ac:spMkLst>
            <pc:docMk/>
            <pc:sldMk cId="3165957235" sldId="291"/>
            <ac:spMk id="16" creationId="{0DE01306-BBCE-0F67-F625-F767E78BEF69}"/>
          </ac:spMkLst>
        </pc:spChg>
        <pc:picChg chg="del mod ord">
          <ac:chgData name="Pettersson Britt-Inger RK" userId="1bbdc8f9-eda4-4724-b45d-5e7132e19760" providerId="ADAL" clId="{C802A5B4-A895-4EFF-8B68-D1F60D3C0618}" dt="2025-06-03T17:18:16.881" v="1368" actId="478"/>
          <ac:picMkLst>
            <pc:docMk/>
            <pc:sldMk cId="3165957235" sldId="291"/>
            <ac:picMk id="8" creationId="{A5D83367-F8E2-8B6E-E340-B12A526647BF}"/>
          </ac:picMkLst>
        </pc:picChg>
        <pc:picChg chg="add mod">
          <ac:chgData name="Pettersson Britt-Inger RK" userId="1bbdc8f9-eda4-4724-b45d-5e7132e19760" providerId="ADAL" clId="{C802A5B4-A895-4EFF-8B68-D1F60D3C0618}" dt="2025-06-03T17:29:15.321" v="1764" actId="688"/>
          <ac:picMkLst>
            <pc:docMk/>
            <pc:sldMk cId="3165957235" sldId="291"/>
            <ac:picMk id="15" creationId="{0A7BDC19-2ADD-7295-ED41-ADA67051197F}"/>
          </ac:picMkLst>
        </pc:picChg>
      </pc:sldChg>
      <pc:sldChg chg="modSp mod">
        <pc:chgData name="Pettersson Britt-Inger RK" userId="1bbdc8f9-eda4-4724-b45d-5e7132e19760" providerId="ADAL" clId="{C802A5B4-A895-4EFF-8B68-D1F60D3C0618}" dt="2025-06-03T13:39:37.264" v="42" actId="20577"/>
        <pc:sldMkLst>
          <pc:docMk/>
          <pc:sldMk cId="929073898" sldId="297"/>
        </pc:sldMkLst>
        <pc:spChg chg="mod">
          <ac:chgData name="Pettersson Britt-Inger RK" userId="1bbdc8f9-eda4-4724-b45d-5e7132e19760" providerId="ADAL" clId="{C802A5B4-A895-4EFF-8B68-D1F60D3C0618}" dt="2025-06-03T13:39:37.264" v="42" actId="20577"/>
          <ac:spMkLst>
            <pc:docMk/>
            <pc:sldMk cId="929073898" sldId="297"/>
            <ac:spMk id="8" creationId="{790B9604-27DD-7273-6559-3F60D8418A21}"/>
          </ac:spMkLst>
        </pc:spChg>
      </pc:sldChg>
      <pc:sldChg chg="modSp mod">
        <pc:chgData name="Pettersson Britt-Inger RK" userId="1bbdc8f9-eda4-4724-b45d-5e7132e19760" providerId="ADAL" clId="{C802A5B4-A895-4EFF-8B68-D1F60D3C0618}" dt="2025-06-03T13:43:15.831" v="169" actId="5793"/>
        <pc:sldMkLst>
          <pc:docMk/>
          <pc:sldMk cId="316719093" sldId="299"/>
        </pc:sldMkLst>
        <pc:spChg chg="mod">
          <ac:chgData name="Pettersson Britt-Inger RK" userId="1bbdc8f9-eda4-4724-b45d-5e7132e19760" providerId="ADAL" clId="{C802A5B4-A895-4EFF-8B68-D1F60D3C0618}" dt="2025-06-03T13:43:15.831" v="169" actId="5793"/>
          <ac:spMkLst>
            <pc:docMk/>
            <pc:sldMk cId="316719093" sldId="299"/>
            <ac:spMk id="3" creationId="{961DD4DF-9A82-0EAD-CF68-D995305AAD42}"/>
          </ac:spMkLst>
        </pc:spChg>
      </pc:sldChg>
      <pc:sldChg chg="modSp mod">
        <pc:chgData name="Pettersson Britt-Inger RK" userId="1bbdc8f9-eda4-4724-b45d-5e7132e19760" providerId="ADAL" clId="{C802A5B4-A895-4EFF-8B68-D1F60D3C0618}" dt="2025-06-03T17:31:57.613" v="1795" actId="20577"/>
        <pc:sldMkLst>
          <pc:docMk/>
          <pc:sldMk cId="2838867604" sldId="300"/>
        </pc:sldMkLst>
        <pc:spChg chg="mod">
          <ac:chgData name="Pettersson Britt-Inger RK" userId="1bbdc8f9-eda4-4724-b45d-5e7132e19760" providerId="ADAL" clId="{C802A5B4-A895-4EFF-8B68-D1F60D3C0618}" dt="2025-06-03T17:31:57.613" v="1795" actId="20577"/>
          <ac:spMkLst>
            <pc:docMk/>
            <pc:sldMk cId="2838867604" sldId="300"/>
            <ac:spMk id="3" creationId="{5C805B04-F15E-F995-86B6-46F9135300DE}"/>
          </ac:spMkLst>
        </pc:spChg>
      </pc:sldChg>
      <pc:sldChg chg="modSp mod">
        <pc:chgData name="Pettersson Britt-Inger RK" userId="1bbdc8f9-eda4-4724-b45d-5e7132e19760" providerId="ADAL" clId="{C802A5B4-A895-4EFF-8B68-D1F60D3C0618}" dt="2025-06-03T17:32:45.819" v="1831" actId="20577"/>
        <pc:sldMkLst>
          <pc:docMk/>
          <pc:sldMk cId="303368960" sldId="303"/>
        </pc:sldMkLst>
        <pc:spChg chg="mod">
          <ac:chgData name="Pettersson Britt-Inger RK" userId="1bbdc8f9-eda4-4724-b45d-5e7132e19760" providerId="ADAL" clId="{C802A5B4-A895-4EFF-8B68-D1F60D3C0618}" dt="2025-06-03T17:32:45.819" v="1831" actId="20577"/>
          <ac:spMkLst>
            <pc:docMk/>
            <pc:sldMk cId="303368960" sldId="303"/>
            <ac:spMk id="3" creationId="{9CCB147C-E550-B45A-3B31-468A244836BF}"/>
          </ac:spMkLst>
        </pc:spChg>
      </pc:sldChg>
    </pc:docChg>
  </pc:docChgLst>
  <pc:docChgLst>
    <pc:chgData name="Pettersson Britt-Inger RGS" userId="1bbdc8f9-eda4-4724-b45d-5e7132e19760" providerId="ADAL" clId="{D9BE6DE7-0183-4B29-A1D4-36B45E26519D}"/>
    <pc:docChg chg="custSel delSld modSld modSection">
      <pc:chgData name="Pettersson Britt-Inger RGS" userId="1bbdc8f9-eda4-4724-b45d-5e7132e19760" providerId="ADAL" clId="{D9BE6DE7-0183-4B29-A1D4-36B45E26519D}" dt="2023-05-23T06:23:30.504" v="527" actId="6549"/>
      <pc:docMkLst>
        <pc:docMk/>
      </pc:docMkLst>
      <pc:sldChg chg="modSp mod">
        <pc:chgData name="Pettersson Britt-Inger RGS" userId="1bbdc8f9-eda4-4724-b45d-5e7132e19760" providerId="ADAL" clId="{D9BE6DE7-0183-4B29-A1D4-36B45E26519D}" dt="2023-05-23T06:19:55.843" v="81" actId="20577"/>
        <pc:sldMkLst>
          <pc:docMk/>
          <pc:sldMk cId="2208932946" sldId="289"/>
        </pc:sldMkLst>
      </pc:sldChg>
      <pc:sldChg chg="del">
        <pc:chgData name="Pettersson Britt-Inger RGS" userId="1bbdc8f9-eda4-4724-b45d-5e7132e19760" providerId="ADAL" clId="{D9BE6DE7-0183-4B29-A1D4-36B45E26519D}" dt="2023-05-23T06:20:05.153" v="82" actId="2696"/>
        <pc:sldMkLst>
          <pc:docMk/>
          <pc:sldMk cId="4222952446" sldId="294"/>
        </pc:sldMkLst>
      </pc:sldChg>
      <pc:sldChg chg="modSp mod">
        <pc:chgData name="Pettersson Britt-Inger RGS" userId="1bbdc8f9-eda4-4724-b45d-5e7132e19760" providerId="ADAL" clId="{D9BE6DE7-0183-4B29-A1D4-36B45E26519D}" dt="2023-05-23T06:20:57.024" v="135" actId="20577"/>
        <pc:sldMkLst>
          <pc:docMk/>
          <pc:sldMk cId="929073898" sldId="297"/>
        </pc:sldMkLst>
      </pc:sldChg>
      <pc:sldChg chg="modSp mod">
        <pc:chgData name="Pettersson Britt-Inger RGS" userId="1bbdc8f9-eda4-4724-b45d-5e7132e19760" providerId="ADAL" clId="{D9BE6DE7-0183-4B29-A1D4-36B45E26519D}" dt="2023-05-23T06:23:30.504" v="527" actId="6549"/>
        <pc:sldMkLst>
          <pc:docMk/>
          <pc:sldMk cId="3891662083" sldId="301"/>
        </pc:sldMkLst>
      </pc:sldChg>
    </pc:docChg>
  </pc:docChgLst>
  <pc:docChgLst>
    <pc:chgData name="Pettersson Britt-Inger RGS" userId="1bbdc8f9-eda4-4724-b45d-5e7132e19760" providerId="ADAL" clId="{F30274B1-6AF5-4CC6-9A3B-A9551CF22B44}"/>
    <pc:docChg chg="custSel addSld delSld modSld modSection">
      <pc:chgData name="Pettersson Britt-Inger RGS" userId="1bbdc8f9-eda4-4724-b45d-5e7132e19760" providerId="ADAL" clId="{F30274B1-6AF5-4CC6-9A3B-A9551CF22B44}" dt="2022-05-12T11:45:36.874" v="422" actId="20577"/>
      <pc:docMkLst>
        <pc:docMk/>
      </pc:docMkLst>
      <pc:sldChg chg="modSp mod">
        <pc:chgData name="Pettersson Britt-Inger RGS" userId="1bbdc8f9-eda4-4724-b45d-5e7132e19760" providerId="ADAL" clId="{F30274B1-6AF5-4CC6-9A3B-A9551CF22B44}" dt="2022-05-12T11:29:01.981" v="77" actId="6549"/>
        <pc:sldMkLst>
          <pc:docMk/>
          <pc:sldMk cId="1526386496" sldId="284"/>
        </pc:sldMkLst>
      </pc:sldChg>
      <pc:sldChg chg="modSp mod">
        <pc:chgData name="Pettersson Britt-Inger RGS" userId="1bbdc8f9-eda4-4724-b45d-5e7132e19760" providerId="ADAL" clId="{F30274B1-6AF5-4CC6-9A3B-A9551CF22B44}" dt="2022-05-12T11:29:54.459" v="98" actId="255"/>
        <pc:sldMkLst>
          <pc:docMk/>
          <pc:sldMk cId="1771786956" sldId="285"/>
        </pc:sldMkLst>
      </pc:sldChg>
      <pc:sldChg chg="modSp new mod">
        <pc:chgData name="Pettersson Britt-Inger RGS" userId="1bbdc8f9-eda4-4724-b45d-5e7132e19760" providerId="ADAL" clId="{F30274B1-6AF5-4CC6-9A3B-A9551CF22B44}" dt="2022-05-12T11:31:09.997" v="190" actId="20577"/>
        <pc:sldMkLst>
          <pc:docMk/>
          <pc:sldMk cId="3537756306" sldId="287"/>
        </pc:sldMkLst>
      </pc:sldChg>
      <pc:sldChg chg="del">
        <pc:chgData name="Pettersson Britt-Inger RGS" userId="1bbdc8f9-eda4-4724-b45d-5e7132e19760" providerId="ADAL" clId="{F30274B1-6AF5-4CC6-9A3B-A9551CF22B44}" dt="2022-05-12T11:27:41.540" v="0" actId="2696"/>
        <pc:sldMkLst>
          <pc:docMk/>
          <pc:sldMk cId="4002034646" sldId="287"/>
        </pc:sldMkLst>
      </pc:sldChg>
      <pc:sldChg chg="del">
        <pc:chgData name="Pettersson Britt-Inger RGS" userId="1bbdc8f9-eda4-4724-b45d-5e7132e19760" providerId="ADAL" clId="{F30274B1-6AF5-4CC6-9A3B-A9551CF22B44}" dt="2022-05-12T11:27:43.635" v="1" actId="2696"/>
        <pc:sldMkLst>
          <pc:docMk/>
          <pc:sldMk cId="759680872" sldId="288"/>
        </pc:sldMkLst>
      </pc:sldChg>
      <pc:sldChg chg="addSp delSp modSp new mod modClrScheme chgLayout">
        <pc:chgData name="Pettersson Britt-Inger RGS" userId="1bbdc8f9-eda4-4724-b45d-5e7132e19760" providerId="ADAL" clId="{F30274B1-6AF5-4CC6-9A3B-A9551CF22B44}" dt="2022-05-12T11:40:27.387" v="310" actId="20577"/>
        <pc:sldMkLst>
          <pc:docMk/>
          <pc:sldMk cId="2209609324" sldId="288"/>
        </pc:sldMkLst>
      </pc:sldChg>
      <pc:sldChg chg="modSp new mod">
        <pc:chgData name="Pettersson Britt-Inger RGS" userId="1bbdc8f9-eda4-4724-b45d-5e7132e19760" providerId="ADAL" clId="{F30274B1-6AF5-4CC6-9A3B-A9551CF22B44}" dt="2022-05-12T11:43:57.327" v="371" actId="20577"/>
        <pc:sldMkLst>
          <pc:docMk/>
          <pc:sldMk cId="2208932946" sldId="289"/>
        </pc:sldMkLst>
      </pc:sldChg>
      <pc:sldChg chg="modSp new mod">
        <pc:chgData name="Pettersson Britt-Inger RGS" userId="1bbdc8f9-eda4-4724-b45d-5e7132e19760" providerId="ADAL" clId="{F30274B1-6AF5-4CC6-9A3B-A9551CF22B44}" dt="2022-05-12T11:44:40.065" v="390" actId="20577"/>
        <pc:sldMkLst>
          <pc:docMk/>
          <pc:sldMk cId="4122102835" sldId="290"/>
        </pc:sldMkLst>
      </pc:sldChg>
      <pc:sldChg chg="modSp new mod">
        <pc:chgData name="Pettersson Britt-Inger RGS" userId="1bbdc8f9-eda4-4724-b45d-5e7132e19760" providerId="ADAL" clId="{F30274B1-6AF5-4CC6-9A3B-A9551CF22B44}" dt="2022-05-12T11:45:36.874" v="422" actId="20577"/>
        <pc:sldMkLst>
          <pc:docMk/>
          <pc:sldMk cId="3165957235" sldId="291"/>
        </pc:sldMkLst>
      </pc:sldChg>
      <pc:sldChg chg="del">
        <pc:chgData name="Pettersson Britt-Inger RGS" userId="1bbdc8f9-eda4-4724-b45d-5e7132e19760" providerId="ADAL" clId="{F30274B1-6AF5-4CC6-9A3B-A9551CF22B44}" dt="2022-05-12T11:28:09.579" v="39" actId="2696"/>
        <pc:sldMkLst>
          <pc:docMk/>
          <pc:sldMk cId="17922399" sldId="299"/>
        </pc:sldMkLst>
      </pc:sldChg>
      <pc:sldChg chg="del">
        <pc:chgData name="Pettersson Britt-Inger RGS" userId="1bbdc8f9-eda4-4724-b45d-5e7132e19760" providerId="ADAL" clId="{F30274B1-6AF5-4CC6-9A3B-A9551CF22B44}" dt="2022-05-12T11:27:46.188" v="2" actId="2696"/>
        <pc:sldMkLst>
          <pc:docMk/>
          <pc:sldMk cId="3922202260" sldId="300"/>
        </pc:sldMkLst>
      </pc:sldChg>
    </pc:docChg>
  </pc:docChgLst>
  <pc:docChgLst>
    <pc:chgData name="Pettersson Britt-Inger RGS" userId="1bbdc8f9-eda4-4724-b45d-5e7132e19760" providerId="ADAL" clId="{E218740C-6D37-4595-9B21-C927BBA108D6}"/>
    <pc:docChg chg="custSel modSld">
      <pc:chgData name="Pettersson Britt-Inger RGS" userId="1bbdc8f9-eda4-4724-b45d-5e7132e19760" providerId="ADAL" clId="{E218740C-6D37-4595-9B21-C927BBA108D6}" dt="2023-05-16T12:06:50.007" v="1397" actId="6549"/>
      <pc:docMkLst>
        <pc:docMk/>
      </pc:docMkLst>
      <pc:sldChg chg="modSp mod">
        <pc:chgData name="Pettersson Britt-Inger RGS" userId="1bbdc8f9-eda4-4724-b45d-5e7132e19760" providerId="ADAL" clId="{E218740C-6D37-4595-9B21-C927BBA108D6}" dt="2023-05-16T11:58:36.171" v="84" actId="20577"/>
        <pc:sldMkLst>
          <pc:docMk/>
          <pc:sldMk cId="3165957235" sldId="291"/>
        </pc:sldMkLst>
      </pc:sldChg>
      <pc:sldChg chg="modSp mod">
        <pc:chgData name="Pettersson Britt-Inger RGS" userId="1bbdc8f9-eda4-4724-b45d-5e7132e19760" providerId="ADAL" clId="{E218740C-6D37-4595-9B21-C927BBA108D6}" dt="2023-05-16T12:06:50.007" v="1397" actId="6549"/>
        <pc:sldMkLst>
          <pc:docMk/>
          <pc:sldMk cId="3891662083" sldId="301"/>
        </pc:sldMkLst>
      </pc:sldChg>
    </pc:docChg>
  </pc:docChgLst>
  <pc:docChgLst>
    <pc:chgData name="Pettersson Britt-Inger RK" userId="1bbdc8f9-eda4-4724-b45d-5e7132e19760" providerId="ADAL" clId="{2EF3C794-7CE3-4912-9EFE-D834CFB5329E}"/>
    <pc:docChg chg="custSel modSld modShowInfo">
      <pc:chgData name="Pettersson Britt-Inger RK" userId="1bbdc8f9-eda4-4724-b45d-5e7132e19760" providerId="ADAL" clId="{2EF3C794-7CE3-4912-9EFE-D834CFB5329E}" dt="2024-05-30T07:09:21.726" v="1957" actId="20577"/>
      <pc:docMkLst>
        <pc:docMk/>
      </pc:docMkLst>
      <pc:sldChg chg="modSp mod">
        <pc:chgData name="Pettersson Britt-Inger RK" userId="1bbdc8f9-eda4-4724-b45d-5e7132e19760" providerId="ADAL" clId="{2EF3C794-7CE3-4912-9EFE-D834CFB5329E}" dt="2024-05-22T11:00:22.390" v="1955" actId="20577"/>
        <pc:sldMkLst>
          <pc:docMk/>
          <pc:sldMk cId="1771786956" sldId="285"/>
        </pc:sldMkLst>
      </pc:sldChg>
      <pc:sldChg chg="modSp mod">
        <pc:chgData name="Pettersson Britt-Inger RK" userId="1bbdc8f9-eda4-4724-b45d-5e7132e19760" providerId="ADAL" clId="{2EF3C794-7CE3-4912-9EFE-D834CFB5329E}" dt="2024-05-22T09:26:27.042" v="1113" actId="20577"/>
        <pc:sldMkLst>
          <pc:docMk/>
          <pc:sldMk cId="1233159797" sldId="286"/>
        </pc:sldMkLst>
      </pc:sldChg>
      <pc:sldChg chg="modSp mod">
        <pc:chgData name="Pettersson Britt-Inger RK" userId="1bbdc8f9-eda4-4724-b45d-5e7132e19760" providerId="ADAL" clId="{2EF3C794-7CE3-4912-9EFE-D834CFB5329E}" dt="2024-05-22T09:10:36.435" v="32" actId="20577"/>
        <pc:sldMkLst>
          <pc:docMk/>
          <pc:sldMk cId="3537756306" sldId="287"/>
        </pc:sldMkLst>
      </pc:sldChg>
      <pc:sldChg chg="modSp mod">
        <pc:chgData name="Pettersson Britt-Inger RK" userId="1bbdc8f9-eda4-4724-b45d-5e7132e19760" providerId="ADAL" clId="{2EF3C794-7CE3-4912-9EFE-D834CFB5329E}" dt="2024-05-22T09:12:29.262" v="79" actId="20577"/>
        <pc:sldMkLst>
          <pc:docMk/>
          <pc:sldMk cId="2208932946" sldId="289"/>
        </pc:sldMkLst>
      </pc:sldChg>
      <pc:sldChg chg="modSp mod">
        <pc:chgData name="Pettersson Britt-Inger RK" userId="1bbdc8f9-eda4-4724-b45d-5e7132e19760" providerId="ADAL" clId="{2EF3C794-7CE3-4912-9EFE-D834CFB5329E}" dt="2024-05-30T07:09:21.726" v="1957" actId="20577"/>
        <pc:sldMkLst>
          <pc:docMk/>
          <pc:sldMk cId="4122102835" sldId="290"/>
        </pc:sldMkLst>
      </pc:sldChg>
      <pc:sldChg chg="modSp mod">
        <pc:chgData name="Pettersson Britt-Inger RK" userId="1bbdc8f9-eda4-4724-b45d-5e7132e19760" providerId="ADAL" clId="{2EF3C794-7CE3-4912-9EFE-D834CFB5329E}" dt="2024-05-22T09:23:48.884" v="950" actId="20577"/>
        <pc:sldMkLst>
          <pc:docMk/>
          <pc:sldMk cId="1862583239" sldId="295"/>
        </pc:sldMkLst>
      </pc:sldChg>
      <pc:sldChg chg="modSp mod">
        <pc:chgData name="Pettersson Britt-Inger RK" userId="1bbdc8f9-eda4-4724-b45d-5e7132e19760" providerId="ADAL" clId="{2EF3C794-7CE3-4912-9EFE-D834CFB5329E}" dt="2024-05-22T09:24:53.558" v="985" actId="20577"/>
        <pc:sldMkLst>
          <pc:docMk/>
          <pc:sldMk cId="929073898" sldId="297"/>
        </pc:sldMkLst>
      </pc:sldChg>
    </pc:docChg>
  </pc:docChgLst>
  <pc:docChgLst>
    <pc:chgData name="Pettersson Britt-Inger RGS" userId="1bbdc8f9-eda4-4724-b45d-5e7132e19760" providerId="ADAL" clId="{A44AF4FD-A6DE-4646-B096-39DB877933D0}"/>
    <pc:docChg chg="undo custSel addSld delSld modSld sldOrd modSection">
      <pc:chgData name="Pettersson Britt-Inger RGS" userId="1bbdc8f9-eda4-4724-b45d-5e7132e19760" providerId="ADAL" clId="{A44AF4FD-A6DE-4646-B096-39DB877933D0}" dt="2022-05-19T08:06:16.221" v="1344" actId="2696"/>
      <pc:docMkLst>
        <pc:docMk/>
      </pc:docMkLst>
      <pc:sldChg chg="del">
        <pc:chgData name="Pettersson Britt-Inger RGS" userId="1bbdc8f9-eda4-4724-b45d-5e7132e19760" providerId="ADAL" clId="{A44AF4FD-A6DE-4646-B096-39DB877933D0}" dt="2022-05-19T08:06:16.221" v="1344" actId="2696"/>
        <pc:sldMkLst>
          <pc:docMk/>
          <pc:sldMk cId="9187270" sldId="263"/>
        </pc:sldMkLst>
      </pc:sldChg>
      <pc:sldChg chg="modSp mod">
        <pc:chgData name="Pettersson Britt-Inger RGS" userId="1bbdc8f9-eda4-4724-b45d-5e7132e19760" providerId="ADAL" clId="{A44AF4FD-A6DE-4646-B096-39DB877933D0}" dt="2022-05-19T07:08:07.346" v="101" actId="20577"/>
        <pc:sldMkLst>
          <pc:docMk/>
          <pc:sldMk cId="1526386496" sldId="284"/>
        </pc:sldMkLst>
      </pc:sldChg>
      <pc:sldChg chg="modSp mod">
        <pc:chgData name="Pettersson Britt-Inger RGS" userId="1bbdc8f9-eda4-4724-b45d-5e7132e19760" providerId="ADAL" clId="{A44AF4FD-A6DE-4646-B096-39DB877933D0}" dt="2022-05-19T08:03:11.038" v="1334" actId="255"/>
        <pc:sldMkLst>
          <pc:docMk/>
          <pc:sldMk cId="1233159797" sldId="286"/>
        </pc:sldMkLst>
      </pc:sldChg>
      <pc:sldChg chg="modSp mod ord">
        <pc:chgData name="Pettersson Britt-Inger RGS" userId="1bbdc8f9-eda4-4724-b45d-5e7132e19760" providerId="ADAL" clId="{A44AF4FD-A6DE-4646-B096-39DB877933D0}" dt="2022-05-19T08:04:00.043" v="1338" actId="255"/>
        <pc:sldMkLst>
          <pc:docMk/>
          <pc:sldMk cId="3537756306" sldId="287"/>
        </pc:sldMkLst>
      </pc:sldChg>
      <pc:sldChg chg="addSp delSp modSp mod ord setBg modClrScheme chgLayout">
        <pc:chgData name="Pettersson Britt-Inger RGS" userId="1bbdc8f9-eda4-4724-b45d-5e7132e19760" providerId="ADAL" clId="{A44AF4FD-A6DE-4646-B096-39DB877933D0}" dt="2022-05-19T08:03:45.188" v="1337" actId="255"/>
        <pc:sldMkLst>
          <pc:docMk/>
          <pc:sldMk cId="2209609324" sldId="288"/>
        </pc:sldMkLst>
      </pc:sldChg>
      <pc:sldChg chg="addSp modSp mod modClrScheme chgLayout">
        <pc:chgData name="Pettersson Britt-Inger RGS" userId="1bbdc8f9-eda4-4724-b45d-5e7132e19760" providerId="ADAL" clId="{A44AF4FD-A6DE-4646-B096-39DB877933D0}" dt="2022-05-19T07:21:17.952" v="364" actId="20577"/>
        <pc:sldMkLst>
          <pc:docMk/>
          <pc:sldMk cId="2208932946" sldId="289"/>
        </pc:sldMkLst>
      </pc:sldChg>
      <pc:sldChg chg="modSp mod ord">
        <pc:chgData name="Pettersson Britt-Inger RGS" userId="1bbdc8f9-eda4-4724-b45d-5e7132e19760" providerId="ADAL" clId="{A44AF4FD-A6DE-4646-B096-39DB877933D0}" dt="2022-05-19T07:32:13.849" v="450" actId="2711"/>
        <pc:sldMkLst>
          <pc:docMk/>
          <pc:sldMk cId="4122102835" sldId="290"/>
        </pc:sldMkLst>
      </pc:sldChg>
      <pc:sldChg chg="addSp modSp mod modClrScheme chgLayout">
        <pc:chgData name="Pettersson Britt-Inger RGS" userId="1bbdc8f9-eda4-4724-b45d-5e7132e19760" providerId="ADAL" clId="{A44AF4FD-A6DE-4646-B096-39DB877933D0}" dt="2022-05-19T08:05:14.410" v="1342" actId="14100"/>
        <pc:sldMkLst>
          <pc:docMk/>
          <pc:sldMk cId="3165957235" sldId="291"/>
        </pc:sldMkLst>
      </pc:sldChg>
      <pc:sldChg chg="modSp new del mod ord">
        <pc:chgData name="Pettersson Britt-Inger RGS" userId="1bbdc8f9-eda4-4724-b45d-5e7132e19760" providerId="ADAL" clId="{A44AF4FD-A6DE-4646-B096-39DB877933D0}" dt="2022-05-19T07:33:44.320" v="460" actId="2696"/>
        <pc:sldMkLst>
          <pc:docMk/>
          <pc:sldMk cId="2383131293" sldId="292"/>
        </pc:sldMkLst>
      </pc:sldChg>
      <pc:sldChg chg="new del ord">
        <pc:chgData name="Pettersson Britt-Inger RGS" userId="1bbdc8f9-eda4-4724-b45d-5e7132e19760" providerId="ADAL" clId="{A44AF4FD-A6DE-4646-B096-39DB877933D0}" dt="2022-05-19T07:33:36.346" v="458" actId="2696"/>
        <pc:sldMkLst>
          <pc:docMk/>
          <pc:sldMk cId="3512800205" sldId="293"/>
        </pc:sldMkLst>
      </pc:sldChg>
      <pc:sldChg chg="addSp delSp modSp new mod ord">
        <pc:chgData name="Pettersson Britt-Inger RGS" userId="1bbdc8f9-eda4-4724-b45d-5e7132e19760" providerId="ADAL" clId="{A44AF4FD-A6DE-4646-B096-39DB877933D0}" dt="2022-05-19T07:32:23.940" v="451" actId="2711"/>
        <pc:sldMkLst>
          <pc:docMk/>
          <pc:sldMk cId="4222952446" sldId="294"/>
        </pc:sldMkLst>
      </pc:sldChg>
      <pc:sldChg chg="new del ord">
        <pc:chgData name="Pettersson Britt-Inger RGS" userId="1bbdc8f9-eda4-4724-b45d-5e7132e19760" providerId="ADAL" clId="{A44AF4FD-A6DE-4646-B096-39DB877933D0}" dt="2022-05-19T07:33:39.958" v="459" actId="2696"/>
        <pc:sldMkLst>
          <pc:docMk/>
          <pc:sldMk cId="469543115" sldId="295"/>
        </pc:sldMkLst>
      </pc:sldChg>
      <pc:sldChg chg="modSp new mod">
        <pc:chgData name="Pettersson Britt-Inger RGS" userId="1bbdc8f9-eda4-4724-b45d-5e7132e19760" providerId="ADAL" clId="{A44AF4FD-A6DE-4646-B096-39DB877933D0}" dt="2022-05-19T07:38:59.235" v="623" actId="20577"/>
        <pc:sldMkLst>
          <pc:docMk/>
          <pc:sldMk cId="1862583239" sldId="295"/>
        </pc:sldMkLst>
      </pc:sldChg>
      <pc:sldChg chg="addSp delSp modSp new mod">
        <pc:chgData name="Pettersson Britt-Inger RGS" userId="1bbdc8f9-eda4-4724-b45d-5e7132e19760" providerId="ADAL" clId="{A44AF4FD-A6DE-4646-B096-39DB877933D0}" dt="2022-05-19T07:41:05.861" v="764" actId="20577"/>
        <pc:sldMkLst>
          <pc:docMk/>
          <pc:sldMk cId="899555387" sldId="296"/>
        </pc:sldMkLst>
      </pc:sldChg>
      <pc:sldChg chg="addSp delSp modSp new mod modClrScheme chgLayout">
        <pc:chgData name="Pettersson Britt-Inger RGS" userId="1bbdc8f9-eda4-4724-b45d-5e7132e19760" providerId="ADAL" clId="{A44AF4FD-A6DE-4646-B096-39DB877933D0}" dt="2022-05-19T07:44:36.646" v="815" actId="14100"/>
        <pc:sldMkLst>
          <pc:docMk/>
          <pc:sldMk cId="929073898" sldId="297"/>
        </pc:sldMkLst>
      </pc:sldChg>
      <pc:sldChg chg="addSp delSp modSp new mod modClrScheme chgLayout">
        <pc:chgData name="Pettersson Britt-Inger RGS" userId="1bbdc8f9-eda4-4724-b45d-5e7132e19760" providerId="ADAL" clId="{A44AF4FD-A6DE-4646-B096-39DB877933D0}" dt="2022-05-19T07:47:58.544" v="861" actId="1076"/>
        <pc:sldMkLst>
          <pc:docMk/>
          <pc:sldMk cId="363450405" sldId="298"/>
        </pc:sldMkLst>
      </pc:sldChg>
      <pc:sldChg chg="modSp new mod">
        <pc:chgData name="Pettersson Britt-Inger RGS" userId="1bbdc8f9-eda4-4724-b45d-5e7132e19760" providerId="ADAL" clId="{A44AF4FD-A6DE-4646-B096-39DB877933D0}" dt="2022-05-19T07:50:27.940" v="920" actId="255"/>
        <pc:sldMkLst>
          <pc:docMk/>
          <pc:sldMk cId="316719093" sldId="299"/>
        </pc:sldMkLst>
      </pc:sldChg>
      <pc:sldChg chg="modSp new mod">
        <pc:chgData name="Pettersson Britt-Inger RGS" userId="1bbdc8f9-eda4-4724-b45d-5e7132e19760" providerId="ADAL" clId="{A44AF4FD-A6DE-4646-B096-39DB877933D0}" dt="2022-05-19T07:52:42.968" v="1069" actId="255"/>
        <pc:sldMkLst>
          <pc:docMk/>
          <pc:sldMk cId="2838867604" sldId="300"/>
        </pc:sldMkLst>
      </pc:sldChg>
      <pc:sldChg chg="addSp modSp new mod modClrScheme chgLayout">
        <pc:chgData name="Pettersson Britt-Inger RGS" userId="1bbdc8f9-eda4-4724-b45d-5e7132e19760" providerId="ADAL" clId="{A44AF4FD-A6DE-4646-B096-39DB877933D0}" dt="2022-05-19T07:57:01.578" v="1140" actId="20577"/>
        <pc:sldMkLst>
          <pc:docMk/>
          <pc:sldMk cId="3891662083" sldId="301"/>
        </pc:sldMkLst>
      </pc:sldChg>
      <pc:sldChg chg="addSp delSp modSp new mod modClrScheme chgLayout">
        <pc:chgData name="Pettersson Britt-Inger RGS" userId="1bbdc8f9-eda4-4724-b45d-5e7132e19760" providerId="ADAL" clId="{A44AF4FD-A6DE-4646-B096-39DB877933D0}" dt="2022-05-19T07:58:55.914" v="1170" actId="20577"/>
        <pc:sldMkLst>
          <pc:docMk/>
          <pc:sldMk cId="4061525779" sldId="302"/>
        </pc:sldMkLst>
      </pc:sldChg>
      <pc:sldChg chg="modSp new mod">
        <pc:chgData name="Pettersson Britt-Inger RGS" userId="1bbdc8f9-eda4-4724-b45d-5e7132e19760" providerId="ADAL" clId="{A44AF4FD-A6DE-4646-B096-39DB877933D0}" dt="2022-05-19T08:05:56.808" v="1343" actId="20577"/>
        <pc:sldMkLst>
          <pc:docMk/>
          <pc:sldMk cId="303368960" sldId="303"/>
        </pc:sldMkLst>
      </pc:sldChg>
      <pc:sldChg chg="addSp delSp modSp new mod modClrScheme chgLayout">
        <pc:chgData name="Pettersson Britt-Inger RGS" userId="1bbdc8f9-eda4-4724-b45d-5e7132e19760" providerId="ADAL" clId="{A44AF4FD-A6DE-4646-B096-39DB877933D0}" dt="2022-05-19T08:01:23.717" v="1206" actId="27614"/>
        <pc:sldMkLst>
          <pc:docMk/>
          <pc:sldMk cId="1016588815" sldId="304"/>
        </pc:sldMkLst>
      </pc:sldChg>
      <pc:sldChg chg="new del">
        <pc:chgData name="Pettersson Britt-Inger RGS" userId="1bbdc8f9-eda4-4724-b45d-5e7132e19760" providerId="ADAL" clId="{A44AF4FD-A6DE-4646-B096-39DB877933D0}" dt="2022-05-19T08:03:26.878" v="1336" actId="2696"/>
        <pc:sldMkLst>
          <pc:docMk/>
          <pc:sldMk cId="236945850" sldId="30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AF1A54-E403-4654-8783-72626731B3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EA93EF-E98B-4C8D-8A60-C99390731A20}">
      <dgm:prSet/>
      <dgm:spPr/>
      <dgm:t>
        <a:bodyPr/>
        <a:lstStyle/>
        <a:p>
          <a:r>
            <a:rPr lang="sv-SE" dirty="0"/>
            <a:t>Omedelbar sjukvård enligt hälso- och sjukvårdslagen (öppen och slutenvård) och omedelbar tandvård enligt tandvårdslagen samt sjukvård och tandvård som inte kan anstå. 
</a:t>
          </a:r>
          <a:endParaRPr lang="en-US" dirty="0"/>
        </a:p>
      </dgm:t>
    </dgm:pt>
    <dgm:pt modelId="{0E197B6A-8FC8-41A1-8693-C19B500A7AD1}" type="parTrans" cxnId="{037DD344-9A17-47FC-9011-50D9A681625F}">
      <dgm:prSet/>
      <dgm:spPr/>
      <dgm:t>
        <a:bodyPr/>
        <a:lstStyle/>
        <a:p>
          <a:endParaRPr lang="en-US"/>
        </a:p>
      </dgm:t>
    </dgm:pt>
    <dgm:pt modelId="{B070706E-A663-4D1C-BF81-4F6083C30961}" type="sibTrans" cxnId="{037DD344-9A17-47FC-9011-50D9A681625F}">
      <dgm:prSet/>
      <dgm:spPr/>
      <dgm:t>
        <a:bodyPr/>
        <a:lstStyle/>
        <a:p>
          <a:endParaRPr lang="en-US"/>
        </a:p>
      </dgm:t>
    </dgm:pt>
    <dgm:pt modelId="{65C63DE1-10C1-4B21-8E30-BBD116299A59}">
      <dgm:prSet/>
      <dgm:spPr/>
      <dgm:t>
        <a:bodyPr/>
        <a:lstStyle/>
        <a:p>
          <a:r>
            <a:rPr lang="sv-SE" dirty="0"/>
            <a:t>Även preventivmedelsrådgivning, mödrahälsovård, förlossningsvård, vård vid abort samt vård och åtgärder enligt smittskyddslagen.
</a:t>
          </a:r>
          <a:endParaRPr lang="en-US" dirty="0"/>
        </a:p>
      </dgm:t>
    </dgm:pt>
    <dgm:pt modelId="{C6CC6177-AB55-43F2-8B07-30EB31CE5D76}" type="parTrans" cxnId="{633764F7-BF26-418A-9A9C-80AD5A227C46}">
      <dgm:prSet/>
      <dgm:spPr/>
      <dgm:t>
        <a:bodyPr/>
        <a:lstStyle/>
        <a:p>
          <a:endParaRPr lang="en-US"/>
        </a:p>
      </dgm:t>
    </dgm:pt>
    <dgm:pt modelId="{3730C36A-B9BD-4995-8E53-C7A78118E85D}" type="sibTrans" cxnId="{633764F7-BF26-418A-9A9C-80AD5A227C46}">
      <dgm:prSet/>
      <dgm:spPr/>
      <dgm:t>
        <a:bodyPr/>
        <a:lstStyle/>
        <a:p>
          <a:endParaRPr lang="en-US"/>
        </a:p>
      </dgm:t>
    </dgm:pt>
    <dgm:pt modelId="{6A4794E1-C899-4EAD-B5F8-0FFC61FF222F}" type="pres">
      <dgm:prSet presAssocID="{85AF1A54-E403-4654-8783-72626731B32F}" presName="linear" presStyleCnt="0">
        <dgm:presLayoutVars>
          <dgm:animLvl val="lvl"/>
          <dgm:resizeHandles val="exact"/>
        </dgm:presLayoutVars>
      </dgm:prSet>
      <dgm:spPr/>
    </dgm:pt>
    <dgm:pt modelId="{86ED94C8-44EC-4573-BDDA-BF0C3A0B5A55}" type="pres">
      <dgm:prSet presAssocID="{2CEA93EF-E98B-4C8D-8A60-C99390731A2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A82A46C-E704-424C-8627-73DB8DBA3833}" type="pres">
      <dgm:prSet presAssocID="{B070706E-A663-4D1C-BF81-4F6083C30961}" presName="spacer" presStyleCnt="0"/>
      <dgm:spPr/>
    </dgm:pt>
    <dgm:pt modelId="{670D5732-99BE-46AC-B4E1-B859DCC12DBD}" type="pres">
      <dgm:prSet presAssocID="{65C63DE1-10C1-4B21-8E30-BBD116299A5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5696F0E-9E5A-4A44-B4AC-FB093BF547FC}" type="presOf" srcId="{2CEA93EF-E98B-4C8D-8A60-C99390731A20}" destId="{86ED94C8-44EC-4573-BDDA-BF0C3A0B5A55}" srcOrd="0" destOrd="0" presId="urn:microsoft.com/office/officeart/2005/8/layout/vList2"/>
    <dgm:cxn modelId="{6DF4683D-AD99-4C1B-827C-88CD437F4FC5}" type="presOf" srcId="{85AF1A54-E403-4654-8783-72626731B32F}" destId="{6A4794E1-C899-4EAD-B5F8-0FFC61FF222F}" srcOrd="0" destOrd="0" presId="urn:microsoft.com/office/officeart/2005/8/layout/vList2"/>
    <dgm:cxn modelId="{037DD344-9A17-47FC-9011-50D9A681625F}" srcId="{85AF1A54-E403-4654-8783-72626731B32F}" destId="{2CEA93EF-E98B-4C8D-8A60-C99390731A20}" srcOrd="0" destOrd="0" parTransId="{0E197B6A-8FC8-41A1-8693-C19B500A7AD1}" sibTransId="{B070706E-A663-4D1C-BF81-4F6083C30961}"/>
    <dgm:cxn modelId="{BAF06494-9D13-46CC-9E8F-F8E2A7F77DCF}" type="presOf" srcId="{65C63DE1-10C1-4B21-8E30-BBD116299A59}" destId="{670D5732-99BE-46AC-B4E1-B859DCC12DBD}" srcOrd="0" destOrd="0" presId="urn:microsoft.com/office/officeart/2005/8/layout/vList2"/>
    <dgm:cxn modelId="{633764F7-BF26-418A-9A9C-80AD5A227C46}" srcId="{85AF1A54-E403-4654-8783-72626731B32F}" destId="{65C63DE1-10C1-4B21-8E30-BBD116299A59}" srcOrd="1" destOrd="0" parTransId="{C6CC6177-AB55-43F2-8B07-30EB31CE5D76}" sibTransId="{3730C36A-B9BD-4995-8E53-C7A78118E85D}"/>
    <dgm:cxn modelId="{A97C5EC7-B403-4515-90F9-98B6968CD599}" type="presParOf" srcId="{6A4794E1-C899-4EAD-B5F8-0FFC61FF222F}" destId="{86ED94C8-44EC-4573-BDDA-BF0C3A0B5A55}" srcOrd="0" destOrd="0" presId="urn:microsoft.com/office/officeart/2005/8/layout/vList2"/>
    <dgm:cxn modelId="{2653E456-4CF9-46EA-A4CE-48CC5D2BDC19}" type="presParOf" srcId="{6A4794E1-C899-4EAD-B5F8-0FFC61FF222F}" destId="{EA82A46C-E704-424C-8627-73DB8DBA3833}" srcOrd="1" destOrd="0" presId="urn:microsoft.com/office/officeart/2005/8/layout/vList2"/>
    <dgm:cxn modelId="{EAC82B78-2700-464C-8901-84D36EFBFA39}" type="presParOf" srcId="{6A4794E1-C899-4EAD-B5F8-0FFC61FF222F}" destId="{670D5732-99BE-46AC-B4E1-B859DCC12DB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ED94C8-44EC-4573-BDDA-BF0C3A0B5A55}">
      <dsp:nvSpPr>
        <dsp:cNvPr id="0" name=""/>
        <dsp:cNvSpPr/>
      </dsp:nvSpPr>
      <dsp:spPr>
        <a:xfrm>
          <a:off x="0" y="75344"/>
          <a:ext cx="5181600" cy="2162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100" kern="1200" dirty="0"/>
            <a:t>Omedelbar sjukvård enligt hälso- och sjukvårdslagen (öppen och slutenvård) och omedelbar tandvård enligt tandvårdslagen samt sjukvård och tandvård som inte kan anstå. 
</a:t>
          </a:r>
          <a:endParaRPr lang="en-US" sz="2100" kern="1200" dirty="0"/>
        </a:p>
      </dsp:txBody>
      <dsp:txXfrm>
        <a:off x="105548" y="180892"/>
        <a:ext cx="4970504" cy="1951064"/>
      </dsp:txXfrm>
    </dsp:sp>
    <dsp:sp modelId="{670D5732-99BE-46AC-B4E1-B859DCC12DBD}">
      <dsp:nvSpPr>
        <dsp:cNvPr id="0" name=""/>
        <dsp:cNvSpPr/>
      </dsp:nvSpPr>
      <dsp:spPr>
        <a:xfrm>
          <a:off x="0" y="2297984"/>
          <a:ext cx="5181600" cy="2162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100" kern="1200" dirty="0"/>
            <a:t>Även preventivmedelsrådgivning, mödrahälsovård, förlossningsvård, vård vid abort samt vård och åtgärder enligt smittskyddslagen.
</a:t>
          </a:r>
          <a:endParaRPr lang="en-US" sz="2100" kern="1200" dirty="0"/>
        </a:p>
      </dsp:txBody>
      <dsp:txXfrm>
        <a:off x="105548" y="2403532"/>
        <a:ext cx="4970504" cy="1951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2025-06-02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2025-06-02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6EFBFA82-2251-4362-9B5B-56907653C5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204000" cy="5305196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 bwMode="white">
          <a:xfrm>
            <a:off x="1774825" y="1378843"/>
            <a:ext cx="8642350" cy="216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774825" y="871180"/>
            <a:ext cx="8642350" cy="360000"/>
          </a:xfrm>
        </p:spPr>
        <p:txBody>
          <a:bodyPr/>
          <a:lstStyle>
            <a:lvl1pPr marL="0" indent="0" algn="ctr">
              <a:buNone/>
              <a:defRPr sz="1800" b="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Budskap/Verksamhet/Projekt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B8E9AD04-824A-4115-A078-C02FD9CD52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512000" y="5722791"/>
            <a:ext cx="3168000" cy="68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orient="horz" pos="3861" userDrawn="1">
          <p15:clr>
            <a:srgbClr val="FBAE40"/>
          </p15:clr>
        </p15:guide>
        <p15:guide id="4" orient="horz" pos="73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bild 9">
            <a:extLst>
              <a:ext uri="{FF2B5EF4-FFF2-40B4-BE49-F238E27FC236}">
                <a16:creationId xmlns:a16="http://schemas.microsoft.com/office/drawing/2014/main" id="{A3940FB8-56C2-4640-90D1-40DD4B63A06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3275" y="1665288"/>
            <a:ext cx="10585450" cy="469106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7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8A24275-663F-44E4-96F3-FF9C30801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90CA8896-D002-4895-96C3-D957ECD5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AE6A284B-7F89-469B-A856-0079298F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7585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DE6E2B-F46F-401B-AD55-1351DAEC1E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5" y="4060182"/>
            <a:ext cx="10585449" cy="1296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1500" b="0" spc="0" baseline="0"/>
            </a:lvl1pPr>
          </a:lstStyle>
          <a:p>
            <a:r>
              <a:rPr lang="sv-SE" dirty="0"/>
              <a:t>Föredragshållarens namn, titel │ Förvaltning │epost@regionhalland.se (Skriv in dina uppgifter och infoga det långa strecket som du hittar under fliken Infoga och knappen Symbol)</a:t>
            </a:r>
            <a:endParaRPr lang="en-US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5D375A6-E1AB-427A-B9D9-7647F9DD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98FB377-D5EC-4CF3-AAD0-DA1A486FE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F8B6E0C-343B-4614-BD6C-6399EB338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A3F7553-A89C-4290-B069-18191A72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685878" y="2263988"/>
            <a:ext cx="6336000" cy="13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22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562BDF58-41FF-4A84-AB54-E0322BB72C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578042" y="-1410535"/>
            <a:ext cx="7920000" cy="840935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955800" y="2711338"/>
            <a:ext cx="8280400" cy="216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3800" spc="0" baseline="0"/>
            </a:lvl1pPr>
          </a:lstStyle>
          <a:p>
            <a:r>
              <a:rPr lang="sv-SE" dirty="0"/>
              <a:t>Klicka här för att lägga till avsnittsrubrik</a:t>
            </a:r>
          </a:p>
        </p:txBody>
      </p:sp>
    </p:spTree>
    <p:extLst>
      <p:ext uri="{BB962C8B-B14F-4D97-AF65-F5344CB8AC3E}">
        <p14:creationId xmlns:p14="http://schemas.microsoft.com/office/powerpoint/2010/main" val="540175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232">
          <p15:clr>
            <a:srgbClr val="FBAE40"/>
          </p15:clr>
        </p15:guide>
        <p15:guide id="2" pos="6448">
          <p15:clr>
            <a:srgbClr val="FBAE40"/>
          </p15:clr>
        </p15:guide>
        <p15:guide id="3" orient="horz" pos="2659" userDrawn="1">
          <p15:clr>
            <a:srgbClr val="FBAE40"/>
          </p15:clr>
        </p15:guide>
        <p15:guide id="4" orient="horz" pos="11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>
            <a:extLst>
              <a:ext uri="{FF2B5EF4-FFF2-40B4-BE49-F238E27FC236}">
                <a16:creationId xmlns:a16="http://schemas.microsoft.com/office/drawing/2014/main" id="{56D6488E-11D2-4048-BA5E-66E3F5B0F8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207912" y="1183009"/>
            <a:ext cx="936000" cy="738947"/>
          </a:xfrm>
          <a:prstGeom prst="rect">
            <a:avLst/>
          </a:prstGeom>
        </p:spPr>
      </p:pic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6C15D5CF-9B07-4D02-8766-EE7CA6459B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08100" y="2085296"/>
            <a:ext cx="9575800" cy="22352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3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12263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24" userDrawn="1">
          <p15:clr>
            <a:srgbClr val="FBAE40"/>
          </p15:clr>
        </p15:guide>
        <p15:guide id="2" pos="6856" userDrawn="1">
          <p15:clr>
            <a:srgbClr val="FBAE40"/>
          </p15:clr>
        </p15:guide>
        <p15:guide id="3" orient="horz" pos="161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7647F4-81EF-45D6-8BAD-673F184751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275" y="1665288"/>
            <a:ext cx="10585450" cy="45354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9D37F3D7-35B5-4B45-825B-0A1C551FF00D}"/>
              </a:ext>
            </a:extLst>
          </p:cNvPr>
          <p:cNvSpPr>
            <a:spLocks noGrp="1"/>
          </p:cNvSpPr>
          <p:nvPr>
            <p:ph type="dt" sz="half" idx="14"/>
          </p:nvPr>
        </p:nvSpPr>
        <p:spPr bwMode="white"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76BFA326-99F1-4A76-BDD4-E7F51BA5D4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67044490-FB95-4FEE-84F1-301EDC81E40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white"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665288"/>
            <a:ext cx="5181600" cy="45354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07123" y="1665288"/>
            <a:ext cx="5181601" cy="45354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FC99E9B6-4316-4D55-9FC8-D01B040669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BE053D03-F9D5-442E-995F-476B49D930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F9CDD7C4-4EF3-4271-93C1-E8915FBC0D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818522" y="1669934"/>
            <a:ext cx="5157787" cy="576000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18522" y="2245934"/>
            <a:ext cx="5157787" cy="39437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466" y="1669934"/>
            <a:ext cx="5183188" cy="576000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466" y="2245934"/>
            <a:ext cx="5183188" cy="39437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50D082F-3C1F-44A5-9E64-6D424607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9E5CE21A-6727-428F-844A-758932147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9DD0B0D3-F2A8-43C2-8C85-8CF92FBDD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8976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665288"/>
            <a:ext cx="4860000" cy="45354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92C242B5-4AAC-4185-8DCE-69CA495D25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28468" y="1665288"/>
            <a:ext cx="4428000" cy="3997325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04B00C84-15CD-4D29-82EB-513EE7D2A4F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7448DF46-7649-467F-B1E5-58AF5E0E9F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3DB975B3-BD96-4FE1-9A69-7C15E66D9FE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479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8468" y="1665288"/>
            <a:ext cx="4860257" cy="45354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92C242B5-4AAC-4185-8DCE-69CA495D25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3275" y="1665288"/>
            <a:ext cx="4428000" cy="3997325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69BC6E56-4BB3-4033-961C-0FECDDD686C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7C6EE110-A186-43E0-832C-910A9C7A5C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C6F5F072-3570-4698-9ED3-6CB1A4E9B83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9888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86F6A68A-AE0A-4175-A5B1-DDE04AE02C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5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8002AD-990B-465A-9AD4-9F17CBE89EC0}"/>
              </a:ext>
            </a:extLst>
          </p:cNvPr>
          <p:cNvSpPr/>
          <p:nvPr userDrawn="1"/>
        </p:nvSpPr>
        <p:spPr>
          <a:xfrm>
            <a:off x="0" y="6356349"/>
            <a:ext cx="12192000" cy="501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12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3275" y="1665288"/>
            <a:ext cx="10585450" cy="45354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Nivå sex</a:t>
            </a:r>
          </a:p>
          <a:p>
            <a:pPr lvl="6"/>
            <a:r>
              <a:rPr lang="sv-SE" dirty="0"/>
              <a:t>Nivå sju</a:t>
            </a:r>
          </a:p>
          <a:p>
            <a:pPr lvl="7"/>
            <a:r>
              <a:rPr lang="sv-SE" dirty="0"/>
              <a:t>Nivå åtta</a:t>
            </a:r>
          </a:p>
          <a:p>
            <a:pPr lvl="8"/>
            <a:r>
              <a:rPr lang="sv-SE" dirty="0"/>
              <a:t>Nivå nio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 bwMode="white">
          <a:xfrm>
            <a:off x="9781032" y="6452047"/>
            <a:ext cx="14400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Region Halland  │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 bwMode="white">
          <a:xfrm>
            <a:off x="809625" y="6452047"/>
            <a:ext cx="41148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Halland – Bästa livsplatsen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 bwMode="white">
          <a:xfrm>
            <a:off x="11227470" y="6452047"/>
            <a:ext cx="2160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3" r:id="rId3"/>
    <p:sldLayoutId id="2147483650" r:id="rId4"/>
    <p:sldLayoutId id="2147483652" r:id="rId5"/>
    <p:sldLayoutId id="2147483653" r:id="rId6"/>
    <p:sldLayoutId id="2147483657" r:id="rId7"/>
    <p:sldLayoutId id="2147483658" r:id="rId8"/>
    <p:sldLayoutId id="2147483659" r:id="rId9"/>
    <p:sldLayoutId id="2147483660" r:id="rId10"/>
    <p:sldLayoutId id="2147483655" r:id="rId11"/>
    <p:sldLayoutId id="2147483665" r:id="rId12"/>
    <p:sldLayoutId id="2147483664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72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40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656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872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124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506" userDrawn="1">
          <p15:clr>
            <a:srgbClr val="F26B43"/>
          </p15:clr>
        </p15:guide>
        <p15:guide id="4" pos="7174" userDrawn="1">
          <p15:clr>
            <a:srgbClr val="F26B43"/>
          </p15:clr>
        </p15:guide>
        <p15:guide id="6" orient="horz" pos="3997" userDrawn="1">
          <p15:clr>
            <a:srgbClr val="F26B43"/>
          </p15:clr>
        </p15:guide>
        <p15:guide id="8" orient="horz" pos="1049" userDrawn="1">
          <p15:clr>
            <a:srgbClr val="F26B43"/>
          </p15:clr>
        </p15:guide>
        <p15:guide id="9" orient="horz" pos="2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ysteriesshortandsweet.blogspot.com/2018/04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1D57811-0BC6-4048-90DB-ECDEBC7B1D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Asylsökande, tillståndslös </a:t>
            </a:r>
            <a:r>
              <a:rPr lang="sv-SE" dirty="0" err="1"/>
              <a:t>mfl</a:t>
            </a:r>
            <a:endParaRPr lang="sv-SE" dirty="0"/>
          </a:p>
        </p:txBody>
      </p:sp>
      <p:sp>
        <p:nvSpPr>
          <p:cNvPr id="8" name="Underrubrik 7">
            <a:extLst>
              <a:ext uri="{FF2B5EF4-FFF2-40B4-BE49-F238E27FC236}">
                <a16:creationId xmlns:a16="http://schemas.microsoft.com/office/drawing/2014/main" id="{169642F7-39C0-4DA8-B782-418EA80A24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Informationsmöte för vårdverksamheter i Region Halland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1800225" cy="323850"/>
          </a:xfrm>
        </p:spPr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23850"/>
          </a:xfrm>
        </p:spPr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0"/>
            <a:ext cx="4114800" cy="323850"/>
          </a:xfrm>
        </p:spPr>
        <p:txBody>
          <a:bodyPr/>
          <a:lstStyle/>
          <a:p>
            <a:fld id="{E8645303-2AAE-45D1-913A-B06AE6474513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6386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6041C9-ABA6-24AB-858D-04AC3A3A6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1296000"/>
          </a:xfrm>
        </p:spPr>
        <p:txBody>
          <a:bodyPr anchor="ctr">
            <a:normAutofit/>
          </a:bodyPr>
          <a:lstStyle/>
          <a:p>
            <a:r>
              <a:rPr lang="sv-SE" dirty="0"/>
              <a:t>Uteblivet besök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790B9604-27DD-7273-6559-3F60D8418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665288"/>
            <a:ext cx="5181600" cy="45354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Asylsökande faktureras 25/50 kr för uteblivet besök. Omfattas inte av dubbel avgift.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F7EC3F88-F6C5-A0B0-F658-6681C1AA3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-480000">
            <a:off x="7073863" y="1244425"/>
            <a:ext cx="3356195" cy="2284794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6E8BC9-8A48-4F6B-54ED-C8C1C1083CB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781032" y="6452047"/>
            <a:ext cx="1440000" cy="324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FA19F4-98FD-EDFB-5ABD-35762CC6D3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09625" y="6452047"/>
            <a:ext cx="4114800" cy="324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0B2552-DB30-3541-398D-CE9D13218C4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227470" y="6452047"/>
            <a:ext cx="216000" cy="324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8645303-2AAE-45D1-913A-B06AE6474513}" type="slidenum">
              <a:rPr lang="sv-SE" smtClean="0"/>
              <a:pPr>
                <a:spcAft>
                  <a:spcPts val="600"/>
                </a:spcAft>
              </a:pPr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9073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535C0DFD-C900-6C94-750B-068B77EA0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400 kr regeln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794E43F9-4188-D00B-C4C6-FE8F3A28236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Asylsökande ingår inte i Regionens högkostnadsskydd.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Om asylsökande under 6 månader har betalt mer än 400 kr för läkarbesök, sjukresor och medicin kan de ansöka om särskilt bidrag hos Migrationsverket.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1E0ED7-87AF-47D2-6C0C-0E645EE7599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2E056E5-EBB4-70CF-6B36-BD4FAC65546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AA06F5-D2B0-BE21-185A-D684F80B84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11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2A24071B-4D4B-6A10-FF57-CA364660A4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0538" y="879106"/>
            <a:ext cx="1981497" cy="993102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FDE86451-6604-D39F-ECCE-DB8D8BCA6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2128" y="1293258"/>
            <a:ext cx="1981497" cy="993102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2E882315-37CC-3BAD-3A28-B476D7DE6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2877" y="1536091"/>
            <a:ext cx="1981497" cy="99310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545D8E70-F7DD-9389-F262-A309B7A53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2774" y="1856959"/>
            <a:ext cx="1981497" cy="99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0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7EDB28-90BB-601E-CC0F-3DDA123E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Vem är tillståndslös (</a:t>
            </a:r>
            <a:r>
              <a:rPr lang="sv-SE" sz="2000" dirty="0"/>
              <a:t>papperslös, gömd</a:t>
            </a:r>
            <a:r>
              <a:rPr lang="sv-SE" dirty="0"/>
              <a:t>)</a:t>
            </a:r>
            <a:br>
              <a:rPr lang="sv-SE" dirty="0"/>
            </a:br>
            <a:r>
              <a:rPr lang="sv-SE" sz="1400" dirty="0"/>
              <a:t>En person som vistas i Sverige på olaga grunder.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61DD4DF-9A82-0EAD-CF68-D995305AAD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Kan vara asylsökande som fått avslag på sin ansökan om att få stanna i Sverige. </a:t>
            </a: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En persons som har varit i Sverige på turistvisum och inte får söka uppehållstillstånd när de befinner sig i Sverige men stannar ändå</a:t>
            </a:r>
          </a:p>
          <a:p>
            <a:pPr marL="0" indent="0">
              <a:buNone/>
            </a:pP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D32A14-6AD9-F4C5-5688-C8BEC0CA574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D4A6627-C47C-57EB-E721-F16891A8C36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2337A1-BC42-0A71-AA92-3287CA9A61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719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AD6B44-F3BC-AC9A-9F78-43C69F101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Vilken vård har tillståndslös rätt till</a:t>
            </a:r>
            <a:br>
              <a:rPr lang="sv-SE" dirty="0"/>
            </a:br>
            <a:r>
              <a:rPr lang="sv-SE" sz="1600" dirty="0"/>
              <a:t>Faller utanför Migrationsverkets ansvar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805B04-F15E-F995-86B6-46F9135300D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Samma vård på samma villkor som asylsökande.</a:t>
            </a: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Samma utbetalningsunderlag fylls i som för asylsökande för privata vårdgivare.</a:t>
            </a: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Staten har gett varje Landsting/Region en summa pengar som ska täcka vårdkostnaderna.</a:t>
            </a: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Registreras med medlemskap Tillståndslös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A57F35-150C-00E9-9161-1E9451FE716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A243BC-9228-385E-F6C3-46F96C34F13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31B1B9-8796-B6CD-03BC-E1CC21CBEBB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8867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2BA95F-A1AC-8303-27EF-A6B4853D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1296000"/>
          </a:xfrm>
        </p:spPr>
        <p:txBody>
          <a:bodyPr anchor="ctr">
            <a:normAutofit/>
          </a:bodyPr>
          <a:lstStyle/>
          <a:p>
            <a:r>
              <a:rPr lang="sv-SE" dirty="0"/>
              <a:t>Telefonnummer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241B1E-1674-EEAA-20C2-48481E3E0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665288"/>
            <a:ext cx="4860000" cy="45354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sv-SE" sz="1700" dirty="0"/>
          </a:p>
          <a:p>
            <a:pPr>
              <a:lnSpc>
                <a:spcPct val="90000"/>
              </a:lnSpc>
            </a:pPr>
            <a:r>
              <a:rPr lang="sv-SE" sz="1700" dirty="0"/>
              <a:t>GAS har åtkomst till systemet Melker och kan där se om en hälsoundersökning är utförd på asylsökande.</a:t>
            </a:r>
          </a:p>
          <a:p>
            <a:pPr>
              <a:lnSpc>
                <a:spcPct val="90000"/>
              </a:lnSpc>
            </a:pPr>
            <a:r>
              <a:rPr lang="sv-SE" sz="1700" dirty="0"/>
              <a:t>GAS kan också i Melker se när asylsökande blev inskriven hos Migrationsverket.</a:t>
            </a:r>
          </a:p>
          <a:p>
            <a:pPr>
              <a:lnSpc>
                <a:spcPct val="90000"/>
              </a:lnSpc>
            </a:pPr>
            <a:r>
              <a:rPr lang="sv-SE" sz="1700" dirty="0"/>
              <a:t>Melker är inte i ”nuläge”. För att se om person är asylsökande måste uppslagstjänsten </a:t>
            </a:r>
            <a:r>
              <a:rPr lang="sv-SE" sz="1700"/>
              <a:t>användas.</a:t>
            </a:r>
            <a:endParaRPr lang="sv-SE" sz="1700" dirty="0"/>
          </a:p>
          <a:p>
            <a:pPr>
              <a:lnSpc>
                <a:spcPct val="90000"/>
              </a:lnSpc>
            </a:pPr>
            <a:r>
              <a:rPr lang="sv-SE" sz="1700" dirty="0"/>
              <a:t>Vårdenheter i egenregi, 010-47 619 00, val 2, val 5 följt av val 2</a:t>
            </a:r>
          </a:p>
          <a:p>
            <a:pPr>
              <a:lnSpc>
                <a:spcPct val="90000"/>
              </a:lnSpc>
            </a:pPr>
            <a:r>
              <a:rPr lang="sv-SE" sz="1700" dirty="0"/>
              <a:t>Vårdenheter i privat regi 010-45 539 50, val 2 följt av val 4</a:t>
            </a:r>
          </a:p>
          <a:p>
            <a:pPr marL="0" indent="0">
              <a:lnSpc>
                <a:spcPct val="90000"/>
              </a:lnSpc>
              <a:buNone/>
            </a:pPr>
            <a:endParaRPr lang="sv-SE" sz="17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D13A610-F959-995A-3B3E-6F1807F90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505" y="1665288"/>
            <a:ext cx="4283925" cy="3997325"/>
          </a:xfrm>
          <a:prstGeom prst="rect">
            <a:avLst/>
          </a:prstGeom>
          <a:noFill/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AB5235-9747-334B-2137-F02245AE959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781032" y="6452047"/>
            <a:ext cx="1440000" cy="324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3B97FA-C337-AEB5-EC39-C35ED9655A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09625" y="6452047"/>
            <a:ext cx="4114800" cy="324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B8B601-94E4-7776-6647-05DE1DC01F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227470" y="6452047"/>
            <a:ext cx="216000" cy="324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8645303-2AAE-45D1-913A-B06AE6474513}" type="slidenum">
              <a:rPr lang="sv-SE" smtClean="0"/>
              <a:pPr>
                <a:spcAft>
                  <a:spcPts val="600"/>
                </a:spcAft>
              </a:pPr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662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AB7D623D-5E32-9774-9830-6F718925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Kvotflykting	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23D3B2D5-F916-B1C3-01A4-C65047F3831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Kvotflykting är folkbokförd vid ankomsten till Sverige men de behöver ansöka om sitt svenska personnummer hos Skatteverket och detta kan ta upp till 12 veckor eller längre.</a:t>
            </a:r>
          </a:p>
          <a:p>
            <a:pPr marL="0" indent="0">
              <a:buNone/>
            </a:pPr>
            <a:r>
              <a:rPr lang="sv-SE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Om kvotflykting uppsöker vården innan svenskt personnummer finns ska de tolkas- och betala samma patientavgift för vården som annan folkbokförd person i Sverige. Deras län och kommunkod är halländsk.</a:t>
            </a:r>
            <a:endParaRPr lang="sv-S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Vid besök i vården har kvotflykting oftast med sig en handläggare från Socialtjänsten som går i god för att patient är kvotflykting. Denna handläggare ska identifiera sig via en ID handling. </a:t>
            </a:r>
          </a:p>
          <a:p>
            <a:pPr marL="0" indent="0">
              <a:buNone/>
            </a:pPr>
            <a:r>
              <a:rPr lang="sv-SE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Kommer kvotflykting ensam till vården ska beslut om kvotflykting uppvisas. Detta beslut får kvotflykting från Socialtjänsten när de blir mottagna vid ankomsten till Sverige.</a:t>
            </a:r>
          </a:p>
          <a:p>
            <a:pPr marL="0" indent="0">
              <a:buNone/>
            </a:pPr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 ingen är med eller inget beslut kan uppvisas är det reglerna som gäller mot det landet de är folkbokförda i</a:t>
            </a:r>
            <a:endParaRPr lang="sv-SE" sz="20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0D40FB1-2FC9-C5A0-01AB-1FA6571109C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3C3E805-8B2F-ED2E-1297-8076B33DD5B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1B04DD9-C43F-11AE-9957-C516AB9BAA2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1525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F15EA8-3209-4A2E-BE3F-C824784C1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Ukrainsk medborgare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CB147C-E550-B45A-3B31-468A244836B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Ukrainska medborgare som är i Sverige enligt EU:s flyktingdirektiv har rätt till sjukvård/hälsovård/tandvård på samma villkor som asylsökande. Dessa personer ska ha medlemskap Medborgare enligt FN:s flyktingdirektiv.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Vissa ukrainska medborgare är inne i asylprocessen och har ett LMA kort. Dessa ska </a:t>
            </a:r>
            <a:r>
              <a:rPr lang="sv-SE" sz="2400">
                <a:latin typeface="Calibri" panose="020F0502020204030204" pitchFamily="34" charset="0"/>
                <a:cs typeface="Calibri" panose="020F0502020204030204" pitchFamily="34" charset="0"/>
              </a:rPr>
              <a:t>så ha medlemskap Asylsökande.</a:t>
            </a: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De har rätt till vård enligt asyl och samma patientavgifter används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Ukrainsk medborgare som inte är i Sverige enligt Flyktingdirektivet eller har ett LMA kort räknas som turister dvs de är självbetalande eftersom Sverige inte har något avtal med Ukraina.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E28A61-265F-49C4-5053-EC606630E23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BCC290-537D-92B2-820E-020CB2431A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4B3A82-84C4-AD96-B9ED-A2EAAE6415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368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n bild som visar text&#10;&#10;Automatiskt genererad beskrivning">
            <a:extLst>
              <a:ext uri="{FF2B5EF4-FFF2-40B4-BE49-F238E27FC236}">
                <a16:creationId xmlns:a16="http://schemas.microsoft.com/office/drawing/2014/main" id="{738FCDAD-2167-4C3E-2CE6-75362309A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1126" y="68263"/>
            <a:ext cx="10409748" cy="621982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Platshållare för datum 3" hidden="1">
            <a:extLst>
              <a:ext uri="{FF2B5EF4-FFF2-40B4-BE49-F238E27FC236}">
                <a16:creationId xmlns:a16="http://schemas.microsoft.com/office/drawing/2014/main" id="{A1B49554-00EF-E618-F35B-CAB38C00B063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9781032" y="6452047"/>
            <a:ext cx="1440000" cy="324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621CB3-9BF7-DDE0-96C4-A9427E6E792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809625" y="6452047"/>
            <a:ext cx="4114800" cy="324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sv-SE"/>
              <a:t>Halland – Bästa livsplatsen</a:t>
            </a:r>
          </a:p>
        </p:txBody>
      </p:sp>
      <p:sp>
        <p:nvSpPr>
          <p:cNvPr id="6" name="Platshållare för bildnummer 5" hidden="1">
            <a:extLst>
              <a:ext uri="{FF2B5EF4-FFF2-40B4-BE49-F238E27FC236}">
                <a16:creationId xmlns:a16="http://schemas.microsoft.com/office/drawing/2014/main" id="{7F2D677C-B914-2F0E-0818-AF6FFD60EB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27470" y="6452047"/>
            <a:ext cx="216000" cy="324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E8645303-2AAE-45D1-913A-B06AE6474513}" type="slidenum">
              <a:rPr lang="sv-SE" smtClean="0"/>
              <a:pPr>
                <a:spcAft>
                  <a:spcPts val="600"/>
                </a:spcAft>
              </a:pPr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6588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085B34-D42C-41E1-8B9C-1696C9C3A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Britt-Inger Pettersson</a:t>
            </a:r>
            <a:br>
              <a:rPr lang="sv-SE" sz="2000" dirty="0"/>
            </a:br>
            <a:r>
              <a:rPr lang="sv-SE" sz="2000" dirty="0"/>
              <a:t>Huvudjournal och Hälsoinformatik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315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 14">
            <a:extLst>
              <a:ext uri="{FF2B5EF4-FFF2-40B4-BE49-F238E27FC236}">
                <a16:creationId xmlns:a16="http://schemas.microsoft.com/office/drawing/2014/main" id="{35900AB8-2CE2-475E-AAC2-906016719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Asylsökande</a:t>
            </a:r>
            <a:endParaRPr lang="en-US" dirty="0"/>
          </a:p>
        </p:txBody>
      </p:sp>
      <p:sp>
        <p:nvSpPr>
          <p:cNvPr id="16" name="Platshållare för innehåll 15">
            <a:extLst>
              <a:ext uri="{FF2B5EF4-FFF2-40B4-BE49-F238E27FC236}">
                <a16:creationId xmlns:a16="http://schemas.microsoft.com/office/drawing/2014/main" id="{0F2396E4-CE3D-4E64-9288-EFD0183403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sv-SE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/>
              <a:t>Person som kommer till Sverige för att söka skydd och uppger att sig vara flykting eller krigsvägrare och söker uppehållstillstånd.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/>
              <a:t>Inskriven hos Migrationsverket, men behöver inte bo på flyktingförläggning.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/>
              <a:t>Under tiden ansökan prövas om uppehållstillstånd och folkbokföring i Sverige har den asylsökande ett LMA kort, fr om år 2022 så infördes digitala LMA kort.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/>
              <a:t>LMA kort är en id handling och ska uppvisas vid varje vårdbesök.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/>
              <a:t>Asylsökande måste kontakta Migrationsverket var 3:e månad för att få sitt LMA kort förlängt.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/>
              <a:t>I Cosmic i patientkortet läggs LMA Kortet in och tom datum läggs 5 år framåt i tiden. När LMA kort skapats kommer medlemskapet Asylsökande med automatik. I kassan hamnar medlemskapet i fältet för ”kund”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/>
              <a:t>Samtliga asylsökande har rätt till en hälsoundersökning och hälsosamtal</a:t>
            </a:r>
          </a:p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17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8F9671-9DC5-9BE9-6DE3-3C92A77C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1296000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sv-SE" b="1" kern="1200" spc="0" baseline="0" dirty="0">
                <a:latin typeface="+mj-lt"/>
                <a:ea typeface="+mj-ea"/>
                <a:cs typeface="+mj-cs"/>
              </a:rPr>
              <a:t>Vilken vård har asylsökande rätt till </a:t>
            </a:r>
            <a:br>
              <a:rPr lang="sv-SE" b="1" kern="1200" spc="0" baseline="0" dirty="0">
                <a:latin typeface="+mj-lt"/>
                <a:ea typeface="+mj-ea"/>
                <a:cs typeface="+mj-cs"/>
              </a:rPr>
            </a:br>
            <a:r>
              <a:rPr lang="sv-SE" b="1" kern="1200" spc="0" baseline="0" dirty="0">
                <a:latin typeface="+mj-lt"/>
                <a:ea typeface="+mj-ea"/>
                <a:cs typeface="+mj-cs"/>
              </a:rPr>
              <a:t>- </a:t>
            </a:r>
            <a:r>
              <a:rPr lang="sv-SE" sz="1800" b="1" kern="1200" spc="0" baseline="0" dirty="0">
                <a:latin typeface="+mj-lt"/>
                <a:ea typeface="+mj-ea"/>
                <a:cs typeface="+mj-cs"/>
              </a:rPr>
              <a:t>vuxna över 20 år</a:t>
            </a:r>
          </a:p>
        </p:txBody>
      </p:sp>
      <p:sp>
        <p:nvSpPr>
          <p:cNvPr id="7" name="Platshållare för innehåll 3">
            <a:extLst>
              <a:ext uri="{FF2B5EF4-FFF2-40B4-BE49-F238E27FC236}">
                <a16:creationId xmlns:a16="http://schemas.microsoft.com/office/drawing/2014/main" id="{43D93B33-8412-540E-20BA-B5F60281FAA2}"/>
              </a:ext>
            </a:extLst>
          </p:cNvPr>
          <p:cNvSpPr txBox="1">
            <a:spLocks/>
          </p:cNvSpPr>
          <p:nvPr/>
        </p:nvSpPr>
        <p:spPr>
          <a:xfrm>
            <a:off x="6207123" y="1665288"/>
            <a:ext cx="5181601" cy="45354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0" tIns="0" rIns="0" bIns="0" rtlCol="0">
            <a:normAutofit/>
          </a:bodyPr>
          <a:lstStyle>
            <a:lvl1pPr marL="288000" indent="-288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●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4000" indent="-288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●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56000" indent="-288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●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972000" indent="-288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●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000" indent="-288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●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440000" indent="-288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●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656000" indent="-288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●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872000" indent="-288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●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124000" indent="-288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●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endParaRPr lang="sv-SE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sv-SE" b="1" dirty="0">
                <a:solidFill>
                  <a:schemeClr val="tx1"/>
                </a:solidFill>
              </a:rPr>
              <a:t>”Vård som inte kan anstå”</a:t>
            </a:r>
          </a:p>
          <a:p>
            <a:pPr marL="0" indent="0" algn="ctr">
              <a:buNone/>
            </a:pPr>
            <a:r>
              <a:rPr lang="sv-SE" dirty="0">
                <a:solidFill>
                  <a:schemeClr val="tx1"/>
                </a:solidFill>
              </a:rPr>
              <a:t>Är en utvidgning av begreppet omedelbar vård och gäller asylsökande som inte kan återvända till sitt hemland för att söka vård där, vilket skulle kunna vara möjligt för en vanlig turist.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81F372-9656-CA68-0550-187E5E71BA0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781032" y="6452047"/>
            <a:ext cx="1440000" cy="324000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 b="1" kern="1200">
                <a:latin typeface="+mn-lt"/>
                <a:ea typeface="+mn-ea"/>
                <a:cs typeface="+mn-cs"/>
              </a:rPr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D9AA46-DCA4-391B-9D1A-B4B2FF5311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09625" y="6452047"/>
            <a:ext cx="4114800" cy="324000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 b="1" kern="1200">
                <a:latin typeface="+mn-lt"/>
                <a:ea typeface="+mn-ea"/>
                <a:cs typeface="+mn-cs"/>
              </a:rPr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F0A3260-4FBF-90ED-2784-0EC97CC8F14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227470" y="6452047"/>
            <a:ext cx="216000" cy="324000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E8645303-2AAE-45D1-913A-B06AE6474513}" type="slidenum">
              <a:rPr lang="sv-SE" smtClean="0"/>
              <a:pPr>
                <a:spcAft>
                  <a:spcPts val="600"/>
                </a:spcAft>
              </a:pPr>
              <a:t>3</a:t>
            </a:fld>
            <a:endParaRPr lang="sv-SE"/>
          </a:p>
        </p:txBody>
      </p:sp>
      <p:graphicFrame>
        <p:nvGraphicFramePr>
          <p:cNvPr id="11" name="Platshållare för innehåll 2">
            <a:extLst>
              <a:ext uri="{FF2B5EF4-FFF2-40B4-BE49-F238E27FC236}">
                <a16:creationId xmlns:a16="http://schemas.microsoft.com/office/drawing/2014/main" id="{590097EA-E24F-52C5-1307-60B2B20736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256489"/>
              </p:ext>
            </p:extLst>
          </p:nvPr>
        </p:nvGraphicFramePr>
        <p:xfrm>
          <a:off x="803275" y="1665288"/>
          <a:ext cx="5181600" cy="4535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960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A86F73-F698-DC96-C640-996D68777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Vilken vård har asylsökande rätt till</a:t>
            </a:r>
            <a:br>
              <a:rPr lang="sv-SE" dirty="0"/>
            </a:br>
            <a:r>
              <a:rPr lang="sv-SE" sz="1600" dirty="0"/>
              <a:t> </a:t>
            </a:r>
            <a:r>
              <a:rPr lang="sv-SE" b="1" kern="1200" spc="0" baseline="0" dirty="0">
                <a:latin typeface="+mj-lt"/>
                <a:ea typeface="+mj-ea"/>
                <a:cs typeface="+mj-cs"/>
              </a:rPr>
              <a:t>- </a:t>
            </a:r>
            <a:r>
              <a:rPr lang="sv-SE" sz="2000" dirty="0"/>
              <a:t>barn och ungdomar under 20 år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21273D-CB6D-0B89-A22E-73DDECF4E72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Hälso- och sjukvård samt tandvård på samma villkor som våra egna barn- och ungdomar bosatta inom vår egen region.</a:t>
            </a:r>
          </a:p>
          <a:p>
            <a:pPr marL="0" indent="0">
              <a:buNone/>
            </a:pP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E9903FD-5BDB-DDE5-3D5C-B8E37E989B2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439E0E-B294-F702-B388-1E4D482D9F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BB1F64-CAE3-D22A-71BB-23ED4BECEA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775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9CE3C5-FD56-5A0C-0982-B65900A02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1296000"/>
          </a:xfrm>
        </p:spPr>
        <p:txBody>
          <a:bodyPr anchor="ctr">
            <a:normAutofit/>
          </a:bodyPr>
          <a:lstStyle/>
          <a:p>
            <a:r>
              <a:rPr lang="sv-SE" dirty="0"/>
              <a:t>Digitala LMA kort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6BA24D-1F67-45B5-7B08-C9BD78642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665288"/>
            <a:ext cx="4860000" cy="45354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sv-SE" sz="1700" dirty="0"/>
          </a:p>
          <a:p>
            <a:pPr>
              <a:lnSpc>
                <a:spcPct val="90000"/>
              </a:lnSpc>
            </a:pPr>
            <a:r>
              <a:rPr lang="sv-SE" sz="1700" dirty="0"/>
              <a:t>Från 1/1- 2022 utfärdar Migrationsverket digitala LMA kort</a:t>
            </a:r>
          </a:p>
          <a:p>
            <a:pPr>
              <a:lnSpc>
                <a:spcPct val="90000"/>
              </a:lnSpc>
            </a:pPr>
            <a:r>
              <a:rPr lang="sv-SE" sz="1700" dirty="0"/>
              <a:t>På digitala LMA kort finns inte någon information om giltighetstid</a:t>
            </a:r>
          </a:p>
          <a:p>
            <a:pPr>
              <a:lnSpc>
                <a:spcPct val="90000"/>
              </a:lnSpc>
            </a:pPr>
            <a:r>
              <a:rPr lang="sv-SE" sz="1700" dirty="0"/>
              <a:t>Genom att scanna QR kod på korten alternativt skriva in webbadress som finns på kortet visas en uppslagstjänst om kortet är giltigt. Inga personuppgifter visas.</a:t>
            </a:r>
          </a:p>
          <a:p>
            <a:pPr>
              <a:lnSpc>
                <a:spcPct val="90000"/>
              </a:lnSpc>
            </a:pPr>
            <a:r>
              <a:rPr lang="sv-SE" sz="1700" dirty="0"/>
              <a:t>Finns information = att patient är asylsökande. Visas också om person har rätt att arbeta. Då står det AT-UND. Samma regelverk gäller</a:t>
            </a:r>
          </a:p>
          <a:p>
            <a:pPr marL="0" indent="0">
              <a:lnSpc>
                <a:spcPct val="90000"/>
              </a:lnSpc>
              <a:buNone/>
            </a:pPr>
            <a:endParaRPr lang="sv-SE" sz="17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1C14D2E-917D-C01E-A44A-3DCC593430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579" b="-3"/>
          <a:stretch/>
        </p:blipFill>
        <p:spPr>
          <a:xfrm>
            <a:off x="6528468" y="1665288"/>
            <a:ext cx="4428000" cy="3997325"/>
          </a:xfrm>
          <a:prstGeom prst="rect">
            <a:avLst/>
          </a:prstGeom>
          <a:noFill/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52FBD9-DA7F-7DE0-C9FB-FBA4377C953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781032" y="6452047"/>
            <a:ext cx="1440000" cy="324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789A0-C23B-385C-A1FD-D5745C4C0DB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09625" y="6452047"/>
            <a:ext cx="4114800" cy="324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B679A7-9461-FB28-B6A8-FAD28B213CE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227470" y="6452047"/>
            <a:ext cx="216000" cy="324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8645303-2AAE-45D1-913A-B06AE6474513}" type="slidenum">
              <a:rPr lang="sv-SE" smtClean="0"/>
              <a:pPr>
                <a:spcAft>
                  <a:spcPts val="600"/>
                </a:spcAft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93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8CC8B2-4DE9-1E8D-5960-D19C68FB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Vård innan LMA kort är utfärdat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E49428-61E7-691A-D952-3C995060B6F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Alla som kommer till Sverige skrivs in på Migrationsverket.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Migrationsverket tar beslut om ansökan om asyl ska prövas </a:t>
            </a:r>
            <a:r>
              <a:rPr lang="sv-SE" sz="2400">
                <a:latin typeface="Calibri" panose="020F0502020204030204" pitchFamily="34" charset="0"/>
                <a:cs typeface="Calibri" panose="020F0502020204030204" pitchFamily="34" charset="0"/>
              </a:rPr>
              <a:t>för person 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Asylsökande får då ett beslut om mottagande av asyl som ska uppvisas i vården vid vårdbesök innan LMA kort är utfärdat. </a:t>
            </a:r>
          </a:p>
          <a:p>
            <a:pPr marL="0" indent="0">
              <a:buNone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EB8459-DBF5-AEA0-955B-C2EBC34227D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F3F244-6015-4A01-0395-BE93F52B651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8A6C6C-D151-3C83-B83E-198C4FFC80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210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A040060-3B3C-6DFA-F6A5-DED953B1CB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Avgifter att betala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C3872C-582D-B9AF-166F-F7C296799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8522" y="2245934"/>
            <a:ext cx="5157787" cy="394372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SE" sz="1400" dirty="0"/>
              <a:t>Offentlig närsjukvård 50 kr</a:t>
            </a:r>
          </a:p>
          <a:p>
            <a:pPr>
              <a:lnSpc>
                <a:spcPct val="90000"/>
              </a:lnSpc>
            </a:pPr>
            <a:r>
              <a:rPr lang="sv-SE" sz="1400" dirty="0"/>
              <a:t>Kvälls- och helgmottagning inom Närsjukvård 50 kr</a:t>
            </a:r>
          </a:p>
          <a:p>
            <a:pPr>
              <a:lnSpc>
                <a:spcPct val="90000"/>
              </a:lnSpc>
            </a:pPr>
            <a:r>
              <a:rPr lang="sv-SE" sz="1400" dirty="0"/>
              <a:t>Akutmottagning på sjukhusen 450 kr, efter remiss 50 kr</a:t>
            </a:r>
          </a:p>
          <a:p>
            <a:pPr>
              <a:lnSpc>
                <a:spcPct val="90000"/>
              </a:lnSpc>
            </a:pPr>
            <a:r>
              <a:rPr lang="sv-SE" sz="1400" dirty="0"/>
              <a:t>1:a remissbesök till specialist med remiss från närsjukvård   50 kr</a:t>
            </a:r>
          </a:p>
          <a:p>
            <a:pPr>
              <a:lnSpc>
                <a:spcPct val="90000"/>
              </a:lnSpc>
            </a:pPr>
            <a:r>
              <a:rPr lang="sv-SE" sz="1400" dirty="0"/>
              <a:t>Eventuella uppföljningsbesök hos specialist 50 kr</a:t>
            </a:r>
          </a:p>
          <a:p>
            <a:pPr>
              <a:lnSpc>
                <a:spcPct val="90000"/>
              </a:lnSpc>
            </a:pPr>
            <a:r>
              <a:rPr lang="sv-SE" sz="1400" dirty="0"/>
              <a:t>Efterföljande besök för dagkirurgi 50 kr</a:t>
            </a:r>
          </a:p>
          <a:p>
            <a:pPr>
              <a:lnSpc>
                <a:spcPct val="90000"/>
              </a:lnSpc>
            </a:pPr>
            <a:r>
              <a:rPr lang="sv-SE" sz="1400" dirty="0"/>
              <a:t>Sjukvårdande behandling 25 kr</a:t>
            </a:r>
          </a:p>
          <a:p>
            <a:pPr>
              <a:lnSpc>
                <a:spcPct val="90000"/>
              </a:lnSpc>
            </a:pPr>
            <a:r>
              <a:rPr lang="sv-SE" sz="1400" dirty="0"/>
              <a:t>Slutenvård 0 kr</a:t>
            </a:r>
          </a:p>
          <a:p>
            <a:pPr marL="0" indent="0">
              <a:lnSpc>
                <a:spcPct val="90000"/>
              </a:lnSpc>
              <a:buNone/>
            </a:pP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44412817-2966-93A3-16FB-BFBAEA6E2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Patientavgift i Cosmic</a:t>
            </a:r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F078D647-EA34-BE47-18D7-39F511D66D9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sz="1200" dirty="0"/>
              <a:t>Vård enligt asyl läkare</a:t>
            </a:r>
          </a:p>
          <a:p>
            <a:r>
              <a:rPr lang="sv-SE" sz="1200" dirty="0"/>
              <a:t>Vård enligt asyl sjukvårdande behandling</a:t>
            </a:r>
          </a:p>
          <a:p>
            <a:r>
              <a:rPr lang="sv-SE" sz="1200" dirty="0"/>
              <a:t>Vård enligt asyl hälsoundersökning</a:t>
            </a:r>
          </a:p>
          <a:p>
            <a:r>
              <a:rPr lang="sv-SE" sz="1200" dirty="0"/>
              <a:t>Vård enligt asyl akutvård läkare utan remiss</a:t>
            </a:r>
          </a:p>
          <a:p>
            <a:r>
              <a:rPr lang="sv-SE" sz="1200" dirty="0"/>
              <a:t>Vård enligt asyl egenremiss specialistvård</a:t>
            </a:r>
          </a:p>
          <a:p>
            <a:r>
              <a:rPr lang="sv-SE" sz="1200" dirty="0"/>
              <a:t>Vård enligt asyl avgiftsfritt</a:t>
            </a:r>
          </a:p>
          <a:p>
            <a:r>
              <a:rPr lang="sv-SE" sz="1200" dirty="0"/>
              <a:t>Uteblivet besök avgiftsfritt</a:t>
            </a:r>
          </a:p>
          <a:p>
            <a:r>
              <a:rPr lang="sv-SE" sz="1200" dirty="0"/>
              <a:t>Uteblivet besök enligt asylvård läkare närsjukvård, specialistvård </a:t>
            </a:r>
          </a:p>
          <a:p>
            <a:r>
              <a:rPr lang="sv-SE" sz="1200" dirty="0"/>
              <a:t>Uteblivet besök enligt asylvård sjukvårdande behandling</a:t>
            </a:r>
          </a:p>
          <a:p>
            <a:r>
              <a:rPr lang="sv-SE" sz="1200" dirty="0"/>
              <a:t>Uteblivet besök enligt asylvård, läkare specialistvård utan remiss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8DC5312-9DA2-DE37-BBF2-C0E73723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27BE8C-1335-58C0-86CA-C453D7D84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367F11-0794-9FD7-5D38-6639393E5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2841DA-DEF3-BDFB-2D2B-6364989B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8645303-2AAE-45D1-913A-B06AE6474513}" type="slidenum">
              <a:rPr lang="sv-SE" smtClean="0"/>
              <a:pPr>
                <a:spcAft>
                  <a:spcPts val="600"/>
                </a:spcAft>
              </a:pPr>
              <a:t>7</a:t>
            </a:fld>
            <a:endParaRPr lang="sv-SE"/>
          </a:p>
        </p:txBody>
      </p:sp>
      <p:pic>
        <p:nvPicPr>
          <p:cNvPr id="15" name="Bildobjekt 14" descr="En bild som visar skiss, rita, konst, origami&#10;&#10;AI-genererat innehåll kan vara felaktigt.">
            <a:extLst>
              <a:ext uri="{FF2B5EF4-FFF2-40B4-BE49-F238E27FC236}">
                <a16:creationId xmlns:a16="http://schemas.microsoft.com/office/drawing/2014/main" id="{0A7BDC19-2ADD-7295-ED41-ADA670511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560637" y="367547"/>
            <a:ext cx="2727577" cy="210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57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D4FD6C-76DB-7220-3914-DC2A1F33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Hälsoundersökning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06184B-9318-B553-85A6-9BB4B8BDEB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Görs i närsjukvården på särskilda utsedda vårdcentraler (noder)</a:t>
            </a: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Ersättning 1820 kr</a:t>
            </a: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Rätt till 1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hälsoundersökning som asylsökande, vid tveksamheter ring GAS först och finns ingen information kan man ringa Migrationsverket.</a:t>
            </a: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Utbetalningsunderlag fylls i för privat vårdgivare för att få ersättning.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664CFB-186E-4EB4-4F7E-EE6B0A0D9AC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3E0804-A737-C1F6-4545-17D858D4371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6FE277-BCF8-E984-CD7B-3E2EA321EC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2583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3E9EF8-FA99-8B42-147B-B53AA2E5C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Utbetalningsunderlag</a:t>
            </a:r>
            <a:br>
              <a:rPr lang="sv-SE" dirty="0"/>
            </a:br>
            <a:r>
              <a:rPr lang="sv-SE" dirty="0"/>
              <a:t>- </a:t>
            </a:r>
            <a:r>
              <a:rPr lang="sv-SE" sz="2000" dirty="0"/>
              <a:t>fylls bara i av privata vårdgivare, övriga verksamheter fångas i filer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326506-B510-262A-D5E6-3DA0F2F005F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0A8F46-5472-89A4-1CB4-25BEAD68B1A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ED61F4-3859-DABD-0CDA-CC63B2F53F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9</a:t>
            </a:fld>
            <a:endParaRPr lang="sv-SE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4558583-325D-0CCE-8425-B4E6E33FD185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10" y="2658140"/>
            <a:ext cx="10703530" cy="253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555387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Halland - blå">
  <a:themeElements>
    <a:clrScheme name="Region Halland">
      <a:dk1>
        <a:sysClr val="windowText" lastClr="000000"/>
      </a:dk1>
      <a:lt1>
        <a:sysClr val="window" lastClr="FFFFFF"/>
      </a:lt1>
      <a:dk2>
        <a:srgbClr val="00495D"/>
      </a:dk2>
      <a:lt2>
        <a:srgbClr val="F8F8F8"/>
      </a:lt2>
      <a:accent1>
        <a:srgbClr val="006858"/>
      </a:accent1>
      <a:accent2>
        <a:srgbClr val="A3D8E7"/>
      </a:accent2>
      <a:accent3>
        <a:srgbClr val="20AC6C"/>
      </a:accent3>
      <a:accent4>
        <a:srgbClr val="D8E69C"/>
      </a:accent4>
      <a:accent5>
        <a:srgbClr val="28B3C7"/>
      </a:accent5>
      <a:accent6>
        <a:srgbClr val="82CD9E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egion Halland blå.potx" id="{5384568C-46C8-4BDA-9C04-5B20A2E297BA}" vid="{85EA6A2E-8FBC-4B2E-B7F1-457A55978CCF}"/>
    </a:ext>
  </a:extLst>
</a:theme>
</file>

<file path=ppt/theme/theme2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BAFFACB8-4293-4F7D-A16F-4F5E89B321D6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_dlc_DocId xmlns="c5abb869-22e9-4cbe-937d-c6312ce7c9e8">JNJNANJ2M574-770643636-3</_dlc_DocId>
    <_dlc_DocIdUrl xmlns="c5abb869-22e9-4cbe-937d-c6312ce7c9e8">
      <Url>https://intra.regionhalland.se/stod-och-service/information-och-kommunikation/mallar-blanketter/mallar-for-powerpoint-presentationer/_layouts/15/DocIdRedir.aspx?ID=JNJNANJ2M574-770643636-3</Url>
      <Description>JNJNANJ2M574-770643636-3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ildresurs" ma:contentTypeID="0x0101009148F5A04DDD49CBA7127AADA5FB792B00AADE34325A8B49CDA8BB4DB53328F2140057A4BE2B0F047E45AA72D1D836F08E97" ma:contentTypeVersion="1" ma:contentTypeDescription="Ladda upp en bild." ma:contentTypeScope="" ma:versionID="c382083df28b84fbd19236405479b914">
  <xsd:schema xmlns:xsd="http://www.w3.org/2001/XMLSchema" xmlns:xs="http://www.w3.org/2001/XMLSchema" xmlns:p="http://schemas.microsoft.com/office/2006/metadata/properties" xmlns:ns1="http://schemas.microsoft.com/sharepoint/v3" xmlns:ns2="BAFFACB8-4293-4F7D-A16F-4F5E89B321D6" xmlns:ns3="http://schemas.microsoft.com/sharepoint/v3/fields" xmlns:ns4="c5abb869-22e9-4cbe-937d-c6312ce7c9e8" targetNamespace="http://schemas.microsoft.com/office/2006/metadata/properties" ma:root="true" ma:fieldsID="36f368b1b3e4c8f1646d79448850abdd" ns1:_="" ns2:_="" ns3:_="" ns4:_="">
    <xsd:import namespace="http://schemas.microsoft.com/sharepoint/v3"/>
    <xsd:import namespace="BAFFACB8-4293-4F7D-A16F-4F5E89B321D6"/>
    <xsd:import namespace="http://schemas.microsoft.com/sharepoint/v3/fields"/>
    <xsd:import namespace="c5abb869-22e9-4cbe-937d-c6312ce7c9e8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-sökväg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typ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-filtyp" ma:hidden="true" ma:internalName="HTML_x0020_File_x0020_Type" ma:readOnly="true">
      <xsd:simpleType>
        <xsd:restriction base="dms:Text"/>
      </xsd:simpleType>
    </xsd:element>
    <xsd:element name="FSObjType" ma:index="11" nillable="true" ma:displayName="Objekttyp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malagt startdatum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malagt slutdatum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ACB8-4293-4F7D-A16F-4F5E89B321D6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Miniatyr finn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Förhandsgranskning finn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Bredd" ma:internalName="ImageWidth" ma:readOnly="true">
      <xsd:simpleType>
        <xsd:restriction base="dms:Unknown"/>
      </xsd:simpleType>
    </xsd:element>
    <xsd:element name="ImageHeight" ma:index="22" nillable="true" ma:displayName="Höjd" ma:internalName="ImageHeight" ma:readOnly="true">
      <xsd:simpleType>
        <xsd:restriction base="dms:Unknown"/>
      </xsd:simpleType>
    </xsd:element>
    <xsd:element name="ImageCreateDate" ma:index="25" nillable="true" ma:displayName="Datum då bilden togs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bb869-22e9-4cbe-937d-c6312ce7c9e8" elementFormDefault="qualified">
    <xsd:import namespace="http://schemas.microsoft.com/office/2006/documentManagement/types"/>
    <xsd:import namespace="http://schemas.microsoft.com/office/infopath/2007/PartnerControls"/>
    <xsd:element name="_dlc_DocId" ma:index="2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Författare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 ma:index="23" ma:displayName="Kommentarer"/>
        <xsd:element name="keywords" minOccurs="0" maxOccurs="1" type="xsd:string" ma:index="14" ma:displayName="Nyckelord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72A9AC-DD7B-45E7-ADCD-066B8DC421C0}">
  <ds:schemaRefs>
    <ds:schemaRef ds:uri="http://schemas.microsoft.com/office/2006/metadata/properties"/>
    <ds:schemaRef ds:uri="http://schemas.microsoft.com/office/infopath/2007/PartnerControls"/>
    <ds:schemaRef ds:uri="BAFFACB8-4293-4F7D-A16F-4F5E89B321D6"/>
    <ds:schemaRef ds:uri="http://schemas.microsoft.com/sharepoint/v3"/>
    <ds:schemaRef ds:uri="http://schemas.microsoft.com/sharepoint/v3/fields"/>
    <ds:schemaRef ds:uri="c5abb869-22e9-4cbe-937d-c6312ce7c9e8"/>
  </ds:schemaRefs>
</ds:datastoreItem>
</file>

<file path=customXml/itemProps2.xml><?xml version="1.0" encoding="utf-8"?>
<ds:datastoreItem xmlns:ds="http://schemas.openxmlformats.org/officeDocument/2006/customXml" ds:itemID="{C4645CAB-CF71-4A9A-BEC8-D2F442DACB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AFFACB8-4293-4F7D-A16F-4F5E89B321D6"/>
    <ds:schemaRef ds:uri="http://schemas.microsoft.com/sharepoint/v3/fields"/>
    <ds:schemaRef ds:uri="c5abb869-22e9-4cbe-937d-c6312ce7c9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DE45A8-A462-4BA0-9D4C-476F29A9753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D942FC4-9B91-4147-9ADB-E58F9F11AD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Halland mall blå PP</Template>
  <TotalTime>1578</TotalTime>
  <Words>1208</Words>
  <Application>Microsoft Office PowerPoint</Application>
  <PresentationFormat>Bredbild</PresentationFormat>
  <Paragraphs>156</Paragraphs>
  <Slides>18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Region Halland - blå</vt:lpstr>
      <vt:lpstr>Asylsökande, tillståndslös mfl</vt:lpstr>
      <vt:lpstr>Asylsökande</vt:lpstr>
      <vt:lpstr>Vilken vård har asylsökande rätt till  - vuxna över 20 år</vt:lpstr>
      <vt:lpstr>Vilken vård har asylsökande rätt till  - barn och ungdomar under 20 år</vt:lpstr>
      <vt:lpstr>Digitala LMA kort</vt:lpstr>
      <vt:lpstr>Vård innan LMA kort är utfärdat</vt:lpstr>
      <vt:lpstr>PowerPoint-presentation</vt:lpstr>
      <vt:lpstr>Hälsoundersökning </vt:lpstr>
      <vt:lpstr>Utbetalningsunderlag - fylls bara i av privata vårdgivare, övriga verksamheter fångas i filer</vt:lpstr>
      <vt:lpstr>Uteblivet besök</vt:lpstr>
      <vt:lpstr>400 kr regeln</vt:lpstr>
      <vt:lpstr>Vem är tillståndslös (papperslös, gömd) En person som vistas i Sverige på olaga grunder.</vt:lpstr>
      <vt:lpstr>Vilken vård har tillståndslös rätt till Faller utanför Migrationsverkets ansvar</vt:lpstr>
      <vt:lpstr>Telefonnummer</vt:lpstr>
      <vt:lpstr>Kvotflykting </vt:lpstr>
      <vt:lpstr>Ukrainsk medborgare</vt:lpstr>
      <vt:lpstr>PowerPoint-presentation</vt:lpstr>
      <vt:lpstr>Britt-Inger Pettersson Huvudjournal och Hälsoinformatik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Pettersson Britt-Inger RGS</dc:creator>
  <cp:keywords>class='Open'</cp:keywords>
  <dc:description/>
  <cp:lastModifiedBy>Pettersson Britt-Inger RK</cp:lastModifiedBy>
  <cp:revision>1</cp:revision>
  <dcterms:created xsi:type="dcterms:W3CDTF">2022-05-12T11:26:33Z</dcterms:created>
  <dcterms:modified xsi:type="dcterms:W3CDTF">2025-06-03T17:32:52Z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0x0101009148F5A04DDD49CBA7127AADA5FB792B00AADE34325A8B49CDA8BB4DB53328F2140057A4BE2B0F047E45AA72D1D836F08E97</vt:lpwstr>
  </property>
  <property fmtid="{D5CDD505-2E9C-101B-9397-08002B2CF9AE}" pid="3" name="_dlc_DocIdItemGuid">
    <vt:lpwstr>e973e618-86d0-4e8d-b037-f3fa2d2c9509</vt:lpwstr>
  </property>
</Properties>
</file>