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8" r:id="rId6"/>
  </p:sldMasterIdLst>
  <p:notesMasterIdLst>
    <p:notesMasterId r:id="rId34"/>
  </p:notesMasterIdLst>
  <p:handoutMasterIdLst>
    <p:handoutMasterId r:id="rId35"/>
  </p:handoutMasterIdLst>
  <p:sldIdLst>
    <p:sldId id="284" r:id="rId7"/>
    <p:sldId id="288" r:id="rId8"/>
    <p:sldId id="289" r:id="rId9"/>
    <p:sldId id="290" r:id="rId10"/>
    <p:sldId id="291" r:id="rId11"/>
    <p:sldId id="292" r:id="rId12"/>
    <p:sldId id="297" r:id="rId13"/>
    <p:sldId id="298" r:id="rId14"/>
    <p:sldId id="296" r:id="rId15"/>
    <p:sldId id="295" r:id="rId16"/>
    <p:sldId id="321" r:id="rId17"/>
    <p:sldId id="300" r:id="rId18"/>
    <p:sldId id="310" r:id="rId19"/>
    <p:sldId id="304" r:id="rId20"/>
    <p:sldId id="305" r:id="rId21"/>
    <p:sldId id="306" r:id="rId22"/>
    <p:sldId id="318" r:id="rId23"/>
    <p:sldId id="320" r:id="rId24"/>
    <p:sldId id="307" r:id="rId25"/>
    <p:sldId id="309" r:id="rId26"/>
    <p:sldId id="311" r:id="rId27"/>
    <p:sldId id="313" r:id="rId28"/>
    <p:sldId id="314" r:id="rId29"/>
    <p:sldId id="315" r:id="rId30"/>
    <p:sldId id="316" r:id="rId31"/>
    <p:sldId id="317" r:id="rId32"/>
    <p:sldId id="286" r:id="rId3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/>
        </p14:section>
        <p14:section name="Presentation" id="{3A8E3980-A42D-493A-9520-B376ACD18F40}">
          <p14:sldIdLst>
            <p14:sldId id="284"/>
            <p14:sldId id="288"/>
            <p14:sldId id="289"/>
            <p14:sldId id="290"/>
            <p14:sldId id="291"/>
            <p14:sldId id="292"/>
            <p14:sldId id="297"/>
            <p14:sldId id="298"/>
            <p14:sldId id="296"/>
            <p14:sldId id="295"/>
            <p14:sldId id="321"/>
            <p14:sldId id="300"/>
            <p14:sldId id="310"/>
            <p14:sldId id="304"/>
            <p14:sldId id="305"/>
            <p14:sldId id="306"/>
            <p14:sldId id="318"/>
            <p14:sldId id="320"/>
            <p14:sldId id="307"/>
            <p14:sldId id="309"/>
            <p14:sldId id="311"/>
            <p14:sldId id="313"/>
            <p14:sldId id="314"/>
            <p14:sldId id="315"/>
            <p14:sldId id="316"/>
            <p14:sldId id="317"/>
            <p14:sldId id="286"/>
          </p14:sldIdLst>
        </p14:section>
        <p14:section name="Exempelsidor" id="{4A760F55-63D0-441C-9AC0-AA6EC905C8D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A7141-52DE-45F4-BC16-778EF3B24EC3}" v="6" dt="2025-06-03T17:47:14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8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tersson Britt-Inger RGS" userId="1bbdc8f9-eda4-4724-b45d-5e7132e19760" providerId="ADAL" clId="{63DA9CED-05C4-4F0D-921B-445E1BC0CDE3}"/>
    <pc:docChg chg="modSld">
      <pc:chgData name="Pettersson Britt-Inger RGS" userId="1bbdc8f9-eda4-4724-b45d-5e7132e19760" providerId="ADAL" clId="{63DA9CED-05C4-4F0D-921B-445E1BC0CDE3}" dt="2023-05-23T07:15:02.663" v="1" actId="20577"/>
      <pc:docMkLst>
        <pc:docMk/>
      </pc:docMkLst>
      <pc:sldChg chg="modSp mod">
        <pc:chgData name="Pettersson Britt-Inger RGS" userId="1bbdc8f9-eda4-4724-b45d-5e7132e19760" providerId="ADAL" clId="{63DA9CED-05C4-4F0D-921B-445E1BC0CDE3}" dt="2023-05-23T07:15:02.663" v="1" actId="20577"/>
        <pc:sldMkLst>
          <pc:docMk/>
          <pc:sldMk cId="208573018" sldId="297"/>
        </pc:sldMkLst>
      </pc:sldChg>
    </pc:docChg>
  </pc:docChgLst>
  <pc:docChgLst>
    <pc:chgData name="Pettersson Britt-Inger RGS" userId="1bbdc8f9-eda4-4724-b45d-5e7132e19760" providerId="ADAL" clId="{6FEC7A2E-7BB6-46E9-9A92-5D6345E70AD6}"/>
    <pc:docChg chg="modSld">
      <pc:chgData name="Pettersson Britt-Inger RGS" userId="1bbdc8f9-eda4-4724-b45d-5e7132e19760" providerId="ADAL" clId="{6FEC7A2E-7BB6-46E9-9A92-5D6345E70AD6}" dt="2023-05-16T11:45:43.912" v="63" actId="14100"/>
      <pc:docMkLst>
        <pc:docMk/>
      </pc:docMkLst>
      <pc:sldChg chg="modSp mod">
        <pc:chgData name="Pettersson Britt-Inger RGS" userId="1bbdc8f9-eda4-4724-b45d-5e7132e19760" providerId="ADAL" clId="{6FEC7A2E-7BB6-46E9-9A92-5D6345E70AD6}" dt="2023-05-16T11:45:43.912" v="63" actId="14100"/>
        <pc:sldMkLst>
          <pc:docMk/>
          <pc:sldMk cId="2432928908" sldId="289"/>
        </pc:sldMkLst>
      </pc:sldChg>
    </pc:docChg>
  </pc:docChgLst>
  <pc:docChgLst>
    <pc:chgData name="Pettersson Britt-Inger RK" userId="1bbdc8f9-eda4-4724-b45d-5e7132e19760" providerId="ADAL" clId="{8A4A7141-52DE-45F4-BC16-778EF3B24EC3}"/>
    <pc:docChg chg="undo custSel addSld delSld modSld modSection">
      <pc:chgData name="Pettersson Britt-Inger RK" userId="1bbdc8f9-eda4-4724-b45d-5e7132e19760" providerId="ADAL" clId="{8A4A7141-52DE-45F4-BC16-778EF3B24EC3}" dt="2025-06-03T17:56:00.411" v="2316" actId="27614"/>
      <pc:docMkLst>
        <pc:docMk/>
      </pc:docMkLst>
      <pc:sldChg chg="addSp delSp modSp del mod modClrScheme chgLayout">
        <pc:chgData name="Pettersson Britt-Inger RK" userId="1bbdc8f9-eda4-4724-b45d-5e7132e19760" providerId="ADAL" clId="{8A4A7141-52DE-45F4-BC16-778EF3B24EC3}" dt="2025-05-28T18:02:13.161" v="815" actId="2696"/>
        <pc:sldMkLst>
          <pc:docMk/>
          <pc:sldMk cId="2276756633" sldId="302"/>
        </pc:sldMkLst>
      </pc:sldChg>
      <pc:sldChg chg="modSp mod">
        <pc:chgData name="Pettersson Britt-Inger RK" userId="1bbdc8f9-eda4-4724-b45d-5e7132e19760" providerId="ADAL" clId="{8A4A7141-52DE-45F4-BC16-778EF3B24EC3}" dt="2025-05-28T17:46:09.373" v="162" actId="20577"/>
        <pc:sldMkLst>
          <pc:docMk/>
          <pc:sldMk cId="13341903" sldId="306"/>
        </pc:sldMkLst>
        <pc:spChg chg="mod">
          <ac:chgData name="Pettersson Britt-Inger RK" userId="1bbdc8f9-eda4-4724-b45d-5e7132e19760" providerId="ADAL" clId="{8A4A7141-52DE-45F4-BC16-778EF3B24EC3}" dt="2025-05-28T17:46:09.373" v="162" actId="20577"/>
          <ac:spMkLst>
            <pc:docMk/>
            <pc:sldMk cId="13341903" sldId="306"/>
            <ac:spMk id="3" creationId="{45C3394B-F266-C42D-BA1D-6818FBC18DDD}"/>
          </ac:spMkLst>
        </pc:spChg>
      </pc:sldChg>
      <pc:sldChg chg="addSp modSp mod modClrScheme chgLayout">
        <pc:chgData name="Pettersson Britt-Inger RK" userId="1bbdc8f9-eda4-4724-b45d-5e7132e19760" providerId="ADAL" clId="{8A4A7141-52DE-45F4-BC16-778EF3B24EC3}" dt="2025-05-28T18:08:01.651" v="822" actId="20577"/>
        <pc:sldMkLst>
          <pc:docMk/>
          <pc:sldMk cId="2812924742" sldId="309"/>
        </pc:sldMkLst>
        <pc:spChg chg="mod">
          <ac:chgData name="Pettersson Britt-Inger RK" userId="1bbdc8f9-eda4-4724-b45d-5e7132e19760" providerId="ADAL" clId="{8A4A7141-52DE-45F4-BC16-778EF3B24EC3}" dt="2025-05-28T18:07:49.397" v="821" actId="26606"/>
          <ac:spMkLst>
            <pc:docMk/>
            <pc:sldMk cId="2812924742" sldId="309"/>
            <ac:spMk id="2" creationId="{4925EF5A-7B3F-2F05-E83B-9A947F06FC3C}"/>
          </ac:spMkLst>
        </pc:spChg>
        <pc:spChg chg="mod">
          <ac:chgData name="Pettersson Britt-Inger RK" userId="1bbdc8f9-eda4-4724-b45d-5e7132e19760" providerId="ADAL" clId="{8A4A7141-52DE-45F4-BC16-778EF3B24EC3}" dt="2025-05-28T18:08:01.651" v="822" actId="20577"/>
          <ac:spMkLst>
            <pc:docMk/>
            <pc:sldMk cId="2812924742" sldId="309"/>
            <ac:spMk id="3" creationId="{7D8F4235-029E-44D2-7CD2-62C05BC66810}"/>
          </ac:spMkLst>
        </pc:spChg>
        <pc:spChg chg="mod">
          <ac:chgData name="Pettersson Britt-Inger RK" userId="1bbdc8f9-eda4-4724-b45d-5e7132e19760" providerId="ADAL" clId="{8A4A7141-52DE-45F4-BC16-778EF3B24EC3}" dt="2025-05-28T18:07:49.397" v="821" actId="26606"/>
          <ac:spMkLst>
            <pc:docMk/>
            <pc:sldMk cId="2812924742" sldId="309"/>
            <ac:spMk id="4" creationId="{2AF260A0-1159-C267-6744-9FD327BE9E8C}"/>
          </ac:spMkLst>
        </pc:spChg>
        <pc:spChg chg="mod">
          <ac:chgData name="Pettersson Britt-Inger RK" userId="1bbdc8f9-eda4-4724-b45d-5e7132e19760" providerId="ADAL" clId="{8A4A7141-52DE-45F4-BC16-778EF3B24EC3}" dt="2025-05-28T18:07:49.397" v="821" actId="26606"/>
          <ac:spMkLst>
            <pc:docMk/>
            <pc:sldMk cId="2812924742" sldId="309"/>
            <ac:spMk id="5" creationId="{E9C02DA4-39D8-ECB4-F25E-2E859168E41A}"/>
          </ac:spMkLst>
        </pc:spChg>
        <pc:spChg chg="mod">
          <ac:chgData name="Pettersson Britt-Inger RK" userId="1bbdc8f9-eda4-4724-b45d-5e7132e19760" providerId="ADAL" clId="{8A4A7141-52DE-45F4-BC16-778EF3B24EC3}" dt="2025-05-28T18:07:49.397" v="821" actId="26606"/>
          <ac:spMkLst>
            <pc:docMk/>
            <pc:sldMk cId="2812924742" sldId="309"/>
            <ac:spMk id="6" creationId="{F128087A-49B1-BA6F-18D2-38799B496404}"/>
          </ac:spMkLst>
        </pc:spChg>
        <pc:picChg chg="add mod ord">
          <ac:chgData name="Pettersson Britt-Inger RK" userId="1bbdc8f9-eda4-4724-b45d-5e7132e19760" providerId="ADAL" clId="{8A4A7141-52DE-45F4-BC16-778EF3B24EC3}" dt="2025-05-28T18:07:49.397" v="821" actId="26606"/>
          <ac:picMkLst>
            <pc:docMk/>
            <pc:sldMk cId="2812924742" sldId="309"/>
            <ac:picMk id="2050" creationId="{33EDD30C-4547-67DC-FB50-63BA2A0997D9}"/>
          </ac:picMkLst>
        </pc:picChg>
      </pc:sldChg>
      <pc:sldChg chg="addSp modSp mod modClrScheme chgLayout">
        <pc:chgData name="Pettersson Britt-Inger RK" userId="1bbdc8f9-eda4-4724-b45d-5e7132e19760" providerId="ADAL" clId="{8A4A7141-52DE-45F4-BC16-778EF3B24EC3}" dt="2025-06-03T17:56:00.411" v="2316" actId="27614"/>
        <pc:sldMkLst>
          <pc:docMk/>
          <pc:sldMk cId="1255112585" sldId="313"/>
        </pc:sldMkLst>
        <pc:spChg chg="mod">
          <ac:chgData name="Pettersson Britt-Inger RK" userId="1bbdc8f9-eda4-4724-b45d-5e7132e19760" providerId="ADAL" clId="{8A4A7141-52DE-45F4-BC16-778EF3B24EC3}" dt="2025-06-03T17:55:51.636" v="2315" actId="26606"/>
          <ac:spMkLst>
            <pc:docMk/>
            <pc:sldMk cId="1255112585" sldId="313"/>
            <ac:spMk id="2" creationId="{44FBC09D-F40B-4923-CBAD-4A2533E0565F}"/>
          </ac:spMkLst>
        </pc:spChg>
        <pc:spChg chg="mod">
          <ac:chgData name="Pettersson Britt-Inger RK" userId="1bbdc8f9-eda4-4724-b45d-5e7132e19760" providerId="ADAL" clId="{8A4A7141-52DE-45F4-BC16-778EF3B24EC3}" dt="2025-06-03T17:55:51.636" v="2315" actId="26606"/>
          <ac:spMkLst>
            <pc:docMk/>
            <pc:sldMk cId="1255112585" sldId="313"/>
            <ac:spMk id="3" creationId="{45DEC23F-3BBE-3EB0-94F6-BD18E8889210}"/>
          </ac:spMkLst>
        </pc:spChg>
        <pc:spChg chg="mod">
          <ac:chgData name="Pettersson Britt-Inger RK" userId="1bbdc8f9-eda4-4724-b45d-5e7132e19760" providerId="ADAL" clId="{8A4A7141-52DE-45F4-BC16-778EF3B24EC3}" dt="2025-06-03T17:55:51.636" v="2315" actId="26606"/>
          <ac:spMkLst>
            <pc:docMk/>
            <pc:sldMk cId="1255112585" sldId="313"/>
            <ac:spMk id="4" creationId="{4A8DE615-FC0F-16EF-9E98-7A553114FC92}"/>
          </ac:spMkLst>
        </pc:spChg>
        <pc:spChg chg="mod">
          <ac:chgData name="Pettersson Britt-Inger RK" userId="1bbdc8f9-eda4-4724-b45d-5e7132e19760" providerId="ADAL" clId="{8A4A7141-52DE-45F4-BC16-778EF3B24EC3}" dt="2025-06-03T17:55:51.636" v="2315" actId="26606"/>
          <ac:spMkLst>
            <pc:docMk/>
            <pc:sldMk cId="1255112585" sldId="313"/>
            <ac:spMk id="5" creationId="{59E0CA98-4D6F-C609-413F-037AC65019AC}"/>
          </ac:spMkLst>
        </pc:spChg>
        <pc:spChg chg="mod">
          <ac:chgData name="Pettersson Britt-Inger RK" userId="1bbdc8f9-eda4-4724-b45d-5e7132e19760" providerId="ADAL" clId="{8A4A7141-52DE-45F4-BC16-778EF3B24EC3}" dt="2025-06-03T17:55:51.636" v="2315" actId="26606"/>
          <ac:spMkLst>
            <pc:docMk/>
            <pc:sldMk cId="1255112585" sldId="313"/>
            <ac:spMk id="6" creationId="{53BEC5C9-3020-2B57-E11F-2B9F2B755985}"/>
          </ac:spMkLst>
        </pc:spChg>
        <pc:picChg chg="add mod ord">
          <ac:chgData name="Pettersson Britt-Inger RK" userId="1bbdc8f9-eda4-4724-b45d-5e7132e19760" providerId="ADAL" clId="{8A4A7141-52DE-45F4-BC16-778EF3B24EC3}" dt="2025-06-03T17:56:00.411" v="2316" actId="27614"/>
          <ac:picMkLst>
            <pc:docMk/>
            <pc:sldMk cId="1255112585" sldId="313"/>
            <ac:picMk id="8" creationId="{F498BF03-2AC9-BA8A-EA96-CF38BB36B58A}"/>
          </ac:picMkLst>
        </pc:picChg>
      </pc:sldChg>
      <pc:sldChg chg="modSp mod">
        <pc:chgData name="Pettersson Britt-Inger RK" userId="1bbdc8f9-eda4-4724-b45d-5e7132e19760" providerId="ADAL" clId="{8A4A7141-52DE-45F4-BC16-778EF3B24EC3}" dt="2025-06-02T18:30:02.057" v="1361" actId="20577"/>
        <pc:sldMkLst>
          <pc:docMk/>
          <pc:sldMk cId="3787399622" sldId="314"/>
        </pc:sldMkLst>
        <pc:spChg chg="mod">
          <ac:chgData name="Pettersson Britt-Inger RK" userId="1bbdc8f9-eda4-4724-b45d-5e7132e19760" providerId="ADAL" clId="{8A4A7141-52DE-45F4-BC16-778EF3B24EC3}" dt="2025-06-02T18:30:02.057" v="1361" actId="20577"/>
          <ac:spMkLst>
            <pc:docMk/>
            <pc:sldMk cId="3787399622" sldId="314"/>
            <ac:spMk id="2" creationId="{DC5476A6-EAF0-2986-AE51-A63297F77C23}"/>
          </ac:spMkLst>
        </pc:spChg>
        <pc:spChg chg="mod">
          <ac:chgData name="Pettersson Britt-Inger RK" userId="1bbdc8f9-eda4-4724-b45d-5e7132e19760" providerId="ADAL" clId="{8A4A7141-52DE-45F4-BC16-778EF3B24EC3}" dt="2025-06-02T18:29:31.505" v="1333" actId="20577"/>
          <ac:spMkLst>
            <pc:docMk/>
            <pc:sldMk cId="3787399622" sldId="314"/>
            <ac:spMk id="3" creationId="{4C4570BD-685C-691C-3A4C-292653E04B8B}"/>
          </ac:spMkLst>
        </pc:spChg>
      </pc:sldChg>
      <pc:sldChg chg="modSp mod">
        <pc:chgData name="Pettersson Britt-Inger RK" userId="1bbdc8f9-eda4-4724-b45d-5e7132e19760" providerId="ADAL" clId="{8A4A7141-52DE-45F4-BC16-778EF3B24EC3}" dt="2025-06-03T17:39:41.650" v="2082" actId="20577"/>
        <pc:sldMkLst>
          <pc:docMk/>
          <pc:sldMk cId="770738248" sldId="315"/>
        </pc:sldMkLst>
        <pc:spChg chg="mod">
          <ac:chgData name="Pettersson Britt-Inger RK" userId="1bbdc8f9-eda4-4724-b45d-5e7132e19760" providerId="ADAL" clId="{8A4A7141-52DE-45F4-BC16-778EF3B24EC3}" dt="2025-06-03T17:39:41.650" v="2082" actId="20577"/>
          <ac:spMkLst>
            <pc:docMk/>
            <pc:sldMk cId="770738248" sldId="315"/>
            <ac:spMk id="3" creationId="{229DFEC8-483C-12A7-4D2D-3CB90618F2C7}"/>
          </ac:spMkLst>
        </pc:spChg>
      </pc:sldChg>
      <pc:sldChg chg="modSp mod">
        <pc:chgData name="Pettersson Britt-Inger RK" userId="1bbdc8f9-eda4-4724-b45d-5e7132e19760" providerId="ADAL" clId="{8A4A7141-52DE-45F4-BC16-778EF3B24EC3}" dt="2025-06-03T17:46:24.545" v="2225" actId="6549"/>
        <pc:sldMkLst>
          <pc:docMk/>
          <pc:sldMk cId="316480245" sldId="316"/>
        </pc:sldMkLst>
        <pc:spChg chg="mod">
          <ac:chgData name="Pettersson Britt-Inger RK" userId="1bbdc8f9-eda4-4724-b45d-5e7132e19760" providerId="ADAL" clId="{8A4A7141-52DE-45F4-BC16-778EF3B24EC3}" dt="2025-06-03T17:46:24.545" v="2225" actId="6549"/>
          <ac:spMkLst>
            <pc:docMk/>
            <pc:sldMk cId="316480245" sldId="316"/>
            <ac:spMk id="3" creationId="{C2704E13-734F-9E9C-48F7-4CEA51A3E1C4}"/>
          </ac:spMkLst>
        </pc:spChg>
      </pc:sldChg>
      <pc:sldChg chg="addSp modSp mod modClrScheme chgLayout">
        <pc:chgData name="Pettersson Britt-Inger RK" userId="1bbdc8f9-eda4-4724-b45d-5e7132e19760" providerId="ADAL" clId="{8A4A7141-52DE-45F4-BC16-778EF3B24EC3}" dt="2025-06-03T17:51:35.039" v="2309" actId="14100"/>
        <pc:sldMkLst>
          <pc:docMk/>
          <pc:sldMk cId="342006366" sldId="317"/>
        </pc:sldMkLst>
        <pc:spChg chg="mod">
          <ac:chgData name="Pettersson Britt-Inger RK" userId="1bbdc8f9-eda4-4724-b45d-5e7132e19760" providerId="ADAL" clId="{8A4A7141-52DE-45F4-BC16-778EF3B24EC3}" dt="2025-06-03T17:48:16.900" v="2232" actId="26606"/>
          <ac:spMkLst>
            <pc:docMk/>
            <pc:sldMk cId="342006366" sldId="317"/>
            <ac:spMk id="2" creationId="{764C66B5-12DA-E82F-9511-062711ADE4AB}"/>
          </ac:spMkLst>
        </pc:spChg>
        <pc:spChg chg="mod">
          <ac:chgData name="Pettersson Britt-Inger RK" userId="1bbdc8f9-eda4-4724-b45d-5e7132e19760" providerId="ADAL" clId="{8A4A7141-52DE-45F4-BC16-778EF3B24EC3}" dt="2025-06-03T17:48:42.779" v="2304" actId="20577"/>
          <ac:spMkLst>
            <pc:docMk/>
            <pc:sldMk cId="342006366" sldId="317"/>
            <ac:spMk id="3" creationId="{747CF81C-DC51-DA67-4E8E-E2A4FF5CB396}"/>
          </ac:spMkLst>
        </pc:spChg>
        <pc:spChg chg="mod">
          <ac:chgData name="Pettersson Britt-Inger RK" userId="1bbdc8f9-eda4-4724-b45d-5e7132e19760" providerId="ADAL" clId="{8A4A7141-52DE-45F4-BC16-778EF3B24EC3}" dt="2025-06-03T17:48:16.900" v="2232" actId="26606"/>
          <ac:spMkLst>
            <pc:docMk/>
            <pc:sldMk cId="342006366" sldId="317"/>
            <ac:spMk id="4" creationId="{F2065CBD-3212-79C6-E335-D2325D4D5C7A}"/>
          </ac:spMkLst>
        </pc:spChg>
        <pc:spChg chg="mod">
          <ac:chgData name="Pettersson Britt-Inger RK" userId="1bbdc8f9-eda4-4724-b45d-5e7132e19760" providerId="ADAL" clId="{8A4A7141-52DE-45F4-BC16-778EF3B24EC3}" dt="2025-06-03T17:48:16.900" v="2232" actId="26606"/>
          <ac:spMkLst>
            <pc:docMk/>
            <pc:sldMk cId="342006366" sldId="317"/>
            <ac:spMk id="5" creationId="{321E551E-4729-59A7-A322-CCD4FFC09422}"/>
          </ac:spMkLst>
        </pc:spChg>
        <pc:spChg chg="mod">
          <ac:chgData name="Pettersson Britt-Inger RK" userId="1bbdc8f9-eda4-4724-b45d-5e7132e19760" providerId="ADAL" clId="{8A4A7141-52DE-45F4-BC16-778EF3B24EC3}" dt="2025-06-03T17:48:16.900" v="2232" actId="26606"/>
          <ac:spMkLst>
            <pc:docMk/>
            <pc:sldMk cId="342006366" sldId="317"/>
            <ac:spMk id="6" creationId="{21B88A55-05D5-7D79-5DE1-C88B03928034}"/>
          </ac:spMkLst>
        </pc:spChg>
        <pc:picChg chg="add mod ord modCrop">
          <ac:chgData name="Pettersson Britt-Inger RK" userId="1bbdc8f9-eda4-4724-b45d-5e7132e19760" providerId="ADAL" clId="{8A4A7141-52DE-45F4-BC16-778EF3B24EC3}" dt="2025-06-03T17:51:35.039" v="2309" actId="14100"/>
          <ac:picMkLst>
            <pc:docMk/>
            <pc:sldMk cId="342006366" sldId="317"/>
            <ac:picMk id="8" creationId="{0A3B3041-B068-EA80-94E9-27FC0A3B82B6}"/>
          </ac:picMkLst>
        </pc:picChg>
      </pc:sldChg>
      <pc:sldChg chg="addSp delSp modSp new mod modClrScheme chgLayout">
        <pc:chgData name="Pettersson Britt-Inger RK" userId="1bbdc8f9-eda4-4724-b45d-5e7132e19760" providerId="ADAL" clId="{8A4A7141-52DE-45F4-BC16-778EF3B24EC3}" dt="2025-06-03T17:37:47.577" v="2078" actId="20577"/>
        <pc:sldMkLst>
          <pc:docMk/>
          <pc:sldMk cId="466057178" sldId="321"/>
        </pc:sldMkLst>
        <pc:spChg chg="add del mod ord">
          <ac:chgData name="Pettersson Britt-Inger RK" userId="1bbdc8f9-eda4-4724-b45d-5e7132e19760" providerId="ADAL" clId="{8A4A7141-52DE-45F4-BC16-778EF3B24EC3}" dt="2025-06-03T17:36:49.875" v="2039" actId="26606"/>
          <ac:spMkLst>
            <pc:docMk/>
            <pc:sldMk cId="466057178" sldId="321"/>
            <ac:spMk id="2" creationId="{2D779DA4-B1F4-6203-5EC8-9F2C02CBEDBC}"/>
          </ac:spMkLst>
        </pc:spChg>
        <pc:spChg chg="mod ord">
          <ac:chgData name="Pettersson Britt-Inger RK" userId="1bbdc8f9-eda4-4724-b45d-5e7132e19760" providerId="ADAL" clId="{8A4A7141-52DE-45F4-BC16-778EF3B24EC3}" dt="2025-06-03T17:36:49.875" v="2039" actId="26606"/>
          <ac:spMkLst>
            <pc:docMk/>
            <pc:sldMk cId="466057178" sldId="321"/>
            <ac:spMk id="5" creationId="{D95DE14D-C6F4-565A-72EA-220AE98D64D1}"/>
          </ac:spMkLst>
        </pc:spChg>
        <pc:spChg chg="mod ord">
          <ac:chgData name="Pettersson Britt-Inger RK" userId="1bbdc8f9-eda4-4724-b45d-5e7132e19760" providerId="ADAL" clId="{8A4A7141-52DE-45F4-BC16-778EF3B24EC3}" dt="2025-06-03T17:36:49.875" v="2039" actId="26606"/>
          <ac:spMkLst>
            <pc:docMk/>
            <pc:sldMk cId="466057178" sldId="321"/>
            <ac:spMk id="6" creationId="{708A9C03-413D-515F-B7F8-729A473AA4C6}"/>
          </ac:spMkLst>
        </pc:spChg>
        <pc:spChg chg="mod ord">
          <ac:chgData name="Pettersson Britt-Inger RK" userId="1bbdc8f9-eda4-4724-b45d-5e7132e19760" providerId="ADAL" clId="{8A4A7141-52DE-45F4-BC16-778EF3B24EC3}" dt="2025-06-03T17:36:49.875" v="2039" actId="26606"/>
          <ac:spMkLst>
            <pc:docMk/>
            <pc:sldMk cId="466057178" sldId="321"/>
            <ac:spMk id="7" creationId="{4D820F77-84C9-65FA-63A9-BD866EE6D2A8}"/>
          </ac:spMkLst>
        </pc:spChg>
        <pc:spChg chg="add del mod ord">
          <ac:chgData name="Pettersson Britt-Inger RK" userId="1bbdc8f9-eda4-4724-b45d-5e7132e19760" providerId="ADAL" clId="{8A4A7141-52DE-45F4-BC16-778EF3B24EC3}" dt="2025-06-03T17:35:23.732" v="2026" actId="700"/>
          <ac:spMkLst>
            <pc:docMk/>
            <pc:sldMk cId="466057178" sldId="321"/>
            <ac:spMk id="8" creationId="{EC39F363-5AF1-F4F7-FE78-8D50DCFA32CC}"/>
          </ac:spMkLst>
        </pc:spChg>
        <pc:spChg chg="add del mod ord">
          <ac:chgData name="Pettersson Britt-Inger RK" userId="1bbdc8f9-eda4-4724-b45d-5e7132e19760" providerId="ADAL" clId="{8A4A7141-52DE-45F4-BC16-778EF3B24EC3}" dt="2025-06-03T17:36:49.875" v="2039" actId="26606"/>
          <ac:spMkLst>
            <pc:docMk/>
            <pc:sldMk cId="466057178" sldId="321"/>
            <ac:spMk id="9" creationId="{08C91DC4-FD65-DA0C-0C94-B0188082F8F6}"/>
          </ac:spMkLst>
        </pc:spChg>
        <pc:spChg chg="add mod ord">
          <ac:chgData name="Pettersson Britt-Inger RK" userId="1bbdc8f9-eda4-4724-b45d-5e7132e19760" providerId="ADAL" clId="{8A4A7141-52DE-45F4-BC16-778EF3B24EC3}" dt="2025-06-03T17:37:27.196" v="2040" actId="26606"/>
          <ac:spMkLst>
            <pc:docMk/>
            <pc:sldMk cId="466057178" sldId="321"/>
            <ac:spMk id="10" creationId="{13B2C6A5-4759-D2E1-8DBA-1DF488557453}"/>
          </ac:spMkLst>
        </pc:spChg>
        <pc:spChg chg="add del mod">
          <ac:chgData name="Pettersson Britt-Inger RK" userId="1bbdc8f9-eda4-4724-b45d-5e7132e19760" providerId="ADAL" clId="{8A4A7141-52DE-45F4-BC16-778EF3B24EC3}" dt="2025-06-03T17:36:48.332" v="2036" actId="26606"/>
          <ac:spMkLst>
            <pc:docMk/>
            <pc:sldMk cId="466057178" sldId="321"/>
            <ac:spMk id="15" creationId="{AD12C02B-F618-4ADE-904B-395E79067E55}"/>
          </ac:spMkLst>
        </pc:spChg>
        <pc:spChg chg="add del">
          <ac:chgData name="Pettersson Britt-Inger RK" userId="1bbdc8f9-eda4-4724-b45d-5e7132e19760" providerId="ADAL" clId="{8A4A7141-52DE-45F4-BC16-778EF3B24EC3}" dt="2025-06-03T17:35:38.706" v="2028" actId="26606"/>
          <ac:spMkLst>
            <pc:docMk/>
            <pc:sldMk cId="466057178" sldId="321"/>
            <ac:spMk id="16" creationId="{0AA71B8E-8E7B-1FAD-EABC-C4B9D8476C72}"/>
          </ac:spMkLst>
        </pc:spChg>
        <pc:spChg chg="add del mod">
          <ac:chgData name="Pettersson Britt-Inger RK" userId="1bbdc8f9-eda4-4724-b45d-5e7132e19760" providerId="ADAL" clId="{8A4A7141-52DE-45F4-BC16-778EF3B24EC3}" dt="2025-06-03T17:36:48.332" v="2036" actId="26606"/>
          <ac:spMkLst>
            <pc:docMk/>
            <pc:sldMk cId="466057178" sldId="321"/>
            <ac:spMk id="17" creationId="{DCE9A4A2-DF1D-E2E3-DB5E-2F5D15CD5C28}"/>
          </ac:spMkLst>
        </pc:spChg>
        <pc:spChg chg="add del">
          <ac:chgData name="Pettersson Britt-Inger RK" userId="1bbdc8f9-eda4-4724-b45d-5e7132e19760" providerId="ADAL" clId="{8A4A7141-52DE-45F4-BC16-778EF3B24EC3}" dt="2025-06-03T17:35:44.661" v="2030" actId="26606"/>
          <ac:spMkLst>
            <pc:docMk/>
            <pc:sldMk cId="466057178" sldId="321"/>
            <ac:spMk id="18" creationId="{DE5EB1EF-1AEC-85DD-BFAD-989BDC09655B}"/>
          </ac:spMkLst>
        </pc:spChg>
        <pc:spChg chg="add del">
          <ac:chgData name="Pettersson Britt-Inger RK" userId="1bbdc8f9-eda4-4724-b45d-5e7132e19760" providerId="ADAL" clId="{8A4A7141-52DE-45F4-BC16-778EF3B24EC3}" dt="2025-06-03T17:35:46.882" v="2032" actId="26606"/>
          <ac:spMkLst>
            <pc:docMk/>
            <pc:sldMk cId="466057178" sldId="321"/>
            <ac:spMk id="21" creationId="{97908776-C22D-D4B4-016B-3A7265D2C17F}"/>
          </ac:spMkLst>
        </pc:spChg>
        <pc:spChg chg="add del">
          <ac:chgData name="Pettersson Britt-Inger RK" userId="1bbdc8f9-eda4-4724-b45d-5e7132e19760" providerId="ADAL" clId="{8A4A7141-52DE-45F4-BC16-778EF3B24EC3}" dt="2025-06-03T17:36:40.356" v="2034" actId="26606"/>
          <ac:spMkLst>
            <pc:docMk/>
            <pc:sldMk cId="466057178" sldId="321"/>
            <ac:spMk id="24" creationId="{DE5EB1EF-1AEC-85DD-BFAD-989BDC09655B}"/>
          </ac:spMkLst>
        </pc:spChg>
        <pc:spChg chg="add del mod">
          <ac:chgData name="Pettersson Britt-Inger RK" userId="1bbdc8f9-eda4-4724-b45d-5e7132e19760" providerId="ADAL" clId="{8A4A7141-52DE-45F4-BC16-778EF3B24EC3}" dt="2025-06-03T17:36:48.332" v="2036" actId="26606"/>
          <ac:spMkLst>
            <pc:docMk/>
            <pc:sldMk cId="466057178" sldId="321"/>
            <ac:spMk id="27" creationId="{08C91DC4-FD65-DA0C-0C94-B0188082F8F6}"/>
          </ac:spMkLst>
        </pc:spChg>
        <pc:spChg chg="add del mod">
          <ac:chgData name="Pettersson Britt-Inger RK" userId="1bbdc8f9-eda4-4724-b45d-5e7132e19760" providerId="ADAL" clId="{8A4A7141-52DE-45F4-BC16-778EF3B24EC3}" dt="2025-06-03T17:36:48.332" v="2036" actId="26606"/>
          <ac:spMkLst>
            <pc:docMk/>
            <pc:sldMk cId="466057178" sldId="321"/>
            <ac:spMk id="28" creationId="{92DFA3FC-F868-6B02-1626-928532CFDB53}"/>
          </ac:spMkLst>
        </pc:spChg>
        <pc:spChg chg="add del">
          <ac:chgData name="Pettersson Britt-Inger RK" userId="1bbdc8f9-eda4-4724-b45d-5e7132e19760" providerId="ADAL" clId="{8A4A7141-52DE-45F4-BC16-778EF3B24EC3}" dt="2025-06-03T17:36:49.861" v="2038" actId="26606"/>
          <ac:spMkLst>
            <pc:docMk/>
            <pc:sldMk cId="466057178" sldId="321"/>
            <ac:spMk id="30" creationId="{97908776-C22D-D4B4-016B-3A7265D2C17F}"/>
          </ac:spMkLst>
        </pc:spChg>
        <pc:spChg chg="add del">
          <ac:chgData name="Pettersson Britt-Inger RK" userId="1bbdc8f9-eda4-4724-b45d-5e7132e19760" providerId="ADAL" clId="{8A4A7141-52DE-45F4-BC16-778EF3B24EC3}" dt="2025-06-03T17:37:27.196" v="2040" actId="26606"/>
          <ac:spMkLst>
            <pc:docMk/>
            <pc:sldMk cId="466057178" sldId="321"/>
            <ac:spMk id="33" creationId="{DE5EB1EF-1AEC-85DD-BFAD-989BDC09655B}"/>
          </ac:spMkLst>
        </pc:spChg>
        <pc:spChg chg="add mod">
          <ac:chgData name="Pettersson Britt-Inger RK" userId="1bbdc8f9-eda4-4724-b45d-5e7132e19760" providerId="ADAL" clId="{8A4A7141-52DE-45F4-BC16-778EF3B24EC3}" dt="2025-06-03T17:37:47.577" v="2078" actId="20577"/>
          <ac:spMkLst>
            <pc:docMk/>
            <pc:sldMk cId="466057178" sldId="321"/>
            <ac:spMk id="39" creationId="{98C95518-4BDA-9DFD-21B8-E5D3FCA46AF9}"/>
          </ac:spMkLst>
        </pc:spChg>
        <pc:graphicFrameChg chg="add del">
          <ac:chgData name="Pettersson Britt-Inger RK" userId="1bbdc8f9-eda4-4724-b45d-5e7132e19760" providerId="ADAL" clId="{8A4A7141-52DE-45F4-BC16-778EF3B24EC3}" dt="2025-06-03T17:35:38.706" v="2028" actId="26606"/>
          <ac:graphicFrameMkLst>
            <pc:docMk/>
            <pc:sldMk cId="466057178" sldId="321"/>
            <ac:graphicFrameMk id="12" creationId="{394991E0-F4D9-0EFF-9358-2B08CC4369AA}"/>
          </ac:graphicFrameMkLst>
        </pc:graphicFrameChg>
        <pc:graphicFrameChg chg="add del">
          <ac:chgData name="Pettersson Britt-Inger RK" userId="1bbdc8f9-eda4-4724-b45d-5e7132e19760" providerId="ADAL" clId="{8A4A7141-52DE-45F4-BC16-778EF3B24EC3}" dt="2025-06-03T17:35:44.661" v="2030" actId="26606"/>
          <ac:graphicFrameMkLst>
            <pc:docMk/>
            <pc:sldMk cId="466057178" sldId="321"/>
            <ac:graphicFrameMk id="19" creationId="{B5F93F3B-CB68-C067-724A-F53B80F4AAEF}"/>
          </ac:graphicFrameMkLst>
        </pc:graphicFrameChg>
        <pc:graphicFrameChg chg="add del">
          <ac:chgData name="Pettersson Britt-Inger RK" userId="1bbdc8f9-eda4-4724-b45d-5e7132e19760" providerId="ADAL" clId="{8A4A7141-52DE-45F4-BC16-778EF3B24EC3}" dt="2025-06-03T17:35:46.882" v="2032" actId="26606"/>
          <ac:graphicFrameMkLst>
            <pc:docMk/>
            <pc:sldMk cId="466057178" sldId="321"/>
            <ac:graphicFrameMk id="22" creationId="{ABE9B8DB-43A0-2A39-73C5-BEABA5A023BC}"/>
          </ac:graphicFrameMkLst>
        </pc:graphicFrameChg>
        <pc:graphicFrameChg chg="add del">
          <ac:chgData name="Pettersson Britt-Inger RK" userId="1bbdc8f9-eda4-4724-b45d-5e7132e19760" providerId="ADAL" clId="{8A4A7141-52DE-45F4-BC16-778EF3B24EC3}" dt="2025-06-03T17:36:40.356" v="2034" actId="26606"/>
          <ac:graphicFrameMkLst>
            <pc:docMk/>
            <pc:sldMk cId="466057178" sldId="321"/>
            <ac:graphicFrameMk id="25" creationId="{B5F93F3B-CB68-C067-724A-F53B80F4AAEF}"/>
          </ac:graphicFrameMkLst>
        </pc:graphicFrameChg>
        <pc:graphicFrameChg chg="add del">
          <ac:chgData name="Pettersson Britt-Inger RK" userId="1bbdc8f9-eda4-4724-b45d-5e7132e19760" providerId="ADAL" clId="{8A4A7141-52DE-45F4-BC16-778EF3B24EC3}" dt="2025-06-03T17:36:49.861" v="2038" actId="26606"/>
          <ac:graphicFrameMkLst>
            <pc:docMk/>
            <pc:sldMk cId="466057178" sldId="321"/>
            <ac:graphicFrameMk id="31" creationId="{ABE9B8DB-43A0-2A39-73C5-BEABA5A023BC}"/>
          </ac:graphicFrameMkLst>
        </pc:graphicFrameChg>
        <pc:graphicFrameChg chg="add mod modGraphic">
          <ac:chgData name="Pettersson Britt-Inger RK" userId="1bbdc8f9-eda4-4724-b45d-5e7132e19760" providerId="ADAL" clId="{8A4A7141-52DE-45F4-BC16-778EF3B24EC3}" dt="2025-06-03T17:37:27.196" v="2040" actId="26606"/>
          <ac:graphicFrameMkLst>
            <pc:docMk/>
            <pc:sldMk cId="466057178" sldId="321"/>
            <ac:graphicFrameMk id="34" creationId="{B5F93F3B-CB68-C067-724A-F53B80F4AAEF}"/>
          </ac:graphicFrameMkLst>
        </pc:graphicFrameChg>
      </pc:sldChg>
    </pc:docChg>
  </pc:docChgLst>
  <pc:docChgLst>
    <pc:chgData name="Pettersson Britt-Inger RGS" userId="1bbdc8f9-eda4-4724-b45d-5e7132e19760" providerId="ADAL" clId="{BEECDA33-9020-41CF-AC54-F46E210228D4}"/>
    <pc:docChg chg="modSld">
      <pc:chgData name="Pettersson Britt-Inger RGS" userId="1bbdc8f9-eda4-4724-b45d-5e7132e19760" providerId="ADAL" clId="{BEECDA33-9020-41CF-AC54-F46E210228D4}" dt="2022-05-17T10:57:28.929" v="92" actId="20577"/>
      <pc:docMkLst>
        <pc:docMk/>
      </pc:docMkLst>
      <pc:sldChg chg="modSp mod">
        <pc:chgData name="Pettersson Britt-Inger RGS" userId="1bbdc8f9-eda4-4724-b45d-5e7132e19760" providerId="ADAL" clId="{BEECDA33-9020-41CF-AC54-F46E210228D4}" dt="2022-05-17T10:57:28.929" v="92" actId="20577"/>
        <pc:sldMkLst>
          <pc:docMk/>
          <pc:sldMk cId="3907429476" sldId="311"/>
        </pc:sldMkLst>
      </pc:sldChg>
    </pc:docChg>
  </pc:docChgLst>
  <pc:docChgLst>
    <pc:chgData name="Pettersson Britt-Inger RGS" userId="1bbdc8f9-eda4-4724-b45d-5e7132e19760" providerId="ADAL" clId="{9020B5F9-4097-4E38-AF65-CBD63CBBCADC}"/>
    <pc:docChg chg="modSld">
      <pc:chgData name="Pettersson Britt-Inger RGS" userId="1bbdc8f9-eda4-4724-b45d-5e7132e19760" providerId="ADAL" clId="{9020B5F9-4097-4E38-AF65-CBD63CBBCADC}" dt="2022-05-18T11:17:29.830" v="9" actId="20577"/>
      <pc:docMkLst>
        <pc:docMk/>
      </pc:docMkLst>
      <pc:sldChg chg="modSp mod">
        <pc:chgData name="Pettersson Britt-Inger RGS" userId="1bbdc8f9-eda4-4724-b45d-5e7132e19760" providerId="ADAL" clId="{9020B5F9-4097-4E38-AF65-CBD63CBBCADC}" dt="2022-05-18T11:17:29.830" v="9" actId="20577"/>
        <pc:sldMkLst>
          <pc:docMk/>
          <pc:sldMk cId="3907429476" sldId="311"/>
        </pc:sldMkLst>
      </pc:sldChg>
    </pc:docChg>
  </pc:docChgLst>
  <pc:docChgLst>
    <pc:chgData name="Pettersson Britt-Inger RGS" userId="1bbdc8f9-eda4-4724-b45d-5e7132e19760" providerId="ADAL" clId="{9869FB48-CD5E-40F9-8584-2C79EEF59865}"/>
    <pc:docChg chg="modSld">
      <pc:chgData name="Pettersson Britt-Inger RGS" userId="1bbdc8f9-eda4-4724-b45d-5e7132e19760" providerId="ADAL" clId="{9869FB48-CD5E-40F9-8584-2C79EEF59865}" dt="2022-05-16T08:57:44.644" v="451" actId="20577"/>
      <pc:docMkLst>
        <pc:docMk/>
      </pc:docMkLst>
      <pc:sldChg chg="modSp mod">
        <pc:chgData name="Pettersson Britt-Inger RGS" userId="1bbdc8f9-eda4-4724-b45d-5e7132e19760" providerId="ADAL" clId="{9869FB48-CD5E-40F9-8584-2C79EEF59865}" dt="2022-05-16T08:57:44.644" v="451" actId="20577"/>
        <pc:sldMkLst>
          <pc:docMk/>
          <pc:sldMk cId="3447967823" sldId="288"/>
        </pc:sldMkLst>
      </pc:sldChg>
      <pc:sldChg chg="modSp mod">
        <pc:chgData name="Pettersson Britt-Inger RGS" userId="1bbdc8f9-eda4-4724-b45d-5e7132e19760" providerId="ADAL" clId="{9869FB48-CD5E-40F9-8584-2C79EEF59865}" dt="2022-05-16T08:53:55.191" v="215" actId="20577"/>
        <pc:sldMkLst>
          <pc:docMk/>
          <pc:sldMk cId="2432928908" sldId="289"/>
        </pc:sldMkLst>
      </pc:sldChg>
      <pc:sldChg chg="modSp mod">
        <pc:chgData name="Pettersson Britt-Inger RGS" userId="1bbdc8f9-eda4-4724-b45d-5e7132e19760" providerId="ADAL" clId="{9869FB48-CD5E-40F9-8584-2C79EEF59865}" dt="2022-05-16T08:53:37.311" v="179" actId="1076"/>
        <pc:sldMkLst>
          <pc:docMk/>
          <pc:sldMk cId="138552662" sldId="290"/>
        </pc:sldMkLst>
      </pc:sldChg>
      <pc:sldChg chg="modSp mod">
        <pc:chgData name="Pettersson Britt-Inger RGS" userId="1bbdc8f9-eda4-4724-b45d-5e7132e19760" providerId="ADAL" clId="{9869FB48-CD5E-40F9-8584-2C79EEF59865}" dt="2022-05-16T08:55:02.311" v="226" actId="20577"/>
        <pc:sldMkLst>
          <pc:docMk/>
          <pc:sldMk cId="3907429476" sldId="311"/>
        </pc:sldMkLst>
      </pc:sldChg>
    </pc:docChg>
  </pc:docChgLst>
  <pc:docChgLst>
    <pc:chgData name="Pettersson Britt-Inger RGS" userId="1bbdc8f9-eda4-4724-b45d-5e7132e19760" providerId="ADAL" clId="{D8CD489F-88A1-4443-83C0-5CD20BB58259}"/>
    <pc:docChg chg="modSld">
      <pc:chgData name="Pettersson Britt-Inger RGS" userId="1bbdc8f9-eda4-4724-b45d-5e7132e19760" providerId="ADAL" clId="{D8CD489F-88A1-4443-83C0-5CD20BB58259}" dt="2022-05-19T07:07:06.880" v="98" actId="20577"/>
      <pc:docMkLst>
        <pc:docMk/>
      </pc:docMkLst>
      <pc:sldChg chg="modSp mod">
        <pc:chgData name="Pettersson Britt-Inger RGS" userId="1bbdc8f9-eda4-4724-b45d-5e7132e19760" providerId="ADAL" clId="{D8CD489F-88A1-4443-83C0-5CD20BB58259}" dt="2022-05-19T07:07:06.880" v="98" actId="20577"/>
        <pc:sldMkLst>
          <pc:docMk/>
          <pc:sldMk cId="1526386496" sldId="284"/>
        </pc:sldMkLst>
      </pc:sldChg>
    </pc:docChg>
  </pc:docChgLst>
  <pc:docChgLst>
    <pc:chgData name="Pettersson Britt-Inger RGS" userId="1bbdc8f9-eda4-4724-b45d-5e7132e19760" providerId="ADAL" clId="{388B6FE7-A592-46A5-90BA-0A9D9E87B96D}"/>
    <pc:docChg chg="modSld">
      <pc:chgData name="Pettersson Britt-Inger RGS" userId="1bbdc8f9-eda4-4724-b45d-5e7132e19760" providerId="ADAL" clId="{388B6FE7-A592-46A5-90BA-0A9D9E87B96D}" dt="2022-05-17T06:44:54.003" v="42" actId="6549"/>
      <pc:docMkLst>
        <pc:docMk/>
      </pc:docMkLst>
      <pc:sldChg chg="modSp mod">
        <pc:chgData name="Pettersson Britt-Inger RGS" userId="1bbdc8f9-eda4-4724-b45d-5e7132e19760" providerId="ADAL" clId="{388B6FE7-A592-46A5-90BA-0A9D9E87B96D}" dt="2022-05-17T06:42:52.996" v="24" actId="20577"/>
        <pc:sldMkLst>
          <pc:docMk/>
          <pc:sldMk cId="3787399622" sldId="314"/>
        </pc:sldMkLst>
      </pc:sldChg>
      <pc:sldChg chg="modSp mod">
        <pc:chgData name="Pettersson Britt-Inger RGS" userId="1bbdc8f9-eda4-4724-b45d-5e7132e19760" providerId="ADAL" clId="{388B6FE7-A592-46A5-90BA-0A9D9E87B96D}" dt="2022-05-17T06:44:54.003" v="42" actId="6549"/>
        <pc:sldMkLst>
          <pc:docMk/>
          <pc:sldMk cId="342006366" sldId="317"/>
        </pc:sldMkLst>
      </pc:sldChg>
    </pc:docChg>
  </pc:docChgLst>
  <pc:docChgLst>
    <pc:chgData name="Pettersson Britt-Inger RK" userId="1bbdc8f9-eda4-4724-b45d-5e7132e19760" providerId="ADAL" clId="{70107EE8-8B94-41CC-95C4-9EEDA18A162E}"/>
    <pc:docChg chg="undo custSel addSld delSld modSld sldOrd modSection">
      <pc:chgData name="Pettersson Britt-Inger RK" userId="1bbdc8f9-eda4-4724-b45d-5e7132e19760" providerId="ADAL" clId="{70107EE8-8B94-41CC-95C4-9EEDA18A162E}" dt="2024-05-22T09:40:24.845" v="2237" actId="20577"/>
      <pc:docMkLst>
        <pc:docMk/>
      </pc:docMkLst>
      <pc:sldChg chg="modSp mod">
        <pc:chgData name="Pettersson Britt-Inger RK" userId="1bbdc8f9-eda4-4724-b45d-5e7132e19760" providerId="ADAL" clId="{70107EE8-8B94-41CC-95C4-9EEDA18A162E}" dt="2024-05-22T09:01:44.330" v="2192" actId="20577"/>
        <pc:sldMkLst>
          <pc:docMk/>
          <pc:sldMk cId="1233159797" sldId="286"/>
        </pc:sldMkLst>
      </pc:sldChg>
      <pc:sldChg chg="modSp mod">
        <pc:chgData name="Pettersson Britt-Inger RK" userId="1bbdc8f9-eda4-4724-b45d-5e7132e19760" providerId="ADAL" clId="{70107EE8-8B94-41CC-95C4-9EEDA18A162E}" dt="2024-05-13T12:42:52.230" v="0" actId="20577"/>
        <pc:sldMkLst>
          <pc:docMk/>
          <pc:sldMk cId="3447967823" sldId="288"/>
        </pc:sldMkLst>
      </pc:sldChg>
      <pc:sldChg chg="modSp mod">
        <pc:chgData name="Pettersson Britt-Inger RK" userId="1bbdc8f9-eda4-4724-b45d-5e7132e19760" providerId="ADAL" clId="{70107EE8-8B94-41CC-95C4-9EEDA18A162E}" dt="2024-05-22T07:39:37.608" v="281" actId="20577"/>
        <pc:sldMkLst>
          <pc:docMk/>
          <pc:sldMk cId="2432928908" sldId="289"/>
        </pc:sldMkLst>
      </pc:sldChg>
      <pc:sldChg chg="modSp mod">
        <pc:chgData name="Pettersson Britt-Inger RK" userId="1bbdc8f9-eda4-4724-b45d-5e7132e19760" providerId="ADAL" clId="{70107EE8-8B94-41CC-95C4-9EEDA18A162E}" dt="2024-05-13T12:44:58.509" v="6" actId="20577"/>
        <pc:sldMkLst>
          <pc:docMk/>
          <pc:sldMk cId="138552662" sldId="290"/>
        </pc:sldMkLst>
      </pc:sldChg>
      <pc:sldChg chg="ord">
        <pc:chgData name="Pettersson Britt-Inger RK" userId="1bbdc8f9-eda4-4724-b45d-5e7132e19760" providerId="ADAL" clId="{70107EE8-8B94-41CC-95C4-9EEDA18A162E}" dt="2024-05-22T07:50:49.911" v="285"/>
        <pc:sldMkLst>
          <pc:docMk/>
          <pc:sldMk cId="2750046184" sldId="295"/>
        </pc:sldMkLst>
      </pc:sldChg>
      <pc:sldChg chg="modSp mod ord">
        <pc:chgData name="Pettersson Britt-Inger RK" userId="1bbdc8f9-eda4-4724-b45d-5e7132e19760" providerId="ADAL" clId="{70107EE8-8B94-41CC-95C4-9EEDA18A162E}" dt="2024-05-22T07:50:28.813" v="283"/>
        <pc:sldMkLst>
          <pc:docMk/>
          <pc:sldMk cId="990804547" sldId="296"/>
        </pc:sldMkLst>
      </pc:sldChg>
      <pc:sldChg chg="modSp mod ord">
        <pc:chgData name="Pettersson Britt-Inger RK" userId="1bbdc8f9-eda4-4724-b45d-5e7132e19760" providerId="ADAL" clId="{70107EE8-8B94-41CC-95C4-9EEDA18A162E}" dt="2024-05-22T07:53:42.051" v="309" actId="20577"/>
        <pc:sldMkLst>
          <pc:docMk/>
          <pc:sldMk cId="2276756633" sldId="302"/>
        </pc:sldMkLst>
      </pc:sldChg>
      <pc:sldChg chg="modSp mod">
        <pc:chgData name="Pettersson Britt-Inger RK" userId="1bbdc8f9-eda4-4724-b45d-5e7132e19760" providerId="ADAL" clId="{70107EE8-8B94-41CC-95C4-9EEDA18A162E}" dt="2024-05-22T09:40:24.845" v="2237" actId="20577"/>
        <pc:sldMkLst>
          <pc:docMk/>
          <pc:sldMk cId="690385121" sldId="304"/>
        </pc:sldMkLst>
      </pc:sldChg>
      <pc:sldChg chg="addSp modSp mod modClrScheme chgLayout">
        <pc:chgData name="Pettersson Britt-Inger RK" userId="1bbdc8f9-eda4-4724-b45d-5e7132e19760" providerId="ADAL" clId="{70107EE8-8B94-41CC-95C4-9EEDA18A162E}" dt="2024-05-22T08:55:20.265" v="2169" actId="26606"/>
        <pc:sldMkLst>
          <pc:docMk/>
          <pc:sldMk cId="1077247106" sldId="305"/>
        </pc:sldMkLst>
      </pc:sldChg>
      <pc:sldChg chg="modSp mod">
        <pc:chgData name="Pettersson Britt-Inger RK" userId="1bbdc8f9-eda4-4724-b45d-5e7132e19760" providerId="ADAL" clId="{70107EE8-8B94-41CC-95C4-9EEDA18A162E}" dt="2024-05-22T07:58:58.319" v="544" actId="20577"/>
        <pc:sldMkLst>
          <pc:docMk/>
          <pc:sldMk cId="13341903" sldId="306"/>
        </pc:sldMkLst>
      </pc:sldChg>
      <pc:sldChg chg="modSp mod">
        <pc:chgData name="Pettersson Britt-Inger RK" userId="1bbdc8f9-eda4-4724-b45d-5e7132e19760" providerId="ADAL" clId="{70107EE8-8B94-41CC-95C4-9EEDA18A162E}" dt="2024-05-22T08:57:29.157" v="2173" actId="26606"/>
        <pc:sldMkLst>
          <pc:docMk/>
          <pc:sldMk cId="672222449" sldId="307"/>
        </pc:sldMkLst>
      </pc:sldChg>
      <pc:sldChg chg="addSp delSp modSp mod modClrScheme chgLayout">
        <pc:chgData name="Pettersson Britt-Inger RK" userId="1bbdc8f9-eda4-4724-b45d-5e7132e19760" providerId="ADAL" clId="{70107EE8-8B94-41CC-95C4-9EEDA18A162E}" dt="2024-05-22T08:58:58.815" v="2185" actId="700"/>
        <pc:sldMkLst>
          <pc:docMk/>
          <pc:sldMk cId="2812924742" sldId="309"/>
        </pc:sldMkLst>
      </pc:sldChg>
      <pc:sldChg chg="modSp mod ord modClrScheme chgLayout">
        <pc:chgData name="Pettersson Britt-Inger RK" userId="1bbdc8f9-eda4-4724-b45d-5e7132e19760" providerId="ADAL" clId="{70107EE8-8B94-41CC-95C4-9EEDA18A162E}" dt="2024-05-22T08:55:51.394" v="2171" actId="26606"/>
        <pc:sldMkLst>
          <pc:docMk/>
          <pc:sldMk cId="1915724183" sldId="310"/>
        </pc:sldMkLst>
      </pc:sldChg>
      <pc:sldChg chg="addSp modSp mod modClrScheme chgLayout">
        <pc:chgData name="Pettersson Britt-Inger RK" userId="1bbdc8f9-eda4-4724-b45d-5e7132e19760" providerId="ADAL" clId="{70107EE8-8B94-41CC-95C4-9EEDA18A162E}" dt="2024-05-22T09:00:05.437" v="2191" actId="26606"/>
        <pc:sldMkLst>
          <pc:docMk/>
          <pc:sldMk cId="3907429476" sldId="311"/>
        </pc:sldMkLst>
      </pc:sldChg>
      <pc:sldChg chg="modSp mod">
        <pc:chgData name="Pettersson Britt-Inger RK" userId="1bbdc8f9-eda4-4724-b45d-5e7132e19760" providerId="ADAL" clId="{70107EE8-8B94-41CC-95C4-9EEDA18A162E}" dt="2024-05-22T09:07:37.395" v="2218" actId="20577"/>
        <pc:sldMkLst>
          <pc:docMk/>
          <pc:sldMk cId="3787399622" sldId="314"/>
        </pc:sldMkLst>
      </pc:sldChg>
      <pc:sldChg chg="addSp delSp modSp new mod ord modClrScheme chgLayout">
        <pc:chgData name="Pettersson Britt-Inger RK" userId="1bbdc8f9-eda4-4724-b45d-5e7132e19760" providerId="ADAL" clId="{70107EE8-8B94-41CC-95C4-9EEDA18A162E}" dt="2024-05-22T08:57:05.126" v="2172" actId="26606"/>
        <pc:sldMkLst>
          <pc:docMk/>
          <pc:sldMk cId="2036421376" sldId="318"/>
        </pc:sldMkLst>
      </pc:sldChg>
      <pc:sldChg chg="new del ord">
        <pc:chgData name="Pettersson Britt-Inger RK" userId="1bbdc8f9-eda4-4724-b45d-5e7132e19760" providerId="ADAL" clId="{70107EE8-8B94-41CC-95C4-9EEDA18A162E}" dt="2024-05-13T12:58:13.951" v="170" actId="2696"/>
        <pc:sldMkLst>
          <pc:docMk/>
          <pc:sldMk cId="2461970774" sldId="319"/>
        </pc:sldMkLst>
      </pc:sldChg>
      <pc:sldChg chg="addSp modSp new mod ord">
        <pc:chgData name="Pettersson Britt-Inger RK" userId="1bbdc8f9-eda4-4724-b45d-5e7132e19760" providerId="ADAL" clId="{70107EE8-8B94-41CC-95C4-9EEDA18A162E}" dt="2024-05-22T08:52:40.968" v="2162" actId="20577"/>
        <pc:sldMkLst>
          <pc:docMk/>
          <pc:sldMk cId="232640360" sldId="320"/>
        </pc:sldMkLst>
      </pc:sldChg>
    </pc:docChg>
  </pc:docChgLst>
  <pc:docChgLst>
    <pc:chgData name="Pettersson Britt-Inger RGS" userId="1bbdc8f9-eda4-4724-b45d-5e7132e19760" providerId="ADAL" clId="{6124EB74-DD8B-4DB8-9FFD-7DC0ABEBB987}"/>
    <pc:docChg chg="undo custSel addSld delSld modSld sldOrd addMainMaster modSection">
      <pc:chgData name="Pettersson Britt-Inger RGS" userId="1bbdc8f9-eda4-4724-b45d-5e7132e19760" providerId="ADAL" clId="{6124EB74-DD8B-4DB8-9FFD-7DC0ABEBB987}" dt="2022-05-12T11:24:21.610" v="1254" actId="255"/>
      <pc:docMkLst>
        <pc:docMk/>
      </pc:docMkLst>
      <pc:sldChg chg="del">
        <pc:chgData name="Pettersson Britt-Inger RGS" userId="1bbdc8f9-eda4-4724-b45d-5e7132e19760" providerId="ADAL" clId="{6124EB74-DD8B-4DB8-9FFD-7DC0ABEBB987}" dt="2022-05-12T10:22:29.809" v="3" actId="2696"/>
        <pc:sldMkLst>
          <pc:docMk/>
          <pc:sldMk cId="9187270" sldId="263"/>
        </pc:sldMkLst>
      </pc:sldChg>
      <pc:sldChg chg="modSp mod">
        <pc:chgData name="Pettersson Britt-Inger RGS" userId="1bbdc8f9-eda4-4724-b45d-5e7132e19760" providerId="ADAL" clId="{6124EB74-DD8B-4DB8-9FFD-7DC0ABEBB987}" dt="2022-05-12T11:14:31.526" v="1212" actId="21"/>
        <pc:sldMkLst>
          <pc:docMk/>
          <pc:sldMk cId="1526386496" sldId="284"/>
        </pc:sldMkLst>
      </pc:sldChg>
      <pc:sldChg chg="del">
        <pc:chgData name="Pettersson Britt-Inger RGS" userId="1bbdc8f9-eda4-4724-b45d-5e7132e19760" providerId="ADAL" clId="{6124EB74-DD8B-4DB8-9FFD-7DC0ABEBB987}" dt="2022-05-12T10:27:54.085" v="257" actId="2696"/>
        <pc:sldMkLst>
          <pc:docMk/>
          <pc:sldMk cId="1771786956" sldId="285"/>
        </pc:sldMkLst>
      </pc:sldChg>
      <pc:sldChg chg="modSp mod">
        <pc:chgData name="Pettersson Britt-Inger RGS" userId="1bbdc8f9-eda4-4724-b45d-5e7132e19760" providerId="ADAL" clId="{6124EB74-DD8B-4DB8-9FFD-7DC0ABEBB987}" dt="2022-05-12T11:14:38.764" v="1213"/>
        <pc:sldMkLst>
          <pc:docMk/>
          <pc:sldMk cId="1233159797" sldId="286"/>
        </pc:sldMkLst>
      </pc:sldChg>
      <pc:sldChg chg="new del ord">
        <pc:chgData name="Pettersson Britt-Inger RGS" userId="1bbdc8f9-eda4-4724-b45d-5e7132e19760" providerId="ADAL" clId="{6124EB74-DD8B-4DB8-9FFD-7DC0ABEBB987}" dt="2022-05-12T10:31:06.997" v="278" actId="2696"/>
        <pc:sldMkLst>
          <pc:docMk/>
          <pc:sldMk cId="1995198891" sldId="287"/>
        </pc:sldMkLst>
      </pc:sldChg>
      <pc:sldChg chg="del">
        <pc:chgData name="Pettersson Britt-Inger RGS" userId="1bbdc8f9-eda4-4724-b45d-5e7132e19760" providerId="ADAL" clId="{6124EB74-DD8B-4DB8-9FFD-7DC0ABEBB987}" dt="2022-05-12T10:22:13.311" v="0" actId="2696"/>
        <pc:sldMkLst>
          <pc:docMk/>
          <pc:sldMk cId="4002034646" sldId="287"/>
        </pc:sldMkLst>
      </pc:sldChg>
      <pc:sldChg chg="del">
        <pc:chgData name="Pettersson Britt-Inger RGS" userId="1bbdc8f9-eda4-4724-b45d-5e7132e19760" providerId="ADAL" clId="{6124EB74-DD8B-4DB8-9FFD-7DC0ABEBB987}" dt="2022-05-12T10:22:17.334" v="1" actId="2696"/>
        <pc:sldMkLst>
          <pc:docMk/>
          <pc:sldMk cId="759680872" sldId="288"/>
        </pc:sldMkLst>
      </pc:sldChg>
      <pc:sldChg chg="addSp delSp modSp new mod">
        <pc:chgData name="Pettersson Britt-Inger RGS" userId="1bbdc8f9-eda4-4724-b45d-5e7132e19760" providerId="ADAL" clId="{6124EB74-DD8B-4DB8-9FFD-7DC0ABEBB987}" dt="2022-05-12T10:29:29.203" v="274" actId="1076"/>
        <pc:sldMkLst>
          <pc:docMk/>
          <pc:sldMk cId="3447967823" sldId="288"/>
        </pc:sldMkLst>
      </pc:sldChg>
      <pc:sldChg chg="addSp modSp new mod">
        <pc:chgData name="Pettersson Britt-Inger RGS" userId="1bbdc8f9-eda4-4724-b45d-5e7132e19760" providerId="ADAL" clId="{6124EB74-DD8B-4DB8-9FFD-7DC0ABEBB987}" dt="2022-05-12T10:32:04.275" v="301" actId="1076"/>
        <pc:sldMkLst>
          <pc:docMk/>
          <pc:sldMk cId="2432928908" sldId="289"/>
        </pc:sldMkLst>
      </pc:sldChg>
      <pc:sldChg chg="add del">
        <pc:chgData name="Pettersson Britt-Inger RGS" userId="1bbdc8f9-eda4-4724-b45d-5e7132e19760" providerId="ADAL" clId="{6124EB74-DD8B-4DB8-9FFD-7DC0ABEBB987}" dt="2022-05-12T10:30:59.107" v="277" actId="47"/>
        <pc:sldMkLst>
          <pc:docMk/>
          <pc:sldMk cId="3351441384" sldId="289"/>
        </pc:sldMkLst>
      </pc:sldChg>
      <pc:sldChg chg="addSp modSp new mod">
        <pc:chgData name="Pettersson Britt-Inger RGS" userId="1bbdc8f9-eda4-4724-b45d-5e7132e19760" providerId="ADAL" clId="{6124EB74-DD8B-4DB8-9FFD-7DC0ABEBB987}" dt="2022-05-12T10:33:46.498" v="355" actId="1076"/>
        <pc:sldMkLst>
          <pc:docMk/>
          <pc:sldMk cId="138552662" sldId="290"/>
        </pc:sldMkLst>
      </pc:sldChg>
      <pc:sldChg chg="addSp delSp modSp new mod">
        <pc:chgData name="Pettersson Britt-Inger RGS" userId="1bbdc8f9-eda4-4724-b45d-5e7132e19760" providerId="ADAL" clId="{6124EB74-DD8B-4DB8-9FFD-7DC0ABEBB987}" dt="2022-05-12T10:35:35.635" v="394" actId="1076"/>
        <pc:sldMkLst>
          <pc:docMk/>
          <pc:sldMk cId="3963163922" sldId="291"/>
        </pc:sldMkLst>
      </pc:sldChg>
      <pc:sldChg chg="addSp modSp new mod modClrScheme chgLayout">
        <pc:chgData name="Pettersson Britt-Inger RGS" userId="1bbdc8f9-eda4-4724-b45d-5e7132e19760" providerId="ADAL" clId="{6124EB74-DD8B-4DB8-9FFD-7DC0ABEBB987}" dt="2022-05-12T10:38:04.811" v="411" actId="1076"/>
        <pc:sldMkLst>
          <pc:docMk/>
          <pc:sldMk cId="3966358708" sldId="292"/>
        </pc:sldMkLst>
      </pc:sldChg>
      <pc:sldChg chg="new del ord">
        <pc:chgData name="Pettersson Britt-Inger RGS" userId="1bbdc8f9-eda4-4724-b45d-5e7132e19760" providerId="ADAL" clId="{6124EB74-DD8B-4DB8-9FFD-7DC0ABEBB987}" dt="2022-05-12T11:14:16.195" v="1211" actId="2696"/>
        <pc:sldMkLst>
          <pc:docMk/>
          <pc:sldMk cId="1875121763" sldId="293"/>
        </pc:sldMkLst>
      </pc:sldChg>
      <pc:sldChg chg="new del ord">
        <pc:chgData name="Pettersson Britt-Inger RGS" userId="1bbdc8f9-eda4-4724-b45d-5e7132e19760" providerId="ADAL" clId="{6124EB74-DD8B-4DB8-9FFD-7DC0ABEBB987}" dt="2022-05-12T10:51:16.117" v="633" actId="2696"/>
        <pc:sldMkLst>
          <pc:docMk/>
          <pc:sldMk cId="3077697509" sldId="294"/>
        </pc:sldMkLst>
      </pc:sldChg>
      <pc:sldChg chg="addSp modSp new mod ord modClrScheme chgLayout">
        <pc:chgData name="Pettersson Britt-Inger RGS" userId="1bbdc8f9-eda4-4724-b45d-5e7132e19760" providerId="ADAL" clId="{6124EB74-DD8B-4DB8-9FFD-7DC0ABEBB987}" dt="2022-05-12T11:21:57.993" v="1240" actId="255"/>
        <pc:sldMkLst>
          <pc:docMk/>
          <pc:sldMk cId="2750046184" sldId="295"/>
        </pc:sldMkLst>
      </pc:sldChg>
      <pc:sldChg chg="addSp modSp new mod ord modClrScheme chgLayout">
        <pc:chgData name="Pettersson Britt-Inger RGS" userId="1bbdc8f9-eda4-4724-b45d-5e7132e19760" providerId="ADAL" clId="{6124EB74-DD8B-4DB8-9FFD-7DC0ABEBB987}" dt="2022-05-12T11:21:32.696" v="1236" actId="14100"/>
        <pc:sldMkLst>
          <pc:docMk/>
          <pc:sldMk cId="990804547" sldId="296"/>
        </pc:sldMkLst>
      </pc:sldChg>
      <pc:sldChg chg="addSp modSp new mod ord">
        <pc:chgData name="Pettersson Britt-Inger RGS" userId="1bbdc8f9-eda4-4724-b45d-5e7132e19760" providerId="ADAL" clId="{6124EB74-DD8B-4DB8-9FFD-7DC0ABEBB987}" dt="2022-05-12T11:20:21.132" v="1230" actId="255"/>
        <pc:sldMkLst>
          <pc:docMk/>
          <pc:sldMk cId="208573018" sldId="297"/>
        </pc:sldMkLst>
      </pc:sldChg>
      <pc:sldChg chg="addSp modSp new mod ord">
        <pc:chgData name="Pettersson Britt-Inger RGS" userId="1bbdc8f9-eda4-4724-b45d-5e7132e19760" providerId="ADAL" clId="{6124EB74-DD8B-4DB8-9FFD-7DC0ABEBB987}" dt="2022-05-12T11:21:13.258" v="1232" actId="255"/>
        <pc:sldMkLst>
          <pc:docMk/>
          <pc:sldMk cId="3295961450" sldId="298"/>
        </pc:sldMkLst>
      </pc:sldChg>
      <pc:sldChg chg="del">
        <pc:chgData name="Pettersson Britt-Inger RGS" userId="1bbdc8f9-eda4-4724-b45d-5e7132e19760" providerId="ADAL" clId="{6124EB74-DD8B-4DB8-9FFD-7DC0ABEBB987}" dt="2022-05-12T10:27:15.570" v="255" actId="2696"/>
        <pc:sldMkLst>
          <pc:docMk/>
          <pc:sldMk cId="17922399" sldId="299"/>
        </pc:sldMkLst>
      </pc:sldChg>
      <pc:sldChg chg="new del">
        <pc:chgData name="Pettersson Britt-Inger RGS" userId="1bbdc8f9-eda4-4724-b45d-5e7132e19760" providerId="ADAL" clId="{6124EB74-DD8B-4DB8-9FFD-7DC0ABEBB987}" dt="2022-05-12T10:51:11.185" v="632" actId="2696"/>
        <pc:sldMkLst>
          <pc:docMk/>
          <pc:sldMk cId="4184114846" sldId="299"/>
        </pc:sldMkLst>
      </pc:sldChg>
      <pc:sldChg chg="del">
        <pc:chgData name="Pettersson Britt-Inger RGS" userId="1bbdc8f9-eda4-4724-b45d-5e7132e19760" providerId="ADAL" clId="{6124EB74-DD8B-4DB8-9FFD-7DC0ABEBB987}" dt="2022-05-12T10:22:20.169" v="2" actId="2696"/>
        <pc:sldMkLst>
          <pc:docMk/>
          <pc:sldMk cId="3922202260" sldId="300"/>
        </pc:sldMkLst>
      </pc:sldChg>
      <pc:sldChg chg="addSp modSp new mod ord modClrScheme chgLayout">
        <pc:chgData name="Pettersson Britt-Inger RGS" userId="1bbdc8f9-eda4-4724-b45d-5e7132e19760" providerId="ADAL" clId="{6124EB74-DD8B-4DB8-9FFD-7DC0ABEBB987}" dt="2022-05-12T11:22:12.599" v="1241" actId="255"/>
        <pc:sldMkLst>
          <pc:docMk/>
          <pc:sldMk cId="4001744078" sldId="300"/>
        </pc:sldMkLst>
      </pc:sldChg>
      <pc:sldChg chg="modSp new del mod ord">
        <pc:chgData name="Pettersson Britt-Inger RGS" userId="1bbdc8f9-eda4-4724-b45d-5e7132e19760" providerId="ADAL" clId="{6124EB74-DD8B-4DB8-9FFD-7DC0ABEBB987}" dt="2022-05-12T10:52:38.628" v="645" actId="47"/>
        <pc:sldMkLst>
          <pc:docMk/>
          <pc:sldMk cId="902596887" sldId="301"/>
        </pc:sldMkLst>
      </pc:sldChg>
      <pc:sldChg chg="addSp modSp new mod">
        <pc:chgData name="Pettersson Britt-Inger RGS" userId="1bbdc8f9-eda4-4724-b45d-5e7132e19760" providerId="ADAL" clId="{6124EB74-DD8B-4DB8-9FFD-7DC0ABEBB987}" dt="2022-05-12T10:52:29.216" v="644" actId="14100"/>
        <pc:sldMkLst>
          <pc:docMk/>
          <pc:sldMk cId="2276756633" sldId="302"/>
        </pc:sldMkLst>
      </pc:sldChg>
      <pc:sldChg chg="new del ord">
        <pc:chgData name="Pettersson Britt-Inger RGS" userId="1bbdc8f9-eda4-4724-b45d-5e7132e19760" providerId="ADAL" clId="{6124EB74-DD8B-4DB8-9FFD-7DC0ABEBB987}" dt="2022-05-12T11:14:07.389" v="1208" actId="2696"/>
        <pc:sldMkLst>
          <pc:docMk/>
          <pc:sldMk cId="4151037757" sldId="303"/>
        </pc:sldMkLst>
      </pc:sldChg>
      <pc:sldChg chg="addSp modSp new mod ord modClrScheme chgLayout">
        <pc:chgData name="Pettersson Britt-Inger RGS" userId="1bbdc8f9-eda4-4724-b45d-5e7132e19760" providerId="ADAL" clId="{6124EB74-DD8B-4DB8-9FFD-7DC0ABEBB987}" dt="2022-05-12T11:22:29.586" v="1242" actId="255"/>
        <pc:sldMkLst>
          <pc:docMk/>
          <pc:sldMk cId="690385121" sldId="304"/>
        </pc:sldMkLst>
      </pc:sldChg>
      <pc:sldChg chg="modSp new mod ord">
        <pc:chgData name="Pettersson Britt-Inger RGS" userId="1bbdc8f9-eda4-4724-b45d-5e7132e19760" providerId="ADAL" clId="{6124EB74-DD8B-4DB8-9FFD-7DC0ABEBB987}" dt="2022-05-12T10:58:10.145" v="758" actId="20577"/>
        <pc:sldMkLst>
          <pc:docMk/>
          <pc:sldMk cId="1077247106" sldId="305"/>
        </pc:sldMkLst>
      </pc:sldChg>
      <pc:sldChg chg="modSp new mod ord">
        <pc:chgData name="Pettersson Britt-Inger RGS" userId="1bbdc8f9-eda4-4724-b45d-5e7132e19760" providerId="ADAL" clId="{6124EB74-DD8B-4DB8-9FFD-7DC0ABEBB987}" dt="2022-05-12T11:22:45.742" v="1243" actId="255"/>
        <pc:sldMkLst>
          <pc:docMk/>
          <pc:sldMk cId="13341903" sldId="306"/>
        </pc:sldMkLst>
      </pc:sldChg>
      <pc:sldChg chg="addSp delSp modSp new mod ord modClrScheme chgLayout">
        <pc:chgData name="Pettersson Britt-Inger RGS" userId="1bbdc8f9-eda4-4724-b45d-5e7132e19760" providerId="ADAL" clId="{6124EB74-DD8B-4DB8-9FFD-7DC0ABEBB987}" dt="2022-05-12T11:23:02.086" v="1246" actId="14100"/>
        <pc:sldMkLst>
          <pc:docMk/>
          <pc:sldMk cId="672222449" sldId="307"/>
        </pc:sldMkLst>
      </pc:sldChg>
      <pc:sldChg chg="new del">
        <pc:chgData name="Pettersson Britt-Inger RGS" userId="1bbdc8f9-eda4-4724-b45d-5e7132e19760" providerId="ADAL" clId="{6124EB74-DD8B-4DB8-9FFD-7DC0ABEBB987}" dt="2022-05-12T11:14:13.459" v="1210" actId="2696"/>
        <pc:sldMkLst>
          <pc:docMk/>
          <pc:sldMk cId="2981622994" sldId="308"/>
        </pc:sldMkLst>
      </pc:sldChg>
      <pc:sldChg chg="modSp new mod ord">
        <pc:chgData name="Pettersson Britt-Inger RGS" userId="1bbdc8f9-eda4-4724-b45d-5e7132e19760" providerId="ADAL" clId="{6124EB74-DD8B-4DB8-9FFD-7DC0ABEBB987}" dt="2022-05-12T11:23:25.829" v="1248" actId="255"/>
        <pc:sldMkLst>
          <pc:docMk/>
          <pc:sldMk cId="2812924742" sldId="309"/>
        </pc:sldMkLst>
      </pc:sldChg>
      <pc:sldChg chg="addSp modSp new mod ord modClrScheme chgLayout">
        <pc:chgData name="Pettersson Britt-Inger RGS" userId="1bbdc8f9-eda4-4724-b45d-5e7132e19760" providerId="ADAL" clId="{6124EB74-DD8B-4DB8-9FFD-7DC0ABEBB987}" dt="2022-05-12T11:23:13.246" v="1247" actId="255"/>
        <pc:sldMkLst>
          <pc:docMk/>
          <pc:sldMk cId="1915724183" sldId="310"/>
        </pc:sldMkLst>
      </pc:sldChg>
      <pc:sldChg chg="modSp new mod ord">
        <pc:chgData name="Pettersson Britt-Inger RGS" userId="1bbdc8f9-eda4-4724-b45d-5e7132e19760" providerId="ADAL" clId="{6124EB74-DD8B-4DB8-9FFD-7DC0ABEBB987}" dt="2022-05-12T11:19:10.889" v="1227" actId="20577"/>
        <pc:sldMkLst>
          <pc:docMk/>
          <pc:sldMk cId="3907429476" sldId="311"/>
        </pc:sldMkLst>
      </pc:sldChg>
      <pc:sldChg chg="new del">
        <pc:chgData name="Pettersson Britt-Inger RGS" userId="1bbdc8f9-eda4-4724-b45d-5e7132e19760" providerId="ADAL" clId="{6124EB74-DD8B-4DB8-9FFD-7DC0ABEBB987}" dt="2022-05-12T11:14:10.645" v="1209" actId="2696"/>
        <pc:sldMkLst>
          <pc:docMk/>
          <pc:sldMk cId="4241010923" sldId="312"/>
        </pc:sldMkLst>
      </pc:sldChg>
      <pc:sldChg chg="addSp delSp modSp new mod ord">
        <pc:chgData name="Pettersson Britt-Inger RGS" userId="1bbdc8f9-eda4-4724-b45d-5e7132e19760" providerId="ADAL" clId="{6124EB74-DD8B-4DB8-9FFD-7DC0ABEBB987}" dt="2022-05-12T11:09:07.875" v="1039" actId="20577"/>
        <pc:sldMkLst>
          <pc:docMk/>
          <pc:sldMk cId="1255112585" sldId="313"/>
        </pc:sldMkLst>
      </pc:sldChg>
      <pc:sldChg chg="modSp new mod ord">
        <pc:chgData name="Pettersson Britt-Inger RGS" userId="1bbdc8f9-eda4-4724-b45d-5e7132e19760" providerId="ADAL" clId="{6124EB74-DD8B-4DB8-9FFD-7DC0ABEBB987}" dt="2022-05-12T11:23:47.196" v="1250" actId="20577"/>
        <pc:sldMkLst>
          <pc:docMk/>
          <pc:sldMk cId="3787399622" sldId="314"/>
        </pc:sldMkLst>
      </pc:sldChg>
      <pc:sldChg chg="modSp new mod ord">
        <pc:chgData name="Pettersson Britt-Inger RGS" userId="1bbdc8f9-eda4-4724-b45d-5e7132e19760" providerId="ADAL" clId="{6124EB74-DD8B-4DB8-9FFD-7DC0ABEBB987}" dt="2022-05-12T11:24:01.178" v="1252" actId="20577"/>
        <pc:sldMkLst>
          <pc:docMk/>
          <pc:sldMk cId="770738248" sldId="315"/>
        </pc:sldMkLst>
      </pc:sldChg>
      <pc:sldChg chg="modSp new mod ord">
        <pc:chgData name="Pettersson Britt-Inger RGS" userId="1bbdc8f9-eda4-4724-b45d-5e7132e19760" providerId="ADAL" clId="{6124EB74-DD8B-4DB8-9FFD-7DC0ABEBB987}" dt="2022-05-12T11:24:12.432" v="1253" actId="255"/>
        <pc:sldMkLst>
          <pc:docMk/>
          <pc:sldMk cId="316480245" sldId="316"/>
        </pc:sldMkLst>
      </pc:sldChg>
      <pc:sldChg chg="addSp delSp modSp new mod ord modClrScheme chgLayout">
        <pc:chgData name="Pettersson Britt-Inger RGS" userId="1bbdc8f9-eda4-4724-b45d-5e7132e19760" providerId="ADAL" clId="{6124EB74-DD8B-4DB8-9FFD-7DC0ABEBB987}" dt="2022-05-12T11:24:21.610" v="1254" actId="255"/>
        <pc:sldMkLst>
          <pc:docMk/>
          <pc:sldMk cId="342006366" sldId="317"/>
        </pc:sldMkLst>
      </pc:sldChg>
      <pc:sldMasterChg chg="add addSldLayout">
        <pc:chgData name="Pettersson Britt-Inger RGS" userId="1bbdc8f9-eda4-4724-b45d-5e7132e19760" providerId="ADAL" clId="{6124EB74-DD8B-4DB8-9FFD-7DC0ABEBB987}" dt="2022-05-12T10:30:41.688" v="275" actId="27028"/>
        <pc:sldMasterMkLst>
          <pc:docMk/>
          <pc:sldMasterMk cId="0" sldId="2147483678"/>
        </pc:sldMasterMkLst>
        <pc:sldLayoutChg chg="add">
          <pc:chgData name="Pettersson Britt-Inger RGS" userId="1bbdc8f9-eda4-4724-b45d-5e7132e19760" providerId="ADAL" clId="{6124EB74-DD8B-4DB8-9FFD-7DC0ABEBB987}" dt="2022-05-12T10:30:41.688" v="275" actId="27028"/>
          <pc:sldLayoutMkLst>
            <pc:docMk/>
            <pc:sldMasterMk cId="0" sldId="2147483678"/>
            <pc:sldLayoutMk cId="584449958" sldId="2147483680"/>
          </pc:sldLayoutMkLst>
        </pc:sldLayoutChg>
      </pc:sldMasterChg>
    </pc:docChg>
  </pc:docChgLst>
  <pc:docChgLst>
    <pc:chgData name="Pettersson Britt-Inger RGS" userId="1bbdc8f9-eda4-4724-b45d-5e7132e19760" providerId="ADAL" clId="{CD6FADAC-3E46-451F-B5BC-C5C75F2073A1}"/>
    <pc:docChg chg="modSld">
      <pc:chgData name="Pettersson Britt-Inger RGS" userId="1bbdc8f9-eda4-4724-b45d-5e7132e19760" providerId="ADAL" clId="{CD6FADAC-3E46-451F-B5BC-C5C75F2073A1}" dt="2023-05-17T10:21:34.508" v="138" actId="113"/>
      <pc:docMkLst>
        <pc:docMk/>
      </pc:docMkLst>
      <pc:sldChg chg="modSp mod">
        <pc:chgData name="Pettersson Britt-Inger RGS" userId="1bbdc8f9-eda4-4724-b45d-5e7132e19760" providerId="ADAL" clId="{CD6FADAC-3E46-451F-B5BC-C5C75F2073A1}" dt="2023-05-17T10:21:34.508" v="138" actId="113"/>
        <pc:sldMkLst>
          <pc:docMk/>
          <pc:sldMk cId="2276756633" sldId="3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1C5F9-E8A6-4C94-9D9A-0D1B23487B5E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6BAA14F-7EB7-473F-8DCE-190BDF0BD24F}">
      <dgm:prSet/>
      <dgm:spPr/>
      <dgm:t>
        <a:bodyPr/>
        <a:lstStyle/>
        <a:p>
          <a:r>
            <a:rPr lang="en-US" b="1"/>
            <a:t>Reservnummer</a:t>
          </a:r>
          <a:r>
            <a:rPr lang="en-US"/>
            <a:t> = någon handling ska uppvisas för att vården ska ges till vanlig patientavgift. </a:t>
          </a:r>
        </a:p>
      </dgm:t>
    </dgm:pt>
    <dgm:pt modelId="{B6599D18-E4E7-46D3-BA85-505F7AD76F79}" type="parTrans" cxnId="{E275F588-259F-447F-BB3E-0A1C60ABBA7F}">
      <dgm:prSet/>
      <dgm:spPr/>
      <dgm:t>
        <a:bodyPr/>
        <a:lstStyle/>
        <a:p>
          <a:endParaRPr lang="en-US"/>
        </a:p>
      </dgm:t>
    </dgm:pt>
    <dgm:pt modelId="{CE0F274A-E0E5-4B70-8CB5-1138A99D0FA8}" type="sibTrans" cxnId="{E275F588-259F-447F-BB3E-0A1C60ABBA7F}">
      <dgm:prSet/>
      <dgm:spPr/>
      <dgm:t>
        <a:bodyPr/>
        <a:lstStyle/>
        <a:p>
          <a:endParaRPr lang="en-US"/>
        </a:p>
      </dgm:t>
    </dgm:pt>
    <dgm:pt modelId="{2D8DAF69-7598-419B-B506-AA638F98A7C9}">
      <dgm:prSet/>
      <dgm:spPr/>
      <dgm:t>
        <a:bodyPr/>
        <a:lstStyle/>
        <a:p>
          <a:r>
            <a:rPr lang="en-US" b="1"/>
            <a:t>Utvandrad </a:t>
          </a:r>
          <a:r>
            <a:rPr lang="en-US"/>
            <a:t>= samma som ovan, står utvandrad i Cosmic</a:t>
          </a:r>
        </a:p>
      </dgm:t>
    </dgm:pt>
    <dgm:pt modelId="{B288D6E9-2CF4-4B5A-8D43-69A437AB73FE}" type="parTrans" cxnId="{FE41823F-DEE0-4E82-BEF9-B8AF710C77BF}">
      <dgm:prSet/>
      <dgm:spPr/>
      <dgm:t>
        <a:bodyPr/>
        <a:lstStyle/>
        <a:p>
          <a:endParaRPr lang="en-US"/>
        </a:p>
      </dgm:t>
    </dgm:pt>
    <dgm:pt modelId="{A06B49B4-F51C-4978-A284-8E2269311451}" type="sibTrans" cxnId="{FE41823F-DEE0-4E82-BEF9-B8AF710C77BF}">
      <dgm:prSet/>
      <dgm:spPr/>
      <dgm:t>
        <a:bodyPr/>
        <a:lstStyle/>
        <a:p>
          <a:endParaRPr lang="en-US"/>
        </a:p>
      </dgm:t>
    </dgm:pt>
    <dgm:pt modelId="{BD592837-625E-4150-850E-583C78C89C69}">
      <dgm:prSet/>
      <dgm:spPr/>
      <dgm:t>
        <a:bodyPr/>
        <a:lstStyle/>
        <a:p>
          <a:r>
            <a:rPr lang="en-US" b="1"/>
            <a:t>Ingen handling </a:t>
          </a:r>
          <a:r>
            <a:rPr lang="en-US"/>
            <a:t>= faktiskt kostnad för vården enligt  utomlänsprislistan dvs patient är självbetalande</a:t>
          </a:r>
        </a:p>
      </dgm:t>
    </dgm:pt>
    <dgm:pt modelId="{FC1C7636-8614-44A5-8C8F-A5E6E2057DE2}" type="parTrans" cxnId="{BBD569B5-C777-4B23-B661-CEF1959E0274}">
      <dgm:prSet/>
      <dgm:spPr/>
      <dgm:t>
        <a:bodyPr/>
        <a:lstStyle/>
        <a:p>
          <a:endParaRPr lang="en-US"/>
        </a:p>
      </dgm:t>
    </dgm:pt>
    <dgm:pt modelId="{5BC8F0F6-BBA2-4E81-AA1D-62FF4DAF6EF7}" type="sibTrans" cxnId="{BBD569B5-C777-4B23-B661-CEF1959E0274}">
      <dgm:prSet/>
      <dgm:spPr/>
      <dgm:t>
        <a:bodyPr/>
        <a:lstStyle/>
        <a:p>
          <a:endParaRPr lang="en-US"/>
        </a:p>
      </dgm:t>
    </dgm:pt>
    <dgm:pt modelId="{82FDB2C4-550C-4881-BB9E-A98B7A2E34A4}">
      <dgm:prSet/>
      <dgm:spPr/>
      <dgm:t>
        <a:bodyPr/>
        <a:lstStyle/>
        <a:p>
          <a:r>
            <a:rPr lang="en-US" b="1"/>
            <a:t>Giltig handling </a:t>
          </a:r>
          <a:r>
            <a:rPr lang="en-US"/>
            <a:t>= Vanlig patientavgift</a:t>
          </a:r>
        </a:p>
      </dgm:t>
    </dgm:pt>
    <dgm:pt modelId="{5F1C686B-E9A6-479E-8DE0-E83248F9AF2E}" type="parTrans" cxnId="{2D9CC54B-ED94-4F26-9065-6C1C5B4A5159}">
      <dgm:prSet/>
      <dgm:spPr/>
      <dgm:t>
        <a:bodyPr/>
        <a:lstStyle/>
        <a:p>
          <a:endParaRPr lang="en-US"/>
        </a:p>
      </dgm:t>
    </dgm:pt>
    <dgm:pt modelId="{01E947CD-6851-4F3E-B314-B121FD407056}" type="sibTrans" cxnId="{2D9CC54B-ED94-4F26-9065-6C1C5B4A5159}">
      <dgm:prSet/>
      <dgm:spPr/>
      <dgm:t>
        <a:bodyPr/>
        <a:lstStyle/>
        <a:p>
          <a:endParaRPr lang="en-US"/>
        </a:p>
      </dgm:t>
    </dgm:pt>
    <dgm:pt modelId="{80D8E8FB-9B0A-4D1B-8F99-C0BC86884FED}">
      <dgm:prSet/>
      <dgm:spPr/>
      <dgm:t>
        <a:bodyPr/>
        <a:lstStyle/>
        <a:p>
          <a:r>
            <a:rPr lang="en-US" b="1"/>
            <a:t>Samordningsnummer</a:t>
          </a:r>
          <a:r>
            <a:rPr lang="en-US"/>
            <a:t> = gemensamt nummer för olika myndigheter i Sverige</a:t>
          </a:r>
        </a:p>
      </dgm:t>
    </dgm:pt>
    <dgm:pt modelId="{6F5FD6E7-BBD0-4CCE-8408-00FDB6DCB64D}" type="parTrans" cxnId="{D37DA4A3-0745-48C2-A171-5D3260875ABB}">
      <dgm:prSet/>
      <dgm:spPr/>
      <dgm:t>
        <a:bodyPr/>
        <a:lstStyle/>
        <a:p>
          <a:endParaRPr lang="en-US"/>
        </a:p>
      </dgm:t>
    </dgm:pt>
    <dgm:pt modelId="{D07C98A4-44FF-46DA-A6D0-02E8FC9E51F8}" type="sibTrans" cxnId="{D37DA4A3-0745-48C2-A171-5D3260875ABB}">
      <dgm:prSet/>
      <dgm:spPr/>
      <dgm:t>
        <a:bodyPr/>
        <a:lstStyle/>
        <a:p>
          <a:endParaRPr lang="en-US"/>
        </a:p>
      </dgm:t>
    </dgm:pt>
    <dgm:pt modelId="{EB1DE0AE-7A0E-4115-8F83-7836D6A3FE26}" type="pres">
      <dgm:prSet presAssocID="{1A51C5F9-E8A6-4C94-9D9A-0D1B23487B5E}" presName="linear" presStyleCnt="0">
        <dgm:presLayoutVars>
          <dgm:animLvl val="lvl"/>
          <dgm:resizeHandles val="exact"/>
        </dgm:presLayoutVars>
      </dgm:prSet>
      <dgm:spPr/>
    </dgm:pt>
    <dgm:pt modelId="{41B178D1-A26B-47A4-96E2-D4AE0092CCDB}" type="pres">
      <dgm:prSet presAssocID="{F6BAA14F-7EB7-473F-8DCE-190BDF0BD24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12FAF56-681E-4585-BC7D-136F4F9C8888}" type="pres">
      <dgm:prSet presAssocID="{CE0F274A-E0E5-4B70-8CB5-1138A99D0FA8}" presName="spacer" presStyleCnt="0"/>
      <dgm:spPr/>
    </dgm:pt>
    <dgm:pt modelId="{FEA5EB1E-C5DD-4BEE-B867-1F06BE84DA66}" type="pres">
      <dgm:prSet presAssocID="{2D8DAF69-7598-419B-B506-AA638F98A7C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2F2F75-BBAF-4991-8974-4B75400B2A7A}" type="pres">
      <dgm:prSet presAssocID="{A06B49B4-F51C-4978-A284-8E2269311451}" presName="spacer" presStyleCnt="0"/>
      <dgm:spPr/>
    </dgm:pt>
    <dgm:pt modelId="{9DBA54F2-4A04-4C03-A685-E994EBF485E1}" type="pres">
      <dgm:prSet presAssocID="{BD592837-625E-4150-850E-583C78C89C6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262570-5559-460A-9BF8-A98EB4EED4A0}" type="pres">
      <dgm:prSet presAssocID="{5BC8F0F6-BBA2-4E81-AA1D-62FF4DAF6EF7}" presName="spacer" presStyleCnt="0"/>
      <dgm:spPr/>
    </dgm:pt>
    <dgm:pt modelId="{79833274-DC6A-437D-85B5-387187BFE1FC}" type="pres">
      <dgm:prSet presAssocID="{82FDB2C4-550C-4881-BB9E-A98B7A2E34A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4C181E7-16DE-48CF-A64C-51900E2404A5}" type="pres">
      <dgm:prSet presAssocID="{01E947CD-6851-4F3E-B314-B121FD407056}" presName="spacer" presStyleCnt="0"/>
      <dgm:spPr/>
    </dgm:pt>
    <dgm:pt modelId="{1726AC8F-493C-4C4E-B0A6-D163A8EBA12C}" type="pres">
      <dgm:prSet presAssocID="{80D8E8FB-9B0A-4D1B-8F99-C0BC86884FE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E91E335-1E4E-499F-81AD-24794BBAA5C4}" type="presOf" srcId="{80D8E8FB-9B0A-4D1B-8F99-C0BC86884FED}" destId="{1726AC8F-493C-4C4E-B0A6-D163A8EBA12C}" srcOrd="0" destOrd="0" presId="urn:microsoft.com/office/officeart/2005/8/layout/vList2"/>
    <dgm:cxn modelId="{044EE93E-6193-4FED-89E4-4034D7D222C9}" type="presOf" srcId="{82FDB2C4-550C-4881-BB9E-A98B7A2E34A4}" destId="{79833274-DC6A-437D-85B5-387187BFE1FC}" srcOrd="0" destOrd="0" presId="urn:microsoft.com/office/officeart/2005/8/layout/vList2"/>
    <dgm:cxn modelId="{FE41823F-DEE0-4E82-BEF9-B8AF710C77BF}" srcId="{1A51C5F9-E8A6-4C94-9D9A-0D1B23487B5E}" destId="{2D8DAF69-7598-419B-B506-AA638F98A7C9}" srcOrd="1" destOrd="0" parTransId="{B288D6E9-2CF4-4B5A-8D43-69A437AB73FE}" sibTransId="{A06B49B4-F51C-4978-A284-8E2269311451}"/>
    <dgm:cxn modelId="{2D9CC54B-ED94-4F26-9065-6C1C5B4A5159}" srcId="{1A51C5F9-E8A6-4C94-9D9A-0D1B23487B5E}" destId="{82FDB2C4-550C-4881-BB9E-A98B7A2E34A4}" srcOrd="3" destOrd="0" parTransId="{5F1C686B-E9A6-479E-8DE0-E83248F9AF2E}" sibTransId="{01E947CD-6851-4F3E-B314-B121FD407056}"/>
    <dgm:cxn modelId="{AE4E4E59-D217-4C26-996A-2115AD6F64E0}" type="presOf" srcId="{2D8DAF69-7598-419B-B506-AA638F98A7C9}" destId="{FEA5EB1E-C5DD-4BEE-B867-1F06BE84DA66}" srcOrd="0" destOrd="0" presId="urn:microsoft.com/office/officeart/2005/8/layout/vList2"/>
    <dgm:cxn modelId="{E275F588-259F-447F-BB3E-0A1C60ABBA7F}" srcId="{1A51C5F9-E8A6-4C94-9D9A-0D1B23487B5E}" destId="{F6BAA14F-7EB7-473F-8DCE-190BDF0BD24F}" srcOrd="0" destOrd="0" parTransId="{B6599D18-E4E7-46D3-BA85-505F7AD76F79}" sibTransId="{CE0F274A-E0E5-4B70-8CB5-1138A99D0FA8}"/>
    <dgm:cxn modelId="{B5C01F9E-E1B2-407E-A8AA-220F6963ACA8}" type="presOf" srcId="{F6BAA14F-7EB7-473F-8DCE-190BDF0BD24F}" destId="{41B178D1-A26B-47A4-96E2-D4AE0092CCDB}" srcOrd="0" destOrd="0" presId="urn:microsoft.com/office/officeart/2005/8/layout/vList2"/>
    <dgm:cxn modelId="{D37DA4A3-0745-48C2-A171-5D3260875ABB}" srcId="{1A51C5F9-E8A6-4C94-9D9A-0D1B23487B5E}" destId="{80D8E8FB-9B0A-4D1B-8F99-C0BC86884FED}" srcOrd="4" destOrd="0" parTransId="{6F5FD6E7-BBD0-4CCE-8408-00FDB6DCB64D}" sibTransId="{D07C98A4-44FF-46DA-A6D0-02E8FC9E51F8}"/>
    <dgm:cxn modelId="{BBD569B5-C777-4B23-B661-CEF1959E0274}" srcId="{1A51C5F9-E8A6-4C94-9D9A-0D1B23487B5E}" destId="{BD592837-625E-4150-850E-583C78C89C69}" srcOrd="2" destOrd="0" parTransId="{FC1C7636-8614-44A5-8C8F-A5E6E2057DE2}" sibTransId="{5BC8F0F6-BBA2-4E81-AA1D-62FF4DAF6EF7}"/>
    <dgm:cxn modelId="{C59E9CC8-86EB-4766-B36B-AB79D6579780}" type="presOf" srcId="{BD592837-625E-4150-850E-583C78C89C69}" destId="{9DBA54F2-4A04-4C03-A685-E994EBF485E1}" srcOrd="0" destOrd="0" presId="urn:microsoft.com/office/officeart/2005/8/layout/vList2"/>
    <dgm:cxn modelId="{B6AA13E3-E38C-4802-94F0-933E9AB352B8}" type="presOf" srcId="{1A51C5F9-E8A6-4C94-9D9A-0D1B23487B5E}" destId="{EB1DE0AE-7A0E-4115-8F83-7836D6A3FE26}" srcOrd="0" destOrd="0" presId="urn:microsoft.com/office/officeart/2005/8/layout/vList2"/>
    <dgm:cxn modelId="{24C7C008-3B35-47E9-B35F-4CB653B1100A}" type="presParOf" srcId="{EB1DE0AE-7A0E-4115-8F83-7836D6A3FE26}" destId="{41B178D1-A26B-47A4-96E2-D4AE0092CCDB}" srcOrd="0" destOrd="0" presId="urn:microsoft.com/office/officeart/2005/8/layout/vList2"/>
    <dgm:cxn modelId="{07C49CFD-3320-4257-AD79-F216439C0B45}" type="presParOf" srcId="{EB1DE0AE-7A0E-4115-8F83-7836D6A3FE26}" destId="{812FAF56-681E-4585-BC7D-136F4F9C8888}" srcOrd="1" destOrd="0" presId="urn:microsoft.com/office/officeart/2005/8/layout/vList2"/>
    <dgm:cxn modelId="{639A6F8B-D6B0-4852-B163-B839F7FD60A6}" type="presParOf" srcId="{EB1DE0AE-7A0E-4115-8F83-7836D6A3FE26}" destId="{FEA5EB1E-C5DD-4BEE-B867-1F06BE84DA66}" srcOrd="2" destOrd="0" presId="urn:microsoft.com/office/officeart/2005/8/layout/vList2"/>
    <dgm:cxn modelId="{BB92D000-FF44-428E-97E2-88CC6607A896}" type="presParOf" srcId="{EB1DE0AE-7A0E-4115-8F83-7836D6A3FE26}" destId="{E92F2F75-BBAF-4991-8974-4B75400B2A7A}" srcOrd="3" destOrd="0" presId="urn:microsoft.com/office/officeart/2005/8/layout/vList2"/>
    <dgm:cxn modelId="{48A68E46-A139-4DD1-B150-EDF8698594FD}" type="presParOf" srcId="{EB1DE0AE-7A0E-4115-8F83-7836D6A3FE26}" destId="{9DBA54F2-4A04-4C03-A685-E994EBF485E1}" srcOrd="4" destOrd="0" presId="urn:microsoft.com/office/officeart/2005/8/layout/vList2"/>
    <dgm:cxn modelId="{19D9C6EC-6ABE-4872-9066-753B29467F0D}" type="presParOf" srcId="{EB1DE0AE-7A0E-4115-8F83-7836D6A3FE26}" destId="{D8262570-5559-460A-9BF8-A98EB4EED4A0}" srcOrd="5" destOrd="0" presId="urn:microsoft.com/office/officeart/2005/8/layout/vList2"/>
    <dgm:cxn modelId="{9D1D8997-8F5E-4C2F-B844-E62D1ECD0D70}" type="presParOf" srcId="{EB1DE0AE-7A0E-4115-8F83-7836D6A3FE26}" destId="{79833274-DC6A-437D-85B5-387187BFE1FC}" srcOrd="6" destOrd="0" presId="urn:microsoft.com/office/officeart/2005/8/layout/vList2"/>
    <dgm:cxn modelId="{114FE0EB-3150-41D5-ADB9-AD4B2457BAFB}" type="presParOf" srcId="{EB1DE0AE-7A0E-4115-8F83-7836D6A3FE26}" destId="{44C181E7-16DE-48CF-A64C-51900E2404A5}" srcOrd="7" destOrd="0" presId="urn:microsoft.com/office/officeart/2005/8/layout/vList2"/>
    <dgm:cxn modelId="{DEBD3FA6-1187-432D-A2E8-2F73D66A64BF}" type="presParOf" srcId="{EB1DE0AE-7A0E-4115-8F83-7836D6A3FE26}" destId="{1726AC8F-493C-4C4E-B0A6-D163A8EBA1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178D1-A26B-47A4-96E2-D4AE0092CCDB}">
      <dsp:nvSpPr>
        <dsp:cNvPr id="0" name=""/>
        <dsp:cNvSpPr/>
      </dsp:nvSpPr>
      <dsp:spPr>
        <a:xfrm>
          <a:off x="0" y="528899"/>
          <a:ext cx="5181600" cy="656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Reservnummer</a:t>
          </a:r>
          <a:r>
            <a:rPr lang="en-US" sz="1700" kern="1200"/>
            <a:t> = någon handling ska uppvisas för att vården ska ges till vanlig patientavgift. </a:t>
          </a:r>
        </a:p>
      </dsp:txBody>
      <dsp:txXfrm>
        <a:off x="32041" y="560940"/>
        <a:ext cx="5117518" cy="592288"/>
      </dsp:txXfrm>
    </dsp:sp>
    <dsp:sp modelId="{FEA5EB1E-C5DD-4BEE-B867-1F06BE84DA66}">
      <dsp:nvSpPr>
        <dsp:cNvPr id="0" name=""/>
        <dsp:cNvSpPr/>
      </dsp:nvSpPr>
      <dsp:spPr>
        <a:xfrm>
          <a:off x="0" y="1234229"/>
          <a:ext cx="5181600" cy="656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Utvandrad </a:t>
          </a:r>
          <a:r>
            <a:rPr lang="en-US" sz="1700" kern="1200"/>
            <a:t>= samma som ovan, står utvandrad i Cosmic</a:t>
          </a:r>
        </a:p>
      </dsp:txBody>
      <dsp:txXfrm>
        <a:off x="32041" y="1266270"/>
        <a:ext cx="5117518" cy="592288"/>
      </dsp:txXfrm>
    </dsp:sp>
    <dsp:sp modelId="{9DBA54F2-4A04-4C03-A685-E994EBF485E1}">
      <dsp:nvSpPr>
        <dsp:cNvPr id="0" name=""/>
        <dsp:cNvSpPr/>
      </dsp:nvSpPr>
      <dsp:spPr>
        <a:xfrm>
          <a:off x="0" y="1939559"/>
          <a:ext cx="5181600" cy="656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Ingen handling </a:t>
          </a:r>
          <a:r>
            <a:rPr lang="en-US" sz="1700" kern="1200"/>
            <a:t>= faktiskt kostnad för vården enligt  utomlänsprislistan dvs patient är självbetalande</a:t>
          </a:r>
        </a:p>
      </dsp:txBody>
      <dsp:txXfrm>
        <a:off x="32041" y="1971600"/>
        <a:ext cx="5117518" cy="592288"/>
      </dsp:txXfrm>
    </dsp:sp>
    <dsp:sp modelId="{79833274-DC6A-437D-85B5-387187BFE1FC}">
      <dsp:nvSpPr>
        <dsp:cNvPr id="0" name=""/>
        <dsp:cNvSpPr/>
      </dsp:nvSpPr>
      <dsp:spPr>
        <a:xfrm>
          <a:off x="0" y="2644889"/>
          <a:ext cx="5181600" cy="656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Giltig handling </a:t>
          </a:r>
          <a:r>
            <a:rPr lang="en-US" sz="1700" kern="1200"/>
            <a:t>= Vanlig patientavgift</a:t>
          </a:r>
        </a:p>
      </dsp:txBody>
      <dsp:txXfrm>
        <a:off x="32041" y="2676930"/>
        <a:ext cx="5117518" cy="592288"/>
      </dsp:txXfrm>
    </dsp:sp>
    <dsp:sp modelId="{1726AC8F-493C-4C4E-B0A6-D163A8EBA12C}">
      <dsp:nvSpPr>
        <dsp:cNvPr id="0" name=""/>
        <dsp:cNvSpPr/>
      </dsp:nvSpPr>
      <dsp:spPr>
        <a:xfrm>
          <a:off x="0" y="3350219"/>
          <a:ext cx="5181600" cy="656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Samordningsnummer</a:t>
          </a:r>
          <a:r>
            <a:rPr lang="en-US" sz="1700" kern="1200"/>
            <a:t> = gemensamt nummer för olika myndigheter i Sverige</a:t>
          </a:r>
        </a:p>
      </dsp:txBody>
      <dsp:txXfrm>
        <a:off x="32041" y="3382260"/>
        <a:ext cx="5117518" cy="592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EFBFA82-2251-4362-9B5B-56907653C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04000" cy="53051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 bwMode="white">
          <a:xfrm>
            <a:off x="1774825" y="1378843"/>
            <a:ext cx="864235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774825" y="871180"/>
            <a:ext cx="8642350" cy="360000"/>
          </a:xfrm>
        </p:spPr>
        <p:txBody>
          <a:bodyPr/>
          <a:lstStyle>
            <a:lvl1pPr marL="0" indent="0" algn="ctr">
              <a:buNone/>
              <a:defRPr sz="18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Budskap/Verksamhet/Projekt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8E9AD04-824A-4115-A078-C02FD9CD52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12000" y="5722791"/>
            <a:ext cx="3168000" cy="6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4" orient="horz" pos="7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A3940FB8-56C2-4640-90D1-40DD4B63A0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10585450" cy="469106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7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58A24275-663F-44E4-96F3-FF9C3080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90CA8896-D002-4895-96C3-D957ECD5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E6A284B-7F89-469B-A856-0079298F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58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E6E2B-F46F-401B-AD55-1351DAEC1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4060182"/>
            <a:ext cx="10585449" cy="1296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1500" b="0" spc="0" baseline="0"/>
            </a:lvl1pPr>
          </a:lstStyle>
          <a:p>
            <a:r>
              <a:rPr lang="sv-SE" dirty="0"/>
              <a:t>Föredragshållarens namn, titel │ Förvaltning │epost@regionhalland.se (Skriv in dina uppgifter och infoga det långa strecket som du hittar under fliken Infoga och knappen Symbol)</a:t>
            </a:r>
            <a:endParaRPr lang="en-US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D375A6-E1AB-427A-B9D9-7647F9DD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8FB377-D5EC-4CF3-AAD0-DA1A486F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8B6E0C-343B-4614-BD6C-6399EB33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3F7553-A89C-4290-B069-18191A723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5878" y="2263988"/>
            <a:ext cx="6336000" cy="13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2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98662" y="1268508"/>
            <a:ext cx="9770252" cy="854280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98662" y="2276402"/>
            <a:ext cx="9770252" cy="3197904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1pPr>
            <a:lvl2pPr marL="758336" indent="-30055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2pPr>
            <a:lvl3pPr marL="1214731" indent="-30055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3pPr>
            <a:lvl4pPr marL="1672515" indent="-30055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4pPr>
            <a:lvl5pPr marL="2128909" indent="-300552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8444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562BDF58-41FF-4A84-AB54-E0322BB72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78042" y="-1410535"/>
            <a:ext cx="7920000" cy="840935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55800" y="2711338"/>
            <a:ext cx="8280400" cy="216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800" spc="0" baseline="0"/>
            </a:lvl1pPr>
          </a:lstStyle>
          <a:p>
            <a:r>
              <a:rPr lang="sv-SE" dirty="0"/>
              <a:t>Klicka här för att lägga till avsnittsrubrik</a:t>
            </a:r>
          </a:p>
        </p:txBody>
      </p:sp>
    </p:spTree>
    <p:extLst>
      <p:ext uri="{BB962C8B-B14F-4D97-AF65-F5344CB8AC3E}">
        <p14:creationId xmlns:p14="http://schemas.microsoft.com/office/powerpoint/2010/main" val="540175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232">
          <p15:clr>
            <a:srgbClr val="FBAE40"/>
          </p15:clr>
        </p15:guide>
        <p15:guide id="2" pos="6448">
          <p15:clr>
            <a:srgbClr val="FBAE40"/>
          </p15:clr>
        </p15:guide>
        <p15:guide id="3" orient="horz" pos="2659" userDrawn="1">
          <p15:clr>
            <a:srgbClr val="FBAE40"/>
          </p15:clr>
        </p15:guide>
        <p15:guide id="4" orient="horz" pos="11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56D6488E-11D2-4048-BA5E-66E3F5B0F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207912" y="1183009"/>
            <a:ext cx="936000" cy="738947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C15D5CF-9B07-4D02-8766-EE7CA6459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100" y="2085296"/>
            <a:ext cx="9575800" cy="2235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6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1226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24" userDrawn="1">
          <p15:clr>
            <a:srgbClr val="FBAE40"/>
          </p15:clr>
        </p15:guide>
        <p15:guide id="2" pos="6856" userDrawn="1">
          <p15:clr>
            <a:srgbClr val="FBAE40"/>
          </p15:clr>
        </p15:guide>
        <p15:guide id="3" orient="horz" pos="16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7647F4-81EF-45D6-8BAD-673F184751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65288"/>
            <a:ext cx="1058545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9D37F3D7-35B5-4B45-825B-0A1C551FF00D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76BFA326-99F1-4A76-BDD4-E7F51BA5D4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67044490-FB95-4FEE-84F1-301EDC81E4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518160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7123" y="1665288"/>
            <a:ext cx="5181601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FC99E9B6-4316-4D55-9FC8-D01B040669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BE053D03-F9D5-442E-995F-476B49D930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F9CDD7C4-4EF3-4271-93C1-E8915FBC0D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818522" y="1669934"/>
            <a:ext cx="5157787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18522" y="2245934"/>
            <a:ext cx="5157787" cy="39437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466" y="1669934"/>
            <a:ext cx="5183188" cy="576000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466" y="2245934"/>
            <a:ext cx="5183188" cy="39437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50D082F-3C1F-44A5-9E64-6D424607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9E5CE21A-6727-428F-844A-75893214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9DD0B0D3-F2A8-43C2-8C85-8CF92FBD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8976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4860000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8468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04B00C84-15CD-4D29-82EB-513EE7D2A4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448DF46-7649-467F-B1E5-58AF5E0E9F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3DB975B3-BD96-4FE1-9A69-7C15E66D9F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479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68" y="1665288"/>
            <a:ext cx="4860257" cy="45354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2C242B5-4AAC-4185-8DCE-69CA495D25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275" y="1665288"/>
            <a:ext cx="4428000" cy="3997325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69BC6E56-4BB3-4033-961C-0FECDDD686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7C6EE110-A186-43E0-832C-910A9C7A5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6F5F072-3570-4698-9ED3-6CB1A4E9B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988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6F6A68A-AE0A-4175-A5B1-DDE04AE02C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5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8002AD-990B-465A-9AD4-9F17CBE89EC0}"/>
              </a:ext>
            </a:extLst>
          </p:cNvPr>
          <p:cNvSpPr/>
          <p:nvPr userDrawn="1"/>
        </p:nvSpPr>
        <p:spPr>
          <a:xfrm>
            <a:off x="0" y="6356349"/>
            <a:ext cx="12192000" cy="501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1665288"/>
            <a:ext cx="10585450" cy="4535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 bwMode="white">
          <a:xfrm>
            <a:off x="9781032" y="6452047"/>
            <a:ext cx="1440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Region Halland  │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 bwMode="white">
          <a:xfrm>
            <a:off x="809625" y="6452047"/>
            <a:ext cx="41148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Halland – Bästa livsplatsen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 bwMode="white">
          <a:xfrm>
            <a:off x="11227470" y="6452047"/>
            <a:ext cx="216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52" r:id="rId5"/>
    <p:sldLayoutId id="2147483653" r:id="rId6"/>
    <p:sldLayoutId id="2147483657" r:id="rId7"/>
    <p:sldLayoutId id="2147483658" r:id="rId8"/>
    <p:sldLayoutId id="2147483659" r:id="rId9"/>
    <p:sldLayoutId id="2147483660" r:id="rId10"/>
    <p:sldLayoutId id="2147483655" r:id="rId11"/>
    <p:sldLayoutId id="2147483665" r:id="rId12"/>
    <p:sldLayoutId id="214748366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656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2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124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06" userDrawn="1">
          <p15:clr>
            <a:srgbClr val="F26B43"/>
          </p15:clr>
        </p15:guide>
        <p15:guide id="4" pos="717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8" orient="horz" pos="1049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0399" y="1268508"/>
            <a:ext cx="8476120" cy="91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20400" y="2276402"/>
            <a:ext cx="8461640" cy="319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31" name="Bildobjekt 8" descr="RegionHalland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5" y="296610"/>
            <a:ext cx="2501387" cy="44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>
          <a:xfrm>
            <a:off x="-3871" y="6433289"/>
            <a:ext cx="12198613" cy="4528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17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417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defTabSz="91417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defTabSz="91417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defTabSz="91417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00736" algn="l" defTabSz="91417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801472" algn="l" defTabSz="91417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202207" algn="l" defTabSz="91417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602943" algn="l" defTabSz="914179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295" indent="-342295" algn="l" defTabSz="914179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3031" indent="-285246" algn="l" defTabSz="914179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2pPr>
      <a:lvl3pPr marL="1142376" indent="-228197" algn="l" defTabSz="914179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3pPr>
      <a:lvl4pPr marL="1600160" indent="-228197" algn="l" defTabSz="914179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4pPr>
      <a:lvl5pPr marL="2056554" indent="-228197" algn="l" defTabSz="914179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5pPr>
      <a:lvl6pPr marL="2457290" indent="-228197" algn="l" defTabSz="914179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858025" indent="-228197" algn="l" defTabSz="914179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3258761" indent="-228197" algn="l" defTabSz="914179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659497" indent="-228197" algn="l" defTabSz="914179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c.europa.eu/social/main.jsp?catId=653&amp;langId=sv.%20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pengar-mynt-guld-valuta-finans-605075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sv/r%C3%A4tt-fel-skalstrecksetiketter-cross-145527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se/url?sa=i&amp;source=images&amp;cd=&amp;cad=rja&amp;uact=8&amp;ved=2ahUKEwjFkP21oajbAhXFVywKHW0QDJkQjRx6BAgBEAU&amp;url=http://claudiaprimeirossocorros.blogspot.com/2015/06/perante-uma-doenca-subita-ou-acidente.html&amp;psig=AOvVaw1ZgpWlP8gBKqBqrX0BRdKQ&amp;ust=1527591861272618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se/url?sa=i&amp;source=images&amp;cd=&amp;cad=rja&amp;uact=8&amp;ved=2ahUKEwilibjboajbAhXBiywKHXRvAgQQjRx6BAgBEAU&amp;url=http://kungshustandlakarna.se/akut-tandvard/&amp;psig=AOvVaw3WfMW0Vgsnw_0t4qTITNe4&amp;ust=152759196489838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1D57811-0BC6-4048-90DB-ECDEBC7B1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825" y="1335300"/>
            <a:ext cx="8642350" cy="2547698"/>
          </a:xfrm>
        </p:spPr>
        <p:txBody>
          <a:bodyPr/>
          <a:lstStyle/>
          <a:p>
            <a:r>
              <a:rPr lang="sv-SE" dirty="0"/>
              <a:t>Information kring regelverk för vård av personer från andra länder</a:t>
            </a:r>
            <a:br>
              <a:rPr lang="sv-SE" dirty="0"/>
            </a:br>
            <a:br>
              <a:rPr lang="sv-SE" dirty="0"/>
            </a:br>
            <a:endParaRPr lang="sv-SE" sz="1200" dirty="0"/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169642F7-39C0-4DA8-B782-418EA80A24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Informationsmöte för vårdverksamheter i Region Halland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800225" cy="323850"/>
          </a:xfrm>
        </p:spPr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23850"/>
          </a:xfrm>
        </p:spPr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4114800" cy="323850"/>
          </a:xfrm>
        </p:spPr>
        <p:txBody>
          <a:bodyPr/>
          <a:lstStyle/>
          <a:p>
            <a:fld id="{E8645303-2AAE-45D1-913A-B06AE647451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638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7EFD2E-73D1-F389-F5DB-9EF9CC18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Försäkringskassan på Gotland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9DB00B-8DF3-9BCF-EB0B-939BD2C54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4860000" cy="45354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sv-SE" sz="19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600" dirty="0"/>
              <a:t>Försäkringskassan på Gotland har ett Nationellt ansvar för hanteringen av ärenden mot land där vi har ett avtal.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600" dirty="0"/>
              <a:t>I den uppgiften ingår att ta emot faktureringar från samtliga Regioner i Sverige för vård där patient betalt vanlig patientavgift.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600" dirty="0"/>
              <a:t>Försäkringskassan lämnar därefter ut ersättning till Regionerna</a:t>
            </a:r>
          </a:p>
          <a:p>
            <a:pPr marL="0" indent="0">
              <a:lnSpc>
                <a:spcPct val="90000"/>
              </a:lnSpc>
              <a:buNone/>
            </a:pPr>
            <a:endParaRPr lang="sv-SE" sz="1600" dirty="0"/>
          </a:p>
          <a:p>
            <a:pPr marL="0" indent="0">
              <a:lnSpc>
                <a:spcPct val="90000"/>
              </a:lnSpc>
              <a:buNone/>
            </a:pPr>
            <a:r>
              <a:rPr lang="sv-SE" sz="1600" dirty="0"/>
              <a:t>GAS fakturerar för all sjukvård och tandvård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sz="1600" dirty="0"/>
              <a:t>Underlag till FK måste vara läsbara och giltiga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3F933D9-9057-C0D2-EC97-B1CC946D2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" b="7613"/>
          <a:stretch/>
        </p:blipFill>
        <p:spPr bwMode="auto">
          <a:xfrm>
            <a:off x="7362825" y="2382348"/>
            <a:ext cx="3593901" cy="3244352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5A80D2-60CE-B35F-8E95-664C6FFCB50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9D7FDA-EB21-DA9C-6BB1-6088EDC751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A0EBE1-7699-BBD6-196C-69FDBBAB14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004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98C95518-4BDA-9DFD-21B8-E5D3FCA4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13B2C6A5-4759-D2E1-8DBA-1DF48855745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7123" y="1665288"/>
            <a:ext cx="5181601" cy="45354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sv-SE" sz="1900"/>
          </a:p>
          <a:p>
            <a:pPr marL="216000" lvl="1" indent="0">
              <a:lnSpc>
                <a:spcPct val="90000"/>
              </a:lnSpc>
              <a:buNone/>
            </a:pPr>
            <a:r>
              <a:rPr lang="sv-SE" sz="1900"/>
              <a:t>Patienter som ska betala den faktiska kostnaden för sjukvården ska ha medlemskapet ”Självbetalande”</a:t>
            </a:r>
          </a:p>
          <a:p>
            <a:pPr marL="0" indent="0">
              <a:lnSpc>
                <a:spcPct val="90000"/>
              </a:lnSpc>
              <a:buNone/>
            </a:pPr>
            <a:endParaRPr lang="sv-SE" sz="1900"/>
          </a:p>
          <a:p>
            <a:pPr marL="216000" lvl="1" indent="0">
              <a:lnSpc>
                <a:spcPct val="90000"/>
              </a:lnSpc>
              <a:buNone/>
            </a:pPr>
            <a:r>
              <a:rPr lang="sv-SE" sz="1900"/>
              <a:t>Patienter som betalar den vanliga patientavgiften ska ha medlemskapet ”EU/EES/konvention”</a:t>
            </a:r>
          </a:p>
          <a:p>
            <a:pPr marL="216000" lvl="1" indent="0">
              <a:lnSpc>
                <a:spcPct val="90000"/>
              </a:lnSpc>
              <a:buNone/>
            </a:pPr>
            <a:endParaRPr lang="sv-SE" sz="1900"/>
          </a:p>
          <a:p>
            <a:pPr marL="216000" lvl="1" indent="0">
              <a:lnSpc>
                <a:spcPct val="90000"/>
              </a:lnSpc>
              <a:buNone/>
            </a:pPr>
            <a:r>
              <a:rPr lang="sv-SE" sz="1900"/>
              <a:t>Medlemskap läggs i patientkortet</a:t>
            </a:r>
          </a:p>
          <a:p>
            <a:pPr marL="216000" lvl="1" indent="0">
              <a:lnSpc>
                <a:spcPct val="90000"/>
              </a:lnSpc>
              <a:buNone/>
            </a:pPr>
            <a:endParaRPr lang="sv-SE" sz="1900"/>
          </a:p>
          <a:p>
            <a:pPr marL="216000" lvl="1" indent="0">
              <a:lnSpc>
                <a:spcPct val="90000"/>
              </a:lnSpc>
              <a:buNone/>
            </a:pPr>
            <a:r>
              <a:rPr lang="sv-SE" sz="1900"/>
              <a:t>Vid bokning när man inte vet vilka handlingar som finns väljs medlemskapet ”självbetalande” och kassan justerar när patient kommer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5DE14D-C6F4-565A-72EA-220AE98D64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8A9C03-413D-515F-B7F8-729A473AA4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D820F77-84C9-65FA-63A9-BD866EE6D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11</a:t>
            </a:fld>
            <a:endParaRPr lang="sv-SE"/>
          </a:p>
        </p:txBody>
      </p:sp>
      <p:graphicFrame>
        <p:nvGraphicFramePr>
          <p:cNvPr id="34" name="Platshållare för innehåll 8">
            <a:extLst>
              <a:ext uri="{FF2B5EF4-FFF2-40B4-BE49-F238E27FC236}">
                <a16:creationId xmlns:a16="http://schemas.microsoft.com/office/drawing/2014/main" id="{B5F93F3B-CB68-C067-724A-F53B80F4AA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041326"/>
              </p:ext>
            </p:extLst>
          </p:nvPr>
        </p:nvGraphicFramePr>
        <p:xfrm>
          <a:off x="803275" y="1665288"/>
          <a:ext cx="5181600" cy="4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05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0C0A2C-14F6-21FB-F86B-B2194618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Giltiga handlingar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76810A-0A4B-336B-47C0-7B7B3D16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5181600" cy="4535488"/>
          </a:xfrm>
        </p:spPr>
        <p:txBody>
          <a:bodyPr>
            <a:normAutofit/>
          </a:bodyPr>
          <a:lstStyle/>
          <a:p>
            <a:r>
              <a:rPr lang="sv-SE" sz="1800" dirty="0"/>
              <a:t>EU kort</a:t>
            </a:r>
          </a:p>
          <a:p>
            <a:r>
              <a:rPr lang="sv-SE" sz="1800" dirty="0"/>
              <a:t>Provisoriskt intyg om innehav av EU kort</a:t>
            </a:r>
          </a:p>
          <a:p>
            <a:r>
              <a:rPr lang="sv-SE" sz="1800" dirty="0"/>
              <a:t>Pass</a:t>
            </a:r>
          </a:p>
          <a:p>
            <a:r>
              <a:rPr lang="sv-SE" sz="1800" dirty="0"/>
              <a:t>Intyg om rätt till vårdförmåner……………..</a:t>
            </a:r>
          </a:p>
          <a:p>
            <a:r>
              <a:rPr lang="sv-SE" sz="1800" dirty="0"/>
              <a:t>Intyg om bosättning i Sverige</a:t>
            </a:r>
          </a:p>
          <a:p>
            <a:r>
              <a:rPr lang="sv-SE" sz="1800" dirty="0"/>
              <a:t>S2</a:t>
            </a:r>
          </a:p>
          <a:p>
            <a:r>
              <a:rPr lang="sv-SE" sz="1800" dirty="0"/>
              <a:t>E112</a:t>
            </a:r>
          </a:p>
          <a:p>
            <a:r>
              <a:rPr lang="sv-SE" sz="1800" dirty="0"/>
              <a:t>S3</a:t>
            </a:r>
          </a:p>
          <a:p>
            <a:r>
              <a:rPr lang="sv-SE" sz="1800" dirty="0" err="1"/>
              <a:t>Mfl</a:t>
            </a:r>
            <a:r>
              <a:rPr lang="sv-SE" sz="1800" dirty="0"/>
              <a:t> …….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A4EAF57-43AD-4E9B-4AE7-627BBB05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9136" y="1703560"/>
            <a:ext cx="4449588" cy="3829022"/>
          </a:xfrm>
          <a:prstGeom prst="rect">
            <a:avLst/>
          </a:prstGeom>
          <a:noFill/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8DEB61-7241-B4BD-55D7-F45AA9387D4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3C341B-0600-6D73-D91B-B7A66D30E3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301091-994E-EA63-D23A-5CA967F67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40FD2C-5450-3F1C-D9E6-E606FD5F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98" y="4494492"/>
            <a:ext cx="1119258" cy="1038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74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B0BF3C-E548-0C8F-28F2-CEF4CE7D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Information på olika språk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200BEA-2F8D-0476-AD8B-0A42B1FE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68" y="1665288"/>
            <a:ext cx="4860257" cy="45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Finns på 9 språk</a:t>
            </a:r>
          </a:p>
          <a:p>
            <a:r>
              <a:rPr lang="sv-SE"/>
              <a:t>Engelska</a:t>
            </a:r>
          </a:p>
          <a:p>
            <a:r>
              <a:rPr lang="sv-SE"/>
              <a:t>Estniska</a:t>
            </a:r>
          </a:p>
          <a:p>
            <a:r>
              <a:rPr lang="sv-SE"/>
              <a:t>Franska</a:t>
            </a:r>
          </a:p>
          <a:p>
            <a:r>
              <a:rPr lang="sv-SE"/>
              <a:t>Lettiska</a:t>
            </a:r>
          </a:p>
          <a:p>
            <a:r>
              <a:rPr lang="sv-SE"/>
              <a:t>Litauiska</a:t>
            </a:r>
          </a:p>
          <a:p>
            <a:r>
              <a:rPr lang="sv-SE"/>
              <a:t>Polska</a:t>
            </a:r>
          </a:p>
          <a:p>
            <a:r>
              <a:rPr lang="sv-SE"/>
              <a:t>Spanska</a:t>
            </a:r>
          </a:p>
          <a:p>
            <a:r>
              <a:rPr lang="sv-SE"/>
              <a:t>Tyska</a:t>
            </a:r>
          </a:p>
          <a:p>
            <a:r>
              <a:rPr lang="sv-SE"/>
              <a:t>Italienska</a:t>
            </a:r>
          </a:p>
          <a:p>
            <a:endParaRPr lang="sv-SE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DF55ACC-9C61-D546-8755-A8F37C58E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630"/>
          <a:stretch/>
        </p:blipFill>
        <p:spPr bwMode="auto">
          <a:xfrm>
            <a:off x="803275" y="1665288"/>
            <a:ext cx="4428000" cy="39973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3E300B-683E-545E-D1CA-891A42F19D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B53D3A-6BC1-40D1-9324-FC6BD8250B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887E7B-D666-4B41-2123-4FB4E0B221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72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53A123-C1DB-1C77-AF37-6B9B4DBA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EU  kort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A0FB50-F679-A94D-E4EC-E4F0B84F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5181600" cy="4535488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sz="1800" dirty="0"/>
              <a:t>Kortet är lätt att känna igen.</a:t>
            </a:r>
          </a:p>
          <a:p>
            <a:r>
              <a:rPr lang="sv-SE" sz="1800" dirty="0"/>
              <a:t>Kortets framsida ser alltid lika dant ut och innehåller samma information men på olika språk.</a:t>
            </a:r>
          </a:p>
          <a:p>
            <a:r>
              <a:rPr lang="sv-SE" sz="1800" dirty="0"/>
              <a:t>Kortets baksida kan se olika ut från land till land</a:t>
            </a:r>
          </a:p>
          <a:p>
            <a:r>
              <a:rPr lang="sv-SE" sz="1800" dirty="0"/>
              <a:t>Ska utfärdas i folkbokföringslandet, svenskt EU kort gäller inte i Sverige</a:t>
            </a:r>
          </a:p>
          <a:p>
            <a:r>
              <a:rPr lang="sv-SE" sz="1800" dirty="0"/>
              <a:t>Gäller för akut/nödvändig vård</a:t>
            </a:r>
          </a:p>
          <a:p>
            <a:endParaRPr lang="sv-SE" dirty="0"/>
          </a:p>
          <a:p>
            <a:r>
              <a:rPr lang="sv-SE" dirty="0">
                <a:hlinkClick r:id="rId2"/>
              </a:rPr>
              <a:t>EU kort</a:t>
            </a:r>
            <a:endParaRPr lang="sv-SE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7A1F9E1-6A75-D138-497B-B73F84D5F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7123" y="1996409"/>
            <a:ext cx="5181601" cy="3873246"/>
          </a:xfrm>
          <a:prstGeom prst="rect">
            <a:avLst/>
          </a:prstGeom>
          <a:noFill/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BEA5FF-6583-D077-B6E0-AE49A7CE4CB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B2120D-72A9-BA27-6AE2-90E9461945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E74EB3-BE44-D964-C280-6926B8EFCD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38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4CF49-B18F-1F2C-AB6C-3108D0F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Provisoriskt intyg om innehav av EU kort</a:t>
            </a:r>
          </a:p>
        </p:txBody>
      </p:sp>
      <p:pic>
        <p:nvPicPr>
          <p:cNvPr id="3074" name="Picture 2" descr="C_2010106SV.01002601.xml">
            <a:extLst>
              <a:ext uri="{FF2B5EF4-FFF2-40B4-BE49-F238E27FC236}">
                <a16:creationId xmlns:a16="http://schemas.microsoft.com/office/drawing/2014/main" id="{048B7110-4DAE-ED37-7D3E-957A8BCC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1614" y="1665288"/>
            <a:ext cx="3344922" cy="45354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D6FB44-7579-58B6-989D-F5D31FE9A0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7123" y="1665288"/>
            <a:ext cx="5181601" cy="45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/>
              <a:t>Begärs från ”Försäkringskassan” i bosättningslandet.</a:t>
            </a:r>
          </a:p>
          <a:p>
            <a:pPr marL="0" indent="0">
              <a:buNone/>
            </a:pPr>
            <a:r>
              <a:rPr lang="sv-SE"/>
              <a:t>Fungerar på samma sätt som EU kortet dvs gäller för akut/nödvändig vård.</a:t>
            </a:r>
          </a:p>
          <a:p>
            <a:pPr marL="0" indent="0">
              <a:buNone/>
            </a:pPr>
            <a:r>
              <a:rPr lang="sv-SE"/>
              <a:t>Kan skrivas för vård som varit.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0C73E8-5E97-BBA2-0AA1-2E8474E0D1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2B93B-9072-AF47-A7D9-BDAC8BA6D5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98AA84-D169-B251-D6A4-AA9F2C4EB4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724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C2CBE0-D282-5FAA-1081-437EB356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Högkostnadsskydd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C3394B-F266-C42D-BA1D-6818FBC18D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800" dirty="0"/>
              <a:t>Utländska medborgare och utlandssvenskar som omfattas av ett sjukvårdsavtal eller en sjukvårdskonvention omfattas av högkostnadsskyddet. Krav är att giltig handling uppvisas</a:t>
            </a:r>
          </a:p>
          <a:p>
            <a:r>
              <a:rPr lang="sv-SE" sz="1800" dirty="0"/>
              <a:t>Sjukvården</a:t>
            </a:r>
          </a:p>
          <a:p>
            <a:r>
              <a:rPr lang="sv-SE" sz="1800" dirty="0"/>
              <a:t>Tandvård till hälso- och sjukvårdsavgift</a:t>
            </a:r>
          </a:p>
          <a:p>
            <a:r>
              <a:rPr lang="sv-SE" sz="1800" dirty="0"/>
              <a:t>Gäller bara om handlingar kan uppvisas. Inga handlingar = avgift enligt utomlänsprislistan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5854E1-A326-8D0F-B395-F386A698980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740872-050B-25E2-05F8-9C5B6CE398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8E0395-2F55-859F-B155-FB4E2DC891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41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8B41DA-C9EE-F07A-6B7D-B48F357C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Hemresa från Sverige – Nordiska avtalet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823EF1-D7FF-46C7-37F2-FD508EBBE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5181600" cy="45354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v-SE"/>
              <a:t>Den nordiska konventionen omfattar även en nödvändig hemresa från vårdinrättning i Sverige till patientens bostad eller vårdinrättning i  bosättningslandet.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/>
              <a:t>Sverige står för vård och behandling under hemresan och de merkostnader som behövs för resan.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/>
              <a:t>Ska styrkas med läkarintyg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/>
              <a:t>Försäkringskassan ersätter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/>
              <a:t>Kopia på giltiga handlingar gällande norden ska uppvisas och kopieras och skickas till: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/>
              <a:t>LOVS, Ambulans diagnostik </a:t>
            </a:r>
            <a:br>
              <a:rPr lang="sv-SE"/>
            </a:br>
            <a:r>
              <a:rPr lang="sv-SE"/>
              <a:t>Nyhems vårdcentral</a:t>
            </a:r>
          </a:p>
          <a:p>
            <a:pPr marL="0" indent="0">
              <a:lnSpc>
                <a:spcPct val="90000"/>
              </a:lnSpc>
              <a:buNone/>
            </a:pPr>
            <a:endParaRPr lang="sv-SE"/>
          </a:p>
          <a:p>
            <a:pPr marL="0" indent="0">
              <a:lnSpc>
                <a:spcPct val="90000"/>
              </a:lnSpc>
              <a:buNone/>
            </a:pPr>
            <a:endParaRPr lang="sv-SE"/>
          </a:p>
        </p:txBody>
      </p:sp>
      <p:pic>
        <p:nvPicPr>
          <p:cNvPr id="1026" name="Picture 2" descr="Karta över Norden – Skolmagi.nu">
            <a:extLst>
              <a:ext uri="{FF2B5EF4-FFF2-40B4-BE49-F238E27FC236}">
                <a16:creationId xmlns:a16="http://schemas.microsoft.com/office/drawing/2014/main" id="{BCD36668-F34D-563A-9866-5600CEC0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179" y="1665288"/>
            <a:ext cx="4535488" cy="45354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95F829-002D-F046-2096-20C2630F815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EC26E7-B60B-3635-66FE-474E2180CF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4357F5-4C2A-40AF-2018-D513AF1E3B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642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C6C85F-3C35-4ECE-493C-99671802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Hemresa från Sverige- Övriga länder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EF8E51-5507-CAD1-C148-90879B9320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Kontakt med SOS Köpenhamn behöver tas innan hemresa påbörja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8B4CF9-78AD-BC7A-2305-B797AABE7E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7746B2-533D-13C1-BD29-3555510C83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650BFE-5DBF-713A-A24A-BA68EC626B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2050" name="Picture 2" descr="Kontakt | SOS International">
            <a:extLst>
              <a:ext uri="{FF2B5EF4-FFF2-40B4-BE49-F238E27FC236}">
                <a16:creationId xmlns:a16="http://schemas.microsoft.com/office/drawing/2014/main" id="{F6FB2E07-68AC-EB2D-3E4D-2B90E78C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890838"/>
            <a:ext cx="42481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0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FB601C-4441-C9CF-80C3-16DBAA9D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Återbetalning då folkbokföring trätt i kraft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FF260D-426A-0BBA-D189-D137C942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68" y="1665288"/>
            <a:ext cx="4860257" cy="45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Blankett finns i avgiftshandboken</a:t>
            </a:r>
          </a:p>
          <a:p>
            <a:pPr marL="0" indent="0">
              <a:buNone/>
            </a:pPr>
            <a:r>
              <a:rPr lang="sv-SE"/>
              <a:t>Används då utländsk person betalt faktisk kostnad för sjukvård och där det vid beslut från Skatteverket om folkbokföring visar sig att personen räknades som folkbokförd i Sverige då sjukvård gavs.</a:t>
            </a:r>
          </a:p>
          <a:p>
            <a:pPr marL="0" indent="0">
              <a:buNone/>
            </a:pPr>
            <a:r>
              <a:rPr lang="sv-SE"/>
              <a:t>Gäller både öppen- och slutenvård</a:t>
            </a:r>
          </a:p>
          <a:p>
            <a:pPr marL="0" indent="0">
              <a:buNone/>
            </a:pPr>
            <a:r>
              <a:rPr lang="sv-SE"/>
              <a:t>Gäller inte tandvården</a:t>
            </a:r>
          </a:p>
          <a:p>
            <a:pPr marL="0" indent="0">
              <a:buNone/>
            </a:pPr>
            <a:r>
              <a:rPr lang="sv-SE"/>
              <a:t>Blankett fylls i och skickas till GAS med kopia på beslut  och kvitton som är betalda</a:t>
            </a:r>
          </a:p>
          <a:p>
            <a:endParaRPr lang="sv-SE"/>
          </a:p>
        </p:txBody>
      </p:sp>
      <p:pic>
        <p:nvPicPr>
          <p:cNvPr id="11" name="Bildobjekt 10" descr="En bild som visar frukt, ätbara frön&#10;&#10;Automatiskt genererad beskrivning">
            <a:extLst>
              <a:ext uri="{FF2B5EF4-FFF2-40B4-BE49-F238E27FC236}">
                <a16:creationId xmlns:a16="http://schemas.microsoft.com/office/drawing/2014/main" id="{2BB4352A-CD46-885B-D804-F35900D20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109" r="7948" b="-2"/>
          <a:stretch/>
        </p:blipFill>
        <p:spPr>
          <a:xfrm>
            <a:off x="803275" y="1665288"/>
            <a:ext cx="4428000" cy="3997325"/>
          </a:xfrm>
          <a:prstGeom prst="rect">
            <a:avLst/>
          </a:prstGeom>
          <a:noFill/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CC420F-3F31-35D3-93B6-285E65E9D9E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AC4D3E-A616-86D6-D79B-2DDFC05561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CCD6BC-179E-F569-62EF-79F7DFA73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222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264F6A-1974-06EF-093F-5AB10E938F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  <a:p>
            <a:pPr marL="457200" indent="-457200">
              <a:buAutoNum type="arabicPeriod"/>
            </a:pPr>
            <a:endParaRPr lang="sv-SE" dirty="0"/>
          </a:p>
          <a:p>
            <a:pPr marL="457200" indent="-457200">
              <a:buAutoNum type="arabicPeriod"/>
            </a:pPr>
            <a:r>
              <a:rPr lang="sv-SE" dirty="0"/>
              <a:t>Vem söker vård</a:t>
            </a:r>
          </a:p>
          <a:p>
            <a:pPr marL="457200" indent="-457200">
              <a:buAutoNum type="arabicPeriod"/>
            </a:pPr>
            <a:r>
              <a:rPr lang="sv-SE" dirty="0"/>
              <a:t>Var kommer person från dvs var är person folkbokförd</a:t>
            </a:r>
          </a:p>
          <a:p>
            <a:pPr marL="457200" indent="-457200">
              <a:buAutoNum type="arabicPeriod"/>
            </a:pPr>
            <a:r>
              <a:rPr lang="sv-SE" dirty="0"/>
              <a:t>Vilken vård söker person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Obs! person kan ha flera medborgarskap men bara en folkbokföring.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0CF7431-D0D1-8BA4-8FCD-D17B68B407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791A5-6855-5E15-6AE2-2A11634EB9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36A7B0-BC25-DC3B-DFA1-0D7DC80F38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7559AA3-9B49-BC91-0EE0-AA32701E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97743"/>
            <a:ext cx="10585450" cy="1295400"/>
          </a:xfrm>
        </p:spPr>
        <p:txBody>
          <a:bodyPr/>
          <a:lstStyle/>
          <a:p>
            <a:r>
              <a:rPr lang="sv-SE" dirty="0"/>
              <a:t>3 viktiga </a:t>
            </a:r>
          </a:p>
        </p:txBody>
      </p:sp>
      <p:pic>
        <p:nvPicPr>
          <p:cNvPr id="8" name="Picture 3" descr="C:\Users\bpn204\AppData\Local\Microsoft\Windows\INetCache\IE\N9DAQ6IA\question-mark-295272_960_720[1].png">
            <a:extLst>
              <a:ext uri="{FF2B5EF4-FFF2-40B4-BE49-F238E27FC236}">
                <a16:creationId xmlns:a16="http://schemas.microsoft.com/office/drawing/2014/main" id="{1F110FB3-B713-1387-A48D-1E08E198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21" y="388187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pn204\AppData\Local\Microsoft\Windows\INetCache\IE\N9DAQ6IA\question-mark-295272_960_720[1].png">
            <a:extLst>
              <a:ext uri="{FF2B5EF4-FFF2-40B4-BE49-F238E27FC236}">
                <a16:creationId xmlns:a16="http://schemas.microsoft.com/office/drawing/2014/main" id="{752B3201-638A-2E89-88D3-8BFDCA41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57" y="388187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pn204\AppData\Local\Microsoft\Windows\INetCache\IE\N9DAQ6IA\question-mark-295272_960_720[1].png">
            <a:extLst>
              <a:ext uri="{FF2B5EF4-FFF2-40B4-BE49-F238E27FC236}">
                <a16:creationId xmlns:a16="http://schemas.microsoft.com/office/drawing/2014/main" id="{12719F0E-16EC-C6D3-4B77-B9A4B5BF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9" y="369007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67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25EF5A-7B3F-2F05-E83B-9A947F06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Adresslappar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8F4235-029E-44D2-7CD2-62C05BC66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5288"/>
            <a:ext cx="5181600" cy="45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 avgiftshandboken finns adresslappar att lämna till utländsk </a:t>
            </a:r>
            <a:r>
              <a:rPr lang="sv-SE" dirty="0" err="1"/>
              <a:t>mfl</a:t>
            </a:r>
            <a:r>
              <a:rPr lang="sv-SE" dirty="0"/>
              <a:t> att fylla i adressuppgifter</a:t>
            </a:r>
          </a:p>
          <a:p>
            <a:pPr marL="0" indent="0">
              <a:buNone/>
            </a:pPr>
            <a:r>
              <a:rPr lang="sv-SE" dirty="0"/>
              <a:t>Dessa ska sedan skrivas in </a:t>
            </a:r>
            <a:r>
              <a:rPr lang="sv-SE"/>
              <a:t>i Cosmic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Finns på språk: engelska, somaliska, arabiska och svenska. Finns adresslapp för asylsökande också på engelska</a:t>
            </a:r>
          </a:p>
          <a:p>
            <a:pPr marL="0" indent="0">
              <a:buNone/>
            </a:pPr>
            <a:r>
              <a:rPr lang="sv-SE" dirty="0"/>
              <a:t>(se till att få adressen med ”vanliga” bokstäver, dvs att den inte t ex skrivs med arabisk text)</a:t>
            </a:r>
          </a:p>
          <a:p>
            <a:endParaRPr lang="sv-SE" dirty="0"/>
          </a:p>
        </p:txBody>
      </p:sp>
      <p:pic>
        <p:nvPicPr>
          <p:cNvPr id="2050" name="Picture 2" descr="Papper Och Penna | Royaltyfri Vektor | FreeImages">
            <a:extLst>
              <a:ext uri="{FF2B5EF4-FFF2-40B4-BE49-F238E27FC236}">
                <a16:creationId xmlns:a16="http://schemas.microsoft.com/office/drawing/2014/main" id="{33EDD30C-4547-67DC-FB50-63BA2A09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7123" y="1921352"/>
            <a:ext cx="5181601" cy="40233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F260A0-1159-C267-6744-9FD327BE9E8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C02DA4-39D8-ECB4-F25E-2E859168E4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28087A-49B1-BA6F-18D2-38799B4964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924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C09E80-99C1-F171-13E9-FFF329FD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Förnyelse av recept för utvandrad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CC99A1-2E3C-F7CC-19BC-EB5D7CBB2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68" y="1665288"/>
            <a:ext cx="4860257" cy="45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Person som utvandrat från Sverige förnyar ofta sina recept när de kommer till Sverige.</a:t>
            </a:r>
          </a:p>
          <a:p>
            <a:endParaRPr lang="sv-SE" dirty="0"/>
          </a:p>
          <a:p>
            <a:r>
              <a:rPr lang="sv-SE" dirty="0"/>
              <a:t>Ta in person på ett besök</a:t>
            </a:r>
          </a:p>
          <a:p>
            <a:r>
              <a:rPr lang="sv-SE" dirty="0"/>
              <a:t>Receptförnyelse är avgiftsfritt</a:t>
            </a:r>
          </a:p>
          <a:p>
            <a:endParaRPr lang="sv-SE" dirty="0"/>
          </a:p>
        </p:txBody>
      </p:sp>
      <p:pic>
        <p:nvPicPr>
          <p:cNvPr id="4098" name="Picture 2" descr="Stopp för recept på papper - Dagens Medicin">
            <a:extLst>
              <a:ext uri="{FF2B5EF4-FFF2-40B4-BE49-F238E27FC236}">
                <a16:creationId xmlns:a16="http://schemas.microsoft.com/office/drawing/2014/main" id="{8CA703CD-3122-D5A2-031F-197D71FFA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r="22952" b="1"/>
          <a:stretch/>
        </p:blipFill>
        <p:spPr bwMode="auto">
          <a:xfrm>
            <a:off x="803275" y="1665288"/>
            <a:ext cx="4428000" cy="39973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CA5FC2-ACFD-0794-96D0-8CA6B2349A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F0260-6FD3-3BA9-D025-D78F5A044F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69C421-7362-1914-1F36-9962D76E1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7429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FBC09D-F40B-4923-CBAD-4A2533E0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Fakturering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DEC23F-3BBE-3EB0-94F6-BD18E8889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68" y="1665288"/>
            <a:ext cx="4860257" cy="45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Utländsk adress viktig på alla som inte är folkbokförda i Sverige</a:t>
            </a:r>
          </a:p>
          <a:p>
            <a:r>
              <a:rPr lang="sv-SE" dirty="0"/>
              <a:t>Rätt medlemskap ska finnas i Cosmic</a:t>
            </a:r>
          </a:p>
          <a:p>
            <a:r>
              <a:rPr lang="sv-SE" dirty="0"/>
              <a:t>Rätt adress ska finnas.</a:t>
            </a:r>
          </a:p>
          <a:p>
            <a:r>
              <a:rPr lang="sv-SE" dirty="0"/>
              <a:t>Utländska adresslappar</a:t>
            </a:r>
          </a:p>
          <a:p>
            <a:r>
              <a:rPr lang="sv-SE" dirty="0"/>
              <a:t>Kopierade handlingar skickas till GAS</a:t>
            </a:r>
          </a:p>
          <a:p>
            <a:endParaRPr lang="sv-SE" dirty="0"/>
          </a:p>
        </p:txBody>
      </p:sp>
      <p:pic>
        <p:nvPicPr>
          <p:cNvPr id="8" name="Bildobjekt 7" descr="En bild som visar text, logotyp, Varumärke, Teckensnitt&#10;&#10;AI-genererat innehåll kan vara felaktigt.">
            <a:extLst>
              <a:ext uri="{FF2B5EF4-FFF2-40B4-BE49-F238E27FC236}">
                <a16:creationId xmlns:a16="http://schemas.microsoft.com/office/drawing/2014/main" id="{F498BF03-2AC9-BA8A-EA96-CF38BB36B5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56" b="6394"/>
          <a:stretch>
            <a:fillRect/>
          </a:stretch>
        </p:blipFill>
        <p:spPr>
          <a:xfrm>
            <a:off x="803275" y="1726023"/>
            <a:ext cx="4428000" cy="3875855"/>
          </a:xfrm>
          <a:prstGeom prst="rect">
            <a:avLst/>
          </a:prstGeom>
          <a:noFill/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8DE615-FC0F-16EF-9E98-7A553114FC9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E0CA98-4D6F-C609-413F-037AC65019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BEC5C9-3020-2B57-E11F-2B9F2B755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11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5476A6-EAF0-2986-AE51-A63297F7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Rätt medlemskap – utländska personer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4570BD-685C-691C-3A4C-292653E04B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>
              <a:lnSpc>
                <a:spcPct val="125000"/>
              </a:lnSpc>
            </a:pP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Då </a:t>
            </a:r>
            <a:r>
              <a:rPr lang="sv-S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utländsk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patient betalar vanlig patientavgift för sin sjukvård (både öppen- och slutenvård) ska uppvisat giltigt underlag tas kopia på och skickas till GAS, dessa sätts i pärmar. </a:t>
            </a:r>
          </a:p>
          <a:p>
            <a:pPr marL="457200">
              <a:lnSpc>
                <a:spcPct val="125000"/>
              </a:lnSpc>
            </a:pP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Medlemskap ska vara EU/EES/konvention</a:t>
            </a:r>
            <a:r>
              <a:rPr lang="sv-S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 fakturerar FK på Gotland för resterande sjukvårdskostnad</a:t>
            </a: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>
              <a:lnSpc>
                <a:spcPct val="125000"/>
              </a:lnSpc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 läser in en fil för utlandsvård med alla utländska patienter som har reservnummer och medlemskap </a:t>
            </a: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EU/EES/konvention och 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utefter denna fil sker faktureringen mot FK. </a:t>
            </a:r>
          </a:p>
          <a:p>
            <a:pPr marL="457200">
              <a:lnSpc>
                <a:spcPct val="125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 tittar i filen för utlandsvård och ser vilka som betalt vanlig patientavgift/vårddygnsavgift, går till pärmarna för att se om det finns ett underlag på giltig handling som inkommit för att kunna fakturera FK.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5458A10-3B91-1C8A-FBAB-5370A8FD076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5FC22D-E5BC-56AD-D836-56EFA38758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57451D-227D-4FF8-FFDC-1412BA6E2B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7399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D49857-C96A-918C-5F3B-89EDDAA9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……fortsättning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9DFEC8-483C-12A7-4D2D-3CB90618F2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4905" indent="0">
              <a:lnSpc>
                <a:spcPct val="125000"/>
              </a:lnSpc>
              <a:buNone/>
            </a:pP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905" indent="0">
              <a:lnSpc>
                <a:spcPct val="125000"/>
              </a:lnSpc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inte medlemskapet </a:t>
            </a: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EU/EES/konvention</a:t>
            </a:r>
            <a:r>
              <a:rPr lang="sv-SE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finns på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utländsk patient, så finns inte dessa utländska med i filen vilket innebär att GAS inte vet om att dessa ska faktureras till FK. Detta i sin tur innebär att </a:t>
            </a: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tappar den intäkten för utförd sjukvård. Detta gäller för både öppen- och slutenvård. </a:t>
            </a:r>
          </a:p>
          <a:p>
            <a:pPr marL="114905" indent="0">
              <a:lnSpc>
                <a:spcPct val="125000"/>
              </a:lnSpc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Så även om ni har tagit kopia på giltig handling och skickat till GAS så fångar vi inte dessa faktureringar till FK eftersom inte patienten finns med i filen för utlandsvård med rätt medlemskap.</a:t>
            </a:r>
          </a:p>
          <a:p>
            <a:pPr marL="114905" indent="0">
              <a:lnSpc>
                <a:spcPct val="125000"/>
              </a:lnSpc>
              <a:spcAft>
                <a:spcPts val="800"/>
              </a:spcAft>
              <a:buNone/>
            </a:pP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Så viktigt att alla utländska patienter har </a:t>
            </a: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rätt medlemskap i Cosmic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Alla har ett ansvar att se till att detta är rätt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A4761-84FE-21EA-7953-5D2BEDBD25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1FBB7C-5646-C7BA-6668-65CD5260A8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B20F96-0BBC-F93E-7A06-11D7BEE9E0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738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687D06-3746-EACF-67FF-4A3A82B1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Utvandrad och ersättning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704E13-734F-9E9C-48F7-4CEA51A3E1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4905" indent="0">
              <a:lnSpc>
                <a:spcPct val="125000"/>
              </a:lnSpc>
              <a:buNone/>
            </a:pPr>
            <a:endParaRPr lang="sv-SE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905" indent="0">
              <a:lnSpc>
                <a:spcPct val="125000"/>
              </a:lnSpc>
              <a:buNone/>
            </a:pPr>
            <a:r>
              <a:rPr lang="sv-S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Utvandrade personer</a:t>
            </a:r>
            <a:r>
              <a:rPr lang="sv-S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som är folkbokförda i annat land än Sverige har länskod ”utvandrad” i Cosmic. </a:t>
            </a: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Detta kommer från Skatteverket. Medlemskap ”utvandrad” läggs upp med automatik.</a:t>
            </a:r>
          </a:p>
          <a:p>
            <a:pPr marL="114905" indent="0">
              <a:lnSpc>
                <a:spcPct val="125000"/>
              </a:lnSpc>
              <a:buNone/>
            </a:pPr>
            <a:r>
              <a:rPr lang="sv-SE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Utvandrade ska ha medlemskap ”självbetaland eller EU/EES/konvention”</a:t>
            </a:r>
            <a:r>
              <a:rPr lang="sv-S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905" indent="0">
              <a:lnSpc>
                <a:spcPct val="125000"/>
              </a:lnSpc>
              <a:spcAft>
                <a:spcPts val="800"/>
              </a:spcAft>
              <a:buNone/>
            </a:pPr>
            <a:endParaRPr lang="sv-SE" sz="18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008EC0-2D40-C628-3B01-8315FDB15A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292493-B986-A09E-434D-A7C0B61AA9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DAC5FB-DA26-EFB4-4259-EB07F741D7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480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4C66B5-12DA-E82F-9511-062711AD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Exempel på felaktigheter  </a:t>
            </a:r>
            <a:endParaRPr lang="sv-SE"/>
          </a:p>
        </p:txBody>
      </p:sp>
      <p:pic>
        <p:nvPicPr>
          <p:cNvPr id="8" name="Bildobjekt 7" descr="En bild som visar skärmbild, tecknad serie, Grafik, Färggrann&#10;&#10;AI-genererat innehåll kan vara felaktigt.">
            <a:extLst>
              <a:ext uri="{FF2B5EF4-FFF2-40B4-BE49-F238E27FC236}">
                <a16:creationId xmlns:a16="http://schemas.microsoft.com/office/drawing/2014/main" id="{0A3B3041-B068-EA80-94E9-27FC0A3B8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4200" b="75265"/>
          <a:stretch/>
        </p:blipFill>
        <p:spPr>
          <a:xfrm>
            <a:off x="2010603" y="1893547"/>
            <a:ext cx="2712334" cy="2929662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CF81C-DC51-DA67-4E8E-E2A4FF5CB39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7123" y="1665288"/>
            <a:ext cx="5181601" cy="4535488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Svenska EU kort skickas till GAS </a:t>
            </a:r>
          </a:p>
          <a:p>
            <a:r>
              <a:rPr lang="sv-SE" dirty="0"/>
              <a:t>Ej giltiga handlingar</a:t>
            </a:r>
          </a:p>
          <a:p>
            <a:r>
              <a:rPr lang="sv-SE" dirty="0"/>
              <a:t>Giltighetstid gått ut</a:t>
            </a:r>
          </a:p>
          <a:p>
            <a:r>
              <a:rPr lang="sv-SE" dirty="0"/>
              <a:t>Oläsbara kopior</a:t>
            </a:r>
          </a:p>
          <a:p>
            <a:r>
              <a:rPr lang="sv-SE" dirty="0"/>
              <a:t>Giltiga handlingar skickas till GAS men medlemskap är felaktigt</a:t>
            </a:r>
          </a:p>
          <a:p>
            <a:r>
              <a:rPr lang="sv-SE" dirty="0"/>
              <a:t>Ej fullständiga adress och personuppgifter från norden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065CBD-3212-79C6-E335-D2325D4D5C7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1E551E-4729-59A7-A322-CCD4FFC094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B88A55-05D5-7D79-5DE1-C88B039280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06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85B34-D42C-41E1-8B9C-1696C9C3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dirty="0"/>
              <a:t>Britt-Inger Pettersson</a:t>
            </a:r>
            <a:br>
              <a:rPr lang="sv-SE" sz="1600" dirty="0"/>
            </a:b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315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F5F64A-ED75-BA4B-2898-A0EB7A3C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söker vård</a:t>
            </a:r>
            <a:endParaRPr lang="sv-SE" sz="1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494D24-EF16-52F3-75D5-ED92D64F68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65288"/>
            <a:ext cx="10585450" cy="4677146"/>
          </a:xfrm>
        </p:spPr>
        <p:txBody>
          <a:bodyPr/>
          <a:lstStyle/>
          <a:p>
            <a:r>
              <a:rPr lang="sv-SE" sz="1800" dirty="0"/>
              <a:t>Utländsk person</a:t>
            </a:r>
          </a:p>
          <a:p>
            <a:r>
              <a:rPr lang="sv-SE" sz="1800" dirty="0"/>
              <a:t>Utlandssvensk (utvandrad)</a:t>
            </a:r>
          </a:p>
          <a:p>
            <a:pPr lvl="1">
              <a:buFontTx/>
              <a:buChar char="-"/>
            </a:pPr>
            <a:r>
              <a:rPr lang="sv-SE" sz="1800" dirty="0"/>
              <a:t>svenskt personnummer</a:t>
            </a:r>
          </a:p>
          <a:p>
            <a:pPr lvl="1">
              <a:buFontTx/>
              <a:buChar char="-"/>
            </a:pPr>
            <a:r>
              <a:rPr lang="sv-SE" sz="1800" dirty="0"/>
              <a:t>svensk medborgare</a:t>
            </a:r>
          </a:p>
          <a:p>
            <a:pPr lvl="1">
              <a:buFontTx/>
              <a:buChar char="-"/>
            </a:pPr>
            <a:r>
              <a:rPr lang="sv-SE" sz="1800" dirty="0"/>
              <a:t>avskriven från Skatteverket</a:t>
            </a:r>
          </a:p>
          <a:p>
            <a:pPr lvl="1">
              <a:buFontTx/>
              <a:buChar char="-"/>
            </a:pPr>
            <a:r>
              <a:rPr lang="sv-SE" sz="1800" dirty="0"/>
              <a:t>ej längre folkbokförd i Sverige</a:t>
            </a:r>
          </a:p>
          <a:p>
            <a:r>
              <a:rPr lang="sv-SE" sz="1800" dirty="0"/>
              <a:t>Svensk pensionär folkbokförd i annat EU/EES  land</a:t>
            </a:r>
          </a:p>
          <a:p>
            <a:r>
              <a:rPr lang="sv-SE" sz="1800" dirty="0"/>
              <a:t>Utländsk person som arbetar i Sverige</a:t>
            </a:r>
          </a:p>
          <a:p>
            <a:r>
              <a:rPr lang="sv-SE" sz="1800" dirty="0"/>
              <a:t>Asylsökande </a:t>
            </a:r>
          </a:p>
          <a:p>
            <a:r>
              <a:rPr lang="sv-SE" sz="1800" dirty="0"/>
              <a:t>Tillståndslösa</a:t>
            </a:r>
          </a:p>
          <a:p>
            <a:r>
              <a:rPr lang="sv-SE" sz="1800" dirty="0"/>
              <a:t>Ukrainska medborgare enligt flyktingdirektivet	</a:t>
            </a:r>
          </a:p>
          <a:p>
            <a:r>
              <a:rPr lang="sv-SE" sz="1800" dirty="0"/>
              <a:t>Person med uppehållstillstånd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842F89-14F1-4031-F9BC-2292F9155B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91D639-CB46-5DCB-F18F-569827070B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4AC9D1-7EAF-919A-0247-622FF1E465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93FE450-6973-BB43-78DB-F98A6C73F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79" y="981375"/>
            <a:ext cx="3331641" cy="32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92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A7BE3-84B0-39BC-0C99-BB8E050B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dirty="0"/>
              <a:t>Var kommer person ifrån dvs var är hen folkbokförd </a:t>
            </a:r>
            <a:br>
              <a:rPr lang="sv-SE" sz="2800" dirty="0"/>
            </a:br>
            <a:r>
              <a:rPr lang="sv-SE" sz="2800" dirty="0"/>
              <a:t>Vad har vi för avtal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8780BE-EEFB-AC0B-9539-38BFE8A1D2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u="sng" dirty="0"/>
          </a:p>
          <a:p>
            <a:r>
              <a:rPr lang="sv-SE" u="sng" dirty="0"/>
              <a:t>EU/EES inklusive Schweiz</a:t>
            </a:r>
            <a:r>
              <a:rPr lang="sv-SE" dirty="0"/>
              <a:t>, </a:t>
            </a:r>
            <a:r>
              <a:rPr lang="sv-SE" i="1" dirty="0"/>
              <a:t>30 </a:t>
            </a:r>
            <a:r>
              <a:rPr lang="sv-SE" i="1" dirty="0" err="1"/>
              <a:t>st</a:t>
            </a:r>
            <a:r>
              <a:rPr lang="sv-SE" i="1" dirty="0"/>
              <a:t> länder.</a:t>
            </a:r>
          </a:p>
          <a:p>
            <a:r>
              <a:rPr lang="sv-SE" u="sng" dirty="0"/>
              <a:t>Norden</a:t>
            </a:r>
            <a:r>
              <a:rPr lang="sv-SE" dirty="0"/>
              <a:t> </a:t>
            </a:r>
            <a:r>
              <a:rPr lang="sv-SE" i="1" dirty="0"/>
              <a:t>Norge, Danmark, Finland, Island, Grönland, Åland och Färöarna</a:t>
            </a:r>
          </a:p>
          <a:p>
            <a:r>
              <a:rPr lang="sv-SE" u="sng" dirty="0"/>
              <a:t>Konventionsländerna</a:t>
            </a:r>
            <a:r>
              <a:rPr lang="sv-SE" dirty="0"/>
              <a:t>, </a:t>
            </a:r>
            <a:r>
              <a:rPr lang="sv-SE" i="1" dirty="0"/>
              <a:t>Algeriet, Australien, Turkiet,</a:t>
            </a:r>
          </a:p>
          <a:p>
            <a:pPr marL="0" indent="0">
              <a:buNone/>
            </a:pPr>
            <a:r>
              <a:rPr lang="sv-SE" i="1" dirty="0"/>
              <a:t>     Israel, Quebec, Ungern och Kanalöarna (Jersey,</a:t>
            </a:r>
          </a:p>
          <a:p>
            <a:pPr marL="0" indent="0">
              <a:buNone/>
            </a:pPr>
            <a:r>
              <a:rPr lang="sv-SE" i="1" dirty="0"/>
              <a:t>    Guernsey och Isle </a:t>
            </a:r>
            <a:r>
              <a:rPr lang="sv-SE" i="1" dirty="0" err="1"/>
              <a:t>of</a:t>
            </a:r>
            <a:r>
              <a:rPr lang="sv-SE" i="1" dirty="0"/>
              <a:t> Man) </a:t>
            </a:r>
          </a:p>
          <a:p>
            <a:r>
              <a:rPr lang="sv-SE" u="sng" dirty="0"/>
              <a:t>Övriga världen </a:t>
            </a:r>
            <a:r>
              <a:rPr lang="sv-SE" dirty="0"/>
              <a:t>– inget avtal</a:t>
            </a:r>
          </a:p>
          <a:p>
            <a:endParaRPr lang="sv-SE" i="1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58976F-CC90-2846-DE93-7D202673BA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0B252D-ABD5-4B9E-55F3-1591F7FC31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2C1C79-1E73-7ACE-AF4E-12C82EEEFA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64A7E45-C9CD-3FCF-58A6-FCE168FD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58" y="3356089"/>
            <a:ext cx="3243789" cy="212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5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4CEFC1-73DF-4E70-7CE3-2150B8BC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behöver patient för vård?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3AF384-A181-8177-A5D2-B531813A35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Akut vård</a:t>
            </a:r>
          </a:p>
          <a:p>
            <a:r>
              <a:rPr lang="sv-SE" dirty="0"/>
              <a:t>Nödvändig vård</a:t>
            </a:r>
          </a:p>
          <a:p>
            <a:r>
              <a:rPr lang="sv-SE" dirty="0"/>
              <a:t>Planerad vård</a:t>
            </a:r>
          </a:p>
          <a:p>
            <a:r>
              <a:rPr lang="sv-SE" dirty="0"/>
              <a:t>Hälsovård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2047CE-44D6-4BCB-AFEE-47A2CDEC87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825F3-4154-CABD-1F90-A08AEF6D83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521A32-C79A-69BE-1D3F-C96E156B8B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06089E3-7EE8-BE72-A18B-37EF50A38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4" r="19307" b="6211"/>
          <a:stretch/>
        </p:blipFill>
        <p:spPr bwMode="auto">
          <a:xfrm>
            <a:off x="4305850" y="1665288"/>
            <a:ext cx="2076628" cy="2501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Bildresultat för bilder på tandvård">
            <a:extLst>
              <a:ext uri="{FF2B5EF4-FFF2-40B4-BE49-F238E27FC236}">
                <a16:creationId xmlns:a16="http://schemas.microsoft.com/office/drawing/2014/main" id="{ABBAC92B-1DC3-0689-0017-527B7559C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33" y="2841308"/>
            <a:ext cx="1091724" cy="1091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316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7C1FED-94EC-3B21-8B2C-7E9E8C42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Akut 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4A2EB1-0937-D041-F88A-678C3A591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8468" y="1665288"/>
            <a:ext cx="4860257" cy="45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Person behöver omedelbar sjukvård/tandvård.</a:t>
            </a:r>
          </a:p>
          <a:p>
            <a:pPr marL="0" indent="0">
              <a:buNone/>
            </a:pPr>
            <a:r>
              <a:rPr lang="sv-SE" dirty="0"/>
              <a:t>T ex hjärtinfarkt eller annan olycka eller tillstånd som kräver ett omedelbart omhändertagande (både i öppenvård och slutenvård), akut tandvärk mm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Alla har rätt till ”akutvård”, frågan är vilken patientavgift som ska betalas.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icture 2" descr="Bildresultat för bilder på akutsjukvård">
            <a:hlinkClick r:id="rId2"/>
            <a:extLst>
              <a:ext uri="{FF2B5EF4-FFF2-40B4-BE49-F238E27FC236}">
                <a16:creationId xmlns:a16="http://schemas.microsoft.com/office/drawing/2014/main" id="{A53645A4-86A2-B057-E137-FE675C9E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46" y="1665288"/>
            <a:ext cx="4397057" cy="3997325"/>
          </a:xfrm>
          <a:prstGeom prst="rect">
            <a:avLst/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DCF8C6-F673-AC8A-CB86-F552ABDD54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17E995-9259-D5CD-1632-BA00C1F04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0EDEA2-6EAF-D66E-54E1-06C7BE3ED3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6</a:t>
            </a:fld>
            <a:endParaRPr lang="sv-SE"/>
          </a:p>
        </p:txBody>
      </p:sp>
      <p:pic>
        <p:nvPicPr>
          <p:cNvPr id="8" name="Picture 4" descr="Bildresultat för bilder på akuttandvård">
            <a:hlinkClick r:id="rId4"/>
            <a:extLst>
              <a:ext uri="{FF2B5EF4-FFF2-40B4-BE49-F238E27FC236}">
                <a16:creationId xmlns:a16="http://schemas.microsoft.com/office/drawing/2014/main" id="{80556E49-E46A-DED6-B0D1-73ADD805A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2" r="6330"/>
          <a:stretch/>
        </p:blipFill>
        <p:spPr bwMode="auto">
          <a:xfrm>
            <a:off x="4046163" y="4083393"/>
            <a:ext cx="1443123" cy="979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5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A6B948-DDE3-971D-5C5B-11E2F8E9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Nödvändig vård som inte kan vänta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62E73B-844F-F224-E3CA-435B145D8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0020" y="1503923"/>
            <a:ext cx="10585450" cy="4535488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Person ska under trygga medicinska omständigheter kunna vistas i Sverige den tid de har planerat. </a:t>
            </a:r>
          </a:p>
          <a:p>
            <a:pPr marL="0" indent="0">
              <a:buNone/>
            </a:pPr>
            <a:r>
              <a:rPr lang="sv-SE" sz="1600" dirty="0"/>
              <a:t>De ska inte behöva avbryta en planerad vistelse och återvända till sitt hemland p g a medicinska skäl (vård som inte kan vänta). </a:t>
            </a:r>
          </a:p>
          <a:p>
            <a:pPr>
              <a:buFontTx/>
              <a:buChar char="-"/>
            </a:pPr>
            <a:r>
              <a:rPr lang="sv-SE" sz="1600" dirty="0"/>
              <a:t>Hit räknas också provtagning, medicinska kontroller, förebyggande mödra- och barnhälsovård, förlossningsvård som orsakats av kronisk sjukdom och </a:t>
            </a:r>
            <a:r>
              <a:rPr lang="sv-SE" sz="1600" dirty="0">
                <a:solidFill>
                  <a:srgbClr val="FF0000"/>
                </a:solidFill>
              </a:rPr>
              <a:t>återbesök som tillhör det akuta/nödvändiga besöket</a:t>
            </a:r>
            <a:br>
              <a:rPr lang="sv-SE" sz="1600" dirty="0"/>
            </a:br>
            <a:endParaRPr lang="sv-SE" sz="1600" dirty="0"/>
          </a:p>
          <a:p>
            <a:pPr marL="0" indent="0">
              <a:buNone/>
            </a:pPr>
            <a:r>
              <a:rPr lang="sv-SE" sz="1600" dirty="0"/>
              <a:t>Rätten till nödvändig vård ger inte möjligheter till vård om syftet med resan till Sverige är att söka vård (planerad förlossning)</a:t>
            </a:r>
          </a:p>
          <a:p>
            <a:pPr marL="0" indent="0">
              <a:buNone/>
            </a:pPr>
            <a:r>
              <a:rPr lang="sv-SE" sz="1600"/>
              <a:t>Om </a:t>
            </a:r>
            <a:r>
              <a:rPr lang="sv-SE" sz="1600" dirty="0"/>
              <a:t>vården kan vänta tills patient återvänder till sitt hemland betraktas inte vården som nödvändig. </a:t>
            </a:r>
          </a:p>
          <a:p>
            <a:pPr marL="0" indent="0">
              <a:buNone/>
            </a:pPr>
            <a:r>
              <a:rPr lang="sv-SE" sz="1600" dirty="0"/>
              <a:t>Behandlande läkare/tandläkare avgör i det enskilda fallet om det anses vara nödvändig vård och bedömningen beror på vilken sjukdom person har och hur länge vistelsen är tänkt i Sverige.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2BB977-F85A-846B-8DB7-C8823A56D8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851FD5-4D3B-D99B-D931-42CA33E47F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FDB439-5D24-09FA-A7E2-A8B403E696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0B02F4-C65D-AFAD-3C46-FA8004885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49" y="332699"/>
            <a:ext cx="2067716" cy="117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7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9AF07-0274-EC8C-985D-E8B1811C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Planerad vård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854A2C-94F9-1DE7-3059-290C5DEFE5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1665287"/>
            <a:ext cx="10585450" cy="4618971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Ska sökas i bosättningslandet, men om planerad sjukvård eller tandvård ändå medges i Sverige ska särskilt intyg visas för att få planerad vård till vanlig patientavgift.</a:t>
            </a:r>
            <a:br>
              <a:rPr lang="sv-SE" sz="1600" dirty="0"/>
            </a:br>
            <a:r>
              <a:rPr lang="sv-SE" sz="1600" dirty="0"/>
              <a:t>EU/EES ,Schweiz, norden, konvention</a:t>
            </a:r>
          </a:p>
          <a:p>
            <a:pPr marL="0" indent="0">
              <a:buNone/>
            </a:pPr>
            <a:r>
              <a:rPr lang="sv-SE" sz="1600" b="1" dirty="0"/>
              <a:t>E112 </a:t>
            </a:r>
            <a:br>
              <a:rPr lang="sv-SE" sz="1600" dirty="0"/>
            </a:br>
            <a:r>
              <a:rPr lang="sv-SE" sz="1600" b="1" dirty="0"/>
              <a:t>S2</a:t>
            </a:r>
            <a:br>
              <a:rPr lang="sv-SE" sz="1600" dirty="0"/>
            </a:br>
            <a:r>
              <a:rPr lang="sv-SE" sz="1600" b="1" dirty="0"/>
              <a:t>S3 </a:t>
            </a:r>
            <a:endParaRPr lang="sv-SE" sz="1600" dirty="0"/>
          </a:p>
          <a:p>
            <a:pPr marL="0" indent="0">
              <a:buNone/>
            </a:pPr>
            <a:r>
              <a:rPr lang="sv-SE" sz="1600" dirty="0"/>
              <a:t>Intyget söks i bosättningslandet</a:t>
            </a:r>
          </a:p>
          <a:p>
            <a:pPr marL="0" indent="0">
              <a:buNone/>
            </a:pPr>
            <a:r>
              <a:rPr lang="sv-SE" sz="1600" b="1" dirty="0"/>
              <a:t>Övriga världen </a:t>
            </a:r>
            <a:r>
              <a:rPr lang="sv-SE" sz="1600" dirty="0"/>
              <a:t>där vi saknar avtal betalar alltid den faktiska </a:t>
            </a:r>
            <a:br>
              <a:rPr lang="sv-SE" sz="1600" dirty="0"/>
            </a:br>
            <a:r>
              <a:rPr lang="sv-SE" sz="1600" dirty="0"/>
              <a:t>kostnaden men det finns undantag om man är utvandrad</a:t>
            </a:r>
          </a:p>
          <a:p>
            <a:pPr marL="0" indent="0">
              <a:buNone/>
            </a:pPr>
            <a:r>
              <a:rPr lang="sv-SE" sz="1600" i="1" dirty="0"/>
              <a:t>Köpa planerad vård </a:t>
            </a:r>
            <a:br>
              <a:rPr lang="sv-SE" sz="1600" dirty="0"/>
            </a:br>
            <a:r>
              <a:rPr lang="sv-SE" sz="1600" dirty="0"/>
              <a:t>Några landsting har landstingsdrivna bolag, bl.a. Skåne Care AB, Stockholm Care AB, som förmedlar internationella tjänster till offentligt drivna/finansierade kliniker som har kapacitet att ta emot utan att tränga ut de egna invånarna.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6B1DA2-909C-317A-F5D2-1F4E552C57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Region Halland  │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25C96F-5286-D76D-9495-45F34F62D3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Halland – Bästa livsplatsen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252954-55B8-2D94-8E92-FFA98074E4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C884165-9F9E-7C96-E40E-8C62E0C6A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30" y="2179783"/>
            <a:ext cx="2327564" cy="258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96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C42FE6-D4F0-0246-BAA7-CB5AD51F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333375"/>
            <a:ext cx="10585449" cy="1296000"/>
          </a:xfrm>
        </p:spPr>
        <p:txBody>
          <a:bodyPr anchor="ctr">
            <a:normAutofit/>
          </a:bodyPr>
          <a:lstStyle/>
          <a:p>
            <a:r>
              <a:rPr lang="sv-SE" dirty="0"/>
              <a:t>Egenavgifter Hälsovård (Gula Taxan)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D9DF6C3-BAD0-3ED5-9889-A0B387A8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306" y="2257425"/>
            <a:ext cx="2271519" cy="258250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5E1333-B1C8-CCB3-D57C-51520D6A19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7123" y="1665288"/>
            <a:ext cx="5181601" cy="45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Intyg, vaccinationer, hälsoundersökningar</a:t>
            </a:r>
          </a:p>
          <a:p>
            <a:r>
              <a:rPr lang="sv-SE" dirty="0"/>
              <a:t>Avgifter för åtgärder enligt Gula Taxan gäller för alla personer, barn och ungdomar, asyl, vuxna utomlänspatienter och för personer bosatta i </a:t>
            </a:r>
            <a:br>
              <a:rPr lang="sv-SE" dirty="0"/>
            </a:br>
            <a:r>
              <a:rPr lang="sv-SE" dirty="0"/>
              <a:t>andra länder.</a:t>
            </a:r>
          </a:p>
          <a:p>
            <a:r>
              <a:rPr lang="sv-SE" dirty="0"/>
              <a:t>Bestämda av politiken</a:t>
            </a:r>
          </a:p>
          <a:p>
            <a:r>
              <a:rPr lang="sv-SE" dirty="0"/>
              <a:t>Försäkringskassan  på Gotland faktureras inte.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C38A57-C346-258E-5FB9-865B2A5A244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81032" y="6452047"/>
            <a:ext cx="1440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Region Halland  │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B8ED06-8012-413D-EC7B-BB002A2D18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9625" y="6452047"/>
            <a:ext cx="41148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sv-SE"/>
              <a:t>Halland – Bästa livsplatsen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BBAC11-D6F5-185A-2401-DFA350DF8D8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27470" y="6452047"/>
            <a:ext cx="216000" cy="324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8645303-2AAE-45D1-913A-B06AE6474513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80454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Halland - blå">
  <a:themeElements>
    <a:clrScheme name="Region Halland">
      <a:dk1>
        <a:sysClr val="windowText" lastClr="000000"/>
      </a:dk1>
      <a:lt1>
        <a:sysClr val="window" lastClr="FFFFFF"/>
      </a:lt1>
      <a:dk2>
        <a:srgbClr val="00495D"/>
      </a:dk2>
      <a:lt2>
        <a:srgbClr val="F8F8F8"/>
      </a:lt2>
      <a:accent1>
        <a:srgbClr val="006858"/>
      </a:accent1>
      <a:accent2>
        <a:srgbClr val="A3D8E7"/>
      </a:accent2>
      <a:accent3>
        <a:srgbClr val="20AC6C"/>
      </a:accent3>
      <a:accent4>
        <a:srgbClr val="D8E69C"/>
      </a:accent4>
      <a:accent5>
        <a:srgbClr val="28B3C7"/>
      </a:accent5>
      <a:accent6>
        <a:srgbClr val="82CD9E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Halland blå.potx" id="{5384568C-46C8-4BDA-9C04-5B20A2E297BA}" vid="{85EA6A2E-8FBC-4B2E-B7F1-457A55978CCF}"/>
    </a:ext>
  </a:extLst>
</a:theme>
</file>

<file path=ppt/theme/theme2.xml><?xml version="1.0" encoding="utf-8"?>
<a:theme xmlns:a="http://schemas.openxmlformats.org/drawingml/2006/main" name="logga PP bästa livsplatsen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Region Halland">
      <a:dk1>
        <a:sysClr val="windowText" lastClr="000000"/>
      </a:dk1>
      <a:lt1>
        <a:sysClr val="window" lastClr="FFFFFF"/>
      </a:lt1>
      <a:dk2>
        <a:srgbClr val="005069"/>
      </a:dk2>
      <a:lt2>
        <a:srgbClr val="F8F8F8"/>
      </a:lt2>
      <a:accent1>
        <a:srgbClr val="006966"/>
      </a:accent1>
      <a:accent2>
        <a:srgbClr val="B4DEE6"/>
      </a:accent2>
      <a:accent3>
        <a:srgbClr val="0DA964"/>
      </a:accent3>
      <a:accent4>
        <a:srgbClr val="D8E69C"/>
      </a:accent4>
      <a:accent5>
        <a:srgbClr val="34BBC3"/>
      </a:accent5>
      <a:accent6>
        <a:srgbClr val="83C59B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Region Halland">
      <a:dk1>
        <a:sysClr val="windowText" lastClr="000000"/>
      </a:dk1>
      <a:lt1>
        <a:sysClr val="window" lastClr="FFFFFF"/>
      </a:lt1>
      <a:dk2>
        <a:srgbClr val="005069"/>
      </a:dk2>
      <a:lt2>
        <a:srgbClr val="F8F8F8"/>
      </a:lt2>
      <a:accent1>
        <a:srgbClr val="006966"/>
      </a:accent1>
      <a:accent2>
        <a:srgbClr val="B4DEE6"/>
      </a:accent2>
      <a:accent3>
        <a:srgbClr val="0DA964"/>
      </a:accent3>
      <a:accent4>
        <a:srgbClr val="D8E69C"/>
      </a:accent4>
      <a:accent5>
        <a:srgbClr val="34BBC3"/>
      </a:accent5>
      <a:accent6>
        <a:srgbClr val="83C59B"/>
      </a:accent6>
      <a:hlink>
        <a:srgbClr val="006966"/>
      </a:hlink>
      <a:folHlink>
        <a:srgbClr val="005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BAFFACB8-4293-4F7D-A16F-4F5E89B321D6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c5abb869-22e9-4cbe-937d-c6312ce7c9e8">JNJNANJ2M574-770643636-3</_dlc_DocId>
    <_dlc_DocIdUrl xmlns="c5abb869-22e9-4cbe-937d-c6312ce7c9e8">
      <Url>https://intra.regionhalland.se/stod-och-service/information-och-kommunikation/mallar-blanketter/mallar-for-powerpoint-presentationer/_layouts/15/DocIdRedir.aspx?ID=JNJNANJ2M574-770643636-3</Url>
      <Description>JNJNANJ2M574-770643636-3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ildresurs" ma:contentTypeID="0x0101009148F5A04DDD49CBA7127AADA5FB792B00AADE34325A8B49CDA8BB4DB53328F2140057A4BE2B0F047E45AA72D1D836F08E97" ma:contentTypeVersion="1" ma:contentTypeDescription="Ladda upp en bild." ma:contentTypeScope="" ma:versionID="c382083df28b84fbd19236405479b914">
  <xsd:schema xmlns:xsd="http://www.w3.org/2001/XMLSchema" xmlns:xs="http://www.w3.org/2001/XMLSchema" xmlns:p="http://schemas.microsoft.com/office/2006/metadata/properties" xmlns:ns1="http://schemas.microsoft.com/sharepoint/v3" xmlns:ns2="BAFFACB8-4293-4F7D-A16F-4F5E89B321D6" xmlns:ns3="http://schemas.microsoft.com/sharepoint/v3/fields" xmlns:ns4="c5abb869-22e9-4cbe-937d-c6312ce7c9e8" targetNamespace="http://schemas.microsoft.com/office/2006/metadata/properties" ma:root="true" ma:fieldsID="36f368b1b3e4c8f1646d79448850abdd" ns1:_="" ns2:_="" ns3:_="" ns4:_="">
    <xsd:import namespace="http://schemas.microsoft.com/sharepoint/v3"/>
    <xsd:import namespace="BAFFACB8-4293-4F7D-A16F-4F5E89B321D6"/>
    <xsd:import namespace="http://schemas.microsoft.com/sharepoint/v3/fields"/>
    <xsd:import namespace="c5abb869-22e9-4cbe-937d-c6312ce7c9e8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sökväg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typ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filtyp" ma:hidden="true" ma:internalName="HTML_x0020_File_x0020_Type" ma:readOnly="true">
      <xsd:simpleType>
        <xsd:restriction base="dms:Text"/>
      </xsd:simpleType>
    </xsd:element>
    <xsd:element name="FSObjType" ma:index="11" nillable="true" ma:displayName="Objekttyp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malagt startdatum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malagt slutdatum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FACB8-4293-4F7D-A16F-4F5E89B321D6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yr finn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Förhandsgranskning finn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dd" ma:internalName="ImageWidth" ma:readOnly="true">
      <xsd:simpleType>
        <xsd:restriction base="dms:Unknown"/>
      </xsd:simpleType>
    </xsd:element>
    <xsd:element name="ImageHeight" ma:index="22" nillable="true" ma:displayName="Höjd" ma:internalName="ImageHeight" ma:readOnly="true">
      <xsd:simpleType>
        <xsd:restriction base="dms:Unknown"/>
      </xsd:simpleType>
    </xsd:element>
    <xsd:element name="ImageCreateDate" ma:index="25" nillable="true" ma:displayName="Datum då bilden togs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bb869-22e9-4cbe-937d-c6312ce7c9e8" elementFormDefault="qualified">
    <xsd:import namespace="http://schemas.microsoft.com/office/2006/documentManagement/types"/>
    <xsd:import namespace="http://schemas.microsoft.com/office/infopath/2007/PartnerControls"/>
    <xsd:element name="_dlc_DocId" ma:index="29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0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Författare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 ma:index="23" ma:displayName="Kommentarer"/>
        <xsd:element name="keywords" minOccurs="0" maxOccurs="1" type="xsd:string" ma:index="14" ma:displayName="Nyckel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D942FC4-9B91-4147-9ADB-E58F9F11A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72A9AC-DD7B-45E7-ADCD-066B8DC421C0}">
  <ds:schemaRefs>
    <ds:schemaRef ds:uri="http://schemas.microsoft.com/office/2006/metadata/properties"/>
    <ds:schemaRef ds:uri="http://schemas.microsoft.com/office/infopath/2007/PartnerControls"/>
    <ds:schemaRef ds:uri="BAFFACB8-4293-4F7D-A16F-4F5E89B321D6"/>
    <ds:schemaRef ds:uri="http://schemas.microsoft.com/sharepoint/v3"/>
    <ds:schemaRef ds:uri="http://schemas.microsoft.com/sharepoint/v3/fields"/>
    <ds:schemaRef ds:uri="c5abb869-22e9-4cbe-937d-c6312ce7c9e8"/>
  </ds:schemaRefs>
</ds:datastoreItem>
</file>

<file path=customXml/itemProps3.xml><?xml version="1.0" encoding="utf-8"?>
<ds:datastoreItem xmlns:ds="http://schemas.openxmlformats.org/officeDocument/2006/customXml" ds:itemID="{C4645CAB-CF71-4A9A-BEC8-D2F442DACB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AFFACB8-4293-4F7D-A16F-4F5E89B321D6"/>
    <ds:schemaRef ds:uri="http://schemas.microsoft.com/sharepoint/v3/fields"/>
    <ds:schemaRef ds:uri="c5abb869-22e9-4cbe-937d-c6312ce7c9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BDE45A8-A462-4BA0-9D4C-476F29A9753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Halland mall blå PP</Template>
  <TotalTime>643</TotalTime>
  <Words>1696</Words>
  <Application>Microsoft Office PowerPoint</Application>
  <PresentationFormat>Bredbild</PresentationFormat>
  <Paragraphs>268</Paragraphs>
  <Slides>27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Arial</vt:lpstr>
      <vt:lpstr>Calibri</vt:lpstr>
      <vt:lpstr>Region Halland - blå</vt:lpstr>
      <vt:lpstr>logga PP bästa livsplatsen</vt:lpstr>
      <vt:lpstr>Information kring regelverk för vård av personer från andra länder  </vt:lpstr>
      <vt:lpstr>3 viktiga </vt:lpstr>
      <vt:lpstr>Vem söker vård</vt:lpstr>
      <vt:lpstr>Var kommer person ifrån dvs var är hen folkbokförd  Vad har vi för avtal</vt:lpstr>
      <vt:lpstr>Vad behöver patient för vård?</vt:lpstr>
      <vt:lpstr>Akut vård</vt:lpstr>
      <vt:lpstr>Nödvändig vård som inte kan vänta</vt:lpstr>
      <vt:lpstr>Planerad vård</vt:lpstr>
      <vt:lpstr>Egenavgifter Hälsovård (Gula Taxan)</vt:lpstr>
      <vt:lpstr>Försäkringskassan på Gotland</vt:lpstr>
      <vt:lpstr>PowerPoint-presentation</vt:lpstr>
      <vt:lpstr>Giltiga handlingar</vt:lpstr>
      <vt:lpstr>Information på olika språk</vt:lpstr>
      <vt:lpstr>EU  kort</vt:lpstr>
      <vt:lpstr>Provisoriskt intyg om innehav av EU kort</vt:lpstr>
      <vt:lpstr>Högkostnadsskydd</vt:lpstr>
      <vt:lpstr>Hemresa från Sverige – Nordiska avtalet</vt:lpstr>
      <vt:lpstr>Hemresa från Sverige- Övriga länder</vt:lpstr>
      <vt:lpstr>Återbetalning då folkbokföring trätt i kraft</vt:lpstr>
      <vt:lpstr>Adresslappar</vt:lpstr>
      <vt:lpstr>Förnyelse av recept för utvandrad</vt:lpstr>
      <vt:lpstr>Fakturering</vt:lpstr>
      <vt:lpstr>Rätt medlemskap – utländska personer</vt:lpstr>
      <vt:lpstr>……fortsättning</vt:lpstr>
      <vt:lpstr>Utvandrad och ersättning</vt:lpstr>
      <vt:lpstr>Exempel på felaktigheter  </vt:lpstr>
      <vt:lpstr>Britt-Inger Pettersson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Pettersson Britt-Inger RGS</dc:creator>
  <cp:keywords>class='Open'</cp:keywords>
  <dc:description/>
  <cp:lastModifiedBy>Pettersson Britt-Inger RK</cp:lastModifiedBy>
  <cp:revision>1</cp:revision>
  <dcterms:created xsi:type="dcterms:W3CDTF">2022-05-12T10:16:55Z</dcterms:created>
  <dcterms:modified xsi:type="dcterms:W3CDTF">2025-06-03T17:56:06Z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0x0101009148F5A04DDD49CBA7127AADA5FB792B00AADE34325A8B49CDA8BB4DB53328F2140057A4BE2B0F047E45AA72D1D836F08E97</vt:lpwstr>
  </property>
  <property fmtid="{D5CDD505-2E9C-101B-9397-08002B2CF9AE}" pid="3" name="_dlc_DocIdItemGuid">
    <vt:lpwstr>e973e618-86d0-4e8d-b037-f3fa2d2c9509</vt:lpwstr>
  </property>
</Properties>
</file>