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3" r:id="rId6"/>
    <p:sldId id="264" r:id="rId7"/>
    <p:sldId id="265" r:id="rId8"/>
    <p:sldId id="266" r:id="rId9"/>
    <p:sldId id="267"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50CD81-C609-4424-9964-989CB9F02FF0}" v="9" dt="2025-07-08T17:17:31.1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tersson Britt-Inger RK" userId="1bbdc8f9-eda4-4724-b45d-5e7132e19760" providerId="ADAL" clId="{4050CD81-C609-4424-9964-989CB9F02FF0}"/>
    <pc:docChg chg="undo custSel modSld">
      <pc:chgData name="Pettersson Britt-Inger RK" userId="1bbdc8f9-eda4-4724-b45d-5e7132e19760" providerId="ADAL" clId="{4050CD81-C609-4424-9964-989CB9F02FF0}" dt="2025-07-08T17:21:45.963" v="1251" actId="20577"/>
      <pc:docMkLst>
        <pc:docMk/>
      </pc:docMkLst>
      <pc:sldChg chg="modSp mod">
        <pc:chgData name="Pettersson Britt-Inger RK" userId="1bbdc8f9-eda4-4724-b45d-5e7132e19760" providerId="ADAL" clId="{4050CD81-C609-4424-9964-989CB9F02FF0}" dt="2025-07-08T16:40:03.862" v="245" actId="20577"/>
        <pc:sldMkLst>
          <pc:docMk/>
          <pc:sldMk cId="1526386496" sldId="257"/>
        </pc:sldMkLst>
        <pc:spChg chg="mod">
          <ac:chgData name="Pettersson Britt-Inger RK" userId="1bbdc8f9-eda4-4724-b45d-5e7132e19760" providerId="ADAL" clId="{4050CD81-C609-4424-9964-989CB9F02FF0}" dt="2025-07-08T16:40:03.862" v="245" actId="20577"/>
          <ac:spMkLst>
            <pc:docMk/>
            <pc:sldMk cId="1526386496" sldId="257"/>
            <ac:spMk id="8" creationId="{169642F7-39C0-4DA8-B782-418EA80A247C}"/>
          </ac:spMkLst>
        </pc:spChg>
      </pc:sldChg>
      <pc:sldChg chg="modSp mod">
        <pc:chgData name="Pettersson Britt-Inger RK" userId="1bbdc8f9-eda4-4724-b45d-5e7132e19760" providerId="ADAL" clId="{4050CD81-C609-4424-9964-989CB9F02FF0}" dt="2025-07-08T17:21:45.963" v="1251" actId="20577"/>
        <pc:sldMkLst>
          <pc:docMk/>
          <pc:sldMk cId="3447967823" sldId="259"/>
        </pc:sldMkLst>
        <pc:spChg chg="mod">
          <ac:chgData name="Pettersson Britt-Inger RK" userId="1bbdc8f9-eda4-4724-b45d-5e7132e19760" providerId="ADAL" clId="{4050CD81-C609-4424-9964-989CB9F02FF0}" dt="2025-07-08T16:43:51.256" v="337" actId="14100"/>
          <ac:spMkLst>
            <pc:docMk/>
            <pc:sldMk cId="3447967823" sldId="259"/>
            <ac:spMk id="2" creationId="{4153EAF8-F9AE-3255-E5A3-358A6C06DC3F}"/>
          </ac:spMkLst>
        </pc:spChg>
        <pc:spChg chg="mod">
          <ac:chgData name="Pettersson Britt-Inger RK" userId="1bbdc8f9-eda4-4724-b45d-5e7132e19760" providerId="ADAL" clId="{4050CD81-C609-4424-9964-989CB9F02FF0}" dt="2025-07-08T16:49:54.742" v="382" actId="207"/>
          <ac:spMkLst>
            <pc:docMk/>
            <pc:sldMk cId="3447967823" sldId="259"/>
            <ac:spMk id="7" creationId="{D7559AA3-9B49-BC91-0EE0-AA32701E5542}"/>
          </ac:spMkLst>
        </pc:spChg>
        <pc:spChg chg="mod">
          <ac:chgData name="Pettersson Britt-Inger RK" userId="1bbdc8f9-eda4-4724-b45d-5e7132e19760" providerId="ADAL" clId="{4050CD81-C609-4424-9964-989CB9F02FF0}" dt="2025-07-08T16:45:04.485" v="349" actId="14100"/>
          <ac:spMkLst>
            <pc:docMk/>
            <pc:sldMk cId="3447967823" sldId="259"/>
            <ac:spMk id="11" creationId="{3289F38F-05DA-B0E5-3819-5805F3E73347}"/>
          </ac:spMkLst>
        </pc:spChg>
        <pc:spChg chg="mod">
          <ac:chgData name="Pettersson Britt-Inger RK" userId="1bbdc8f9-eda4-4724-b45d-5e7132e19760" providerId="ADAL" clId="{4050CD81-C609-4424-9964-989CB9F02FF0}" dt="2025-07-08T16:45:21.783" v="351" actId="1076"/>
          <ac:spMkLst>
            <pc:docMk/>
            <pc:sldMk cId="3447967823" sldId="259"/>
            <ac:spMk id="14" creationId="{2BBF69A9-8B2F-A92D-81B7-A4D13CBD6E30}"/>
          </ac:spMkLst>
        </pc:spChg>
        <pc:spChg chg="mod">
          <ac:chgData name="Pettersson Britt-Inger RK" userId="1bbdc8f9-eda4-4724-b45d-5e7132e19760" providerId="ADAL" clId="{4050CD81-C609-4424-9964-989CB9F02FF0}" dt="2025-07-08T16:43:08.440" v="334" actId="14100"/>
          <ac:spMkLst>
            <pc:docMk/>
            <pc:sldMk cId="3447967823" sldId="259"/>
            <ac:spMk id="15" creationId="{D7B32F29-C3D8-C778-B949-FE92030D4BC6}"/>
          </ac:spMkLst>
        </pc:spChg>
        <pc:spChg chg="mod">
          <ac:chgData name="Pettersson Britt-Inger RK" userId="1bbdc8f9-eda4-4724-b45d-5e7132e19760" providerId="ADAL" clId="{4050CD81-C609-4424-9964-989CB9F02FF0}" dt="2025-07-08T16:45:31.927" v="353" actId="1076"/>
          <ac:spMkLst>
            <pc:docMk/>
            <pc:sldMk cId="3447967823" sldId="259"/>
            <ac:spMk id="16" creationId="{57FAEB58-FBA6-854F-77ED-E6C1326E7043}"/>
          </ac:spMkLst>
        </pc:spChg>
        <pc:spChg chg="mod">
          <ac:chgData name="Pettersson Britt-Inger RK" userId="1bbdc8f9-eda4-4724-b45d-5e7132e19760" providerId="ADAL" clId="{4050CD81-C609-4424-9964-989CB9F02FF0}" dt="2025-07-08T16:45:10.623" v="350" actId="14100"/>
          <ac:spMkLst>
            <pc:docMk/>
            <pc:sldMk cId="3447967823" sldId="259"/>
            <ac:spMk id="22" creationId="{C177FA39-407F-2570-A188-588AF5683CCE}"/>
          </ac:spMkLst>
        </pc:spChg>
        <pc:spChg chg="mod">
          <ac:chgData name="Pettersson Britt-Inger RK" userId="1bbdc8f9-eda4-4724-b45d-5e7132e19760" providerId="ADAL" clId="{4050CD81-C609-4424-9964-989CB9F02FF0}" dt="2025-07-08T16:42:14.350" v="328" actId="1076"/>
          <ac:spMkLst>
            <pc:docMk/>
            <pc:sldMk cId="3447967823" sldId="259"/>
            <ac:spMk id="23" creationId="{8A00C06F-98D0-2C0B-09BF-35A35692346E}"/>
          </ac:spMkLst>
        </pc:spChg>
        <pc:spChg chg="mod">
          <ac:chgData name="Pettersson Britt-Inger RK" userId="1bbdc8f9-eda4-4724-b45d-5e7132e19760" providerId="ADAL" clId="{4050CD81-C609-4424-9964-989CB9F02FF0}" dt="2025-07-08T17:21:45.963" v="1251" actId="20577"/>
          <ac:spMkLst>
            <pc:docMk/>
            <pc:sldMk cId="3447967823" sldId="259"/>
            <ac:spMk id="27" creationId="{33501F55-1D58-634B-5E3A-CBC63A75B5AC}"/>
          </ac:spMkLst>
        </pc:spChg>
        <pc:cxnChg chg="mod">
          <ac:chgData name="Pettersson Britt-Inger RK" userId="1bbdc8f9-eda4-4724-b45d-5e7132e19760" providerId="ADAL" clId="{4050CD81-C609-4424-9964-989CB9F02FF0}" dt="2025-07-08T16:45:24.424" v="352" actId="1076"/>
          <ac:cxnSpMkLst>
            <pc:docMk/>
            <pc:sldMk cId="3447967823" sldId="259"/>
            <ac:cxnSpMk id="19" creationId="{503BD78B-F780-CCD5-6187-5D14DA503154}"/>
          </ac:cxnSpMkLst>
        </pc:cxnChg>
        <pc:cxnChg chg="mod">
          <ac:chgData name="Pettersson Britt-Inger RK" userId="1bbdc8f9-eda4-4724-b45d-5e7132e19760" providerId="ADAL" clId="{4050CD81-C609-4424-9964-989CB9F02FF0}" dt="2025-07-08T16:44:23.371" v="343" actId="1076"/>
          <ac:cxnSpMkLst>
            <pc:docMk/>
            <pc:sldMk cId="3447967823" sldId="259"/>
            <ac:cxnSpMk id="20" creationId="{EFD85CDA-AE91-0303-1239-D2063766FB7D}"/>
          </ac:cxnSpMkLst>
        </pc:cxnChg>
      </pc:sldChg>
      <pc:sldChg chg="modSp mod">
        <pc:chgData name="Pettersson Britt-Inger RK" userId="1bbdc8f9-eda4-4724-b45d-5e7132e19760" providerId="ADAL" clId="{4050CD81-C609-4424-9964-989CB9F02FF0}" dt="2025-07-08T16:49:46.554" v="381" actId="207"/>
        <pc:sldMkLst>
          <pc:docMk/>
          <pc:sldMk cId="1715302056" sldId="260"/>
        </pc:sldMkLst>
        <pc:spChg chg="mod">
          <ac:chgData name="Pettersson Britt-Inger RK" userId="1bbdc8f9-eda4-4724-b45d-5e7132e19760" providerId="ADAL" clId="{4050CD81-C609-4424-9964-989CB9F02FF0}" dt="2025-07-08T16:49:46.554" v="381" actId="207"/>
          <ac:spMkLst>
            <pc:docMk/>
            <pc:sldMk cId="1715302056" sldId="260"/>
            <ac:spMk id="4" creationId="{50C663E9-55A2-A1A4-9F3C-4B750AB3ECD8}"/>
          </ac:spMkLst>
        </pc:spChg>
        <pc:spChg chg="mod">
          <ac:chgData name="Pettersson Britt-Inger RK" userId="1bbdc8f9-eda4-4724-b45d-5e7132e19760" providerId="ADAL" clId="{4050CD81-C609-4424-9964-989CB9F02FF0}" dt="2025-07-08T16:46:09.862" v="354" actId="14100"/>
          <ac:spMkLst>
            <pc:docMk/>
            <pc:sldMk cId="1715302056" sldId="260"/>
            <ac:spMk id="9" creationId="{FD66BA4A-1907-4E7B-DCB9-39650727B7B2}"/>
          </ac:spMkLst>
        </pc:spChg>
        <pc:spChg chg="mod">
          <ac:chgData name="Pettersson Britt-Inger RK" userId="1bbdc8f9-eda4-4724-b45d-5e7132e19760" providerId="ADAL" clId="{4050CD81-C609-4424-9964-989CB9F02FF0}" dt="2025-07-08T16:48:42.958" v="375"/>
          <ac:spMkLst>
            <pc:docMk/>
            <pc:sldMk cId="1715302056" sldId="260"/>
            <ac:spMk id="10" creationId="{A0632692-BC6D-5F5E-8DB8-4F7A6293F0A2}"/>
          </ac:spMkLst>
        </pc:spChg>
        <pc:spChg chg="mod">
          <ac:chgData name="Pettersson Britt-Inger RK" userId="1bbdc8f9-eda4-4724-b45d-5e7132e19760" providerId="ADAL" clId="{4050CD81-C609-4424-9964-989CB9F02FF0}" dt="2025-07-08T16:46:38.631" v="356"/>
          <ac:spMkLst>
            <pc:docMk/>
            <pc:sldMk cId="1715302056" sldId="260"/>
            <ac:spMk id="11" creationId="{865F29A7-A7D2-4475-E674-E32DC14BDFB8}"/>
          </ac:spMkLst>
        </pc:spChg>
        <pc:spChg chg="mod">
          <ac:chgData name="Pettersson Britt-Inger RK" userId="1bbdc8f9-eda4-4724-b45d-5e7132e19760" providerId="ADAL" clId="{4050CD81-C609-4424-9964-989CB9F02FF0}" dt="2025-07-08T16:48:25.062" v="374"/>
          <ac:spMkLst>
            <pc:docMk/>
            <pc:sldMk cId="1715302056" sldId="260"/>
            <ac:spMk id="44" creationId="{CEDCB308-3A30-85EC-4DF2-F9EEE12D409C}"/>
          </ac:spMkLst>
        </pc:spChg>
        <pc:cxnChg chg="mod">
          <ac:chgData name="Pettersson Britt-Inger RK" userId="1bbdc8f9-eda4-4724-b45d-5e7132e19760" providerId="ADAL" clId="{4050CD81-C609-4424-9964-989CB9F02FF0}" dt="2025-07-08T16:48:48.943" v="376" actId="1076"/>
          <ac:cxnSpMkLst>
            <pc:docMk/>
            <pc:sldMk cId="1715302056" sldId="260"/>
            <ac:cxnSpMk id="16" creationId="{DA8FDD0B-7650-1417-6BCC-556B79CAE030}"/>
          </ac:cxnSpMkLst>
        </pc:cxnChg>
        <pc:cxnChg chg="mod">
          <ac:chgData name="Pettersson Britt-Inger RK" userId="1bbdc8f9-eda4-4724-b45d-5e7132e19760" providerId="ADAL" clId="{4050CD81-C609-4424-9964-989CB9F02FF0}" dt="2025-07-08T16:48:50.695" v="377" actId="1076"/>
          <ac:cxnSpMkLst>
            <pc:docMk/>
            <pc:sldMk cId="1715302056" sldId="260"/>
            <ac:cxnSpMk id="17" creationId="{91BDAF89-29AD-ED3A-4E6B-024975E38502}"/>
          </ac:cxnSpMkLst>
        </pc:cxnChg>
      </pc:sldChg>
      <pc:sldChg chg="modSp mod">
        <pc:chgData name="Pettersson Britt-Inger RK" userId="1bbdc8f9-eda4-4724-b45d-5e7132e19760" providerId="ADAL" clId="{4050CD81-C609-4424-9964-989CB9F02FF0}" dt="2025-07-08T17:14:41.102" v="1085" actId="14100"/>
        <pc:sldMkLst>
          <pc:docMk/>
          <pc:sldMk cId="678852615" sldId="261"/>
        </pc:sldMkLst>
        <pc:spChg chg="mod">
          <ac:chgData name="Pettersson Britt-Inger RK" userId="1bbdc8f9-eda4-4724-b45d-5e7132e19760" providerId="ADAL" clId="{4050CD81-C609-4424-9964-989CB9F02FF0}" dt="2025-07-08T16:49:38.654" v="380" actId="115"/>
          <ac:spMkLst>
            <pc:docMk/>
            <pc:sldMk cId="678852615" sldId="261"/>
            <ac:spMk id="2" creationId="{11D0E43B-955B-32BD-10B0-A47BE3E8C883}"/>
          </ac:spMkLst>
        </pc:spChg>
        <pc:spChg chg="mod">
          <ac:chgData name="Pettersson Britt-Inger RK" userId="1bbdc8f9-eda4-4724-b45d-5e7132e19760" providerId="ADAL" clId="{4050CD81-C609-4424-9964-989CB9F02FF0}" dt="2025-07-08T16:51:03.430" v="383"/>
          <ac:spMkLst>
            <pc:docMk/>
            <pc:sldMk cId="678852615" sldId="261"/>
            <ac:spMk id="10" creationId="{83FE3E55-F9C3-A216-8FFF-FEDB1A1BEDCE}"/>
          </ac:spMkLst>
        </pc:spChg>
        <pc:spChg chg="mod">
          <ac:chgData name="Pettersson Britt-Inger RK" userId="1bbdc8f9-eda4-4724-b45d-5e7132e19760" providerId="ADAL" clId="{4050CD81-C609-4424-9964-989CB9F02FF0}" dt="2025-07-08T16:51:07.779" v="384"/>
          <ac:spMkLst>
            <pc:docMk/>
            <pc:sldMk cId="678852615" sldId="261"/>
            <ac:spMk id="16" creationId="{B07F0AC6-4BE2-70DD-45D3-587B4C0A08E5}"/>
          </ac:spMkLst>
        </pc:spChg>
        <pc:spChg chg="mod">
          <ac:chgData name="Pettersson Britt-Inger RK" userId="1bbdc8f9-eda4-4724-b45d-5e7132e19760" providerId="ADAL" clId="{4050CD81-C609-4424-9964-989CB9F02FF0}" dt="2025-07-08T17:14:41.102" v="1085" actId="14100"/>
          <ac:spMkLst>
            <pc:docMk/>
            <pc:sldMk cId="678852615" sldId="261"/>
            <ac:spMk id="24" creationId="{B1DC2C10-4C03-B38C-A2E1-E2647A3ABB21}"/>
          </ac:spMkLst>
        </pc:spChg>
      </pc:sldChg>
      <pc:sldChg chg="modSp mod">
        <pc:chgData name="Pettersson Britt-Inger RK" userId="1bbdc8f9-eda4-4724-b45d-5e7132e19760" providerId="ADAL" clId="{4050CD81-C609-4424-9964-989CB9F02FF0}" dt="2025-07-08T16:56:54.120" v="647" actId="20577"/>
        <pc:sldMkLst>
          <pc:docMk/>
          <pc:sldMk cId="1159376719" sldId="263"/>
        </pc:sldMkLst>
        <pc:spChg chg="mod">
          <ac:chgData name="Pettersson Britt-Inger RK" userId="1bbdc8f9-eda4-4724-b45d-5e7132e19760" providerId="ADAL" clId="{4050CD81-C609-4424-9964-989CB9F02FF0}" dt="2025-07-08T16:52:29.721" v="457" actId="20577"/>
          <ac:spMkLst>
            <pc:docMk/>
            <pc:sldMk cId="1159376719" sldId="263"/>
            <ac:spMk id="2" creationId="{777C080B-9638-4D8F-E270-2E9E3BA8ED0D}"/>
          </ac:spMkLst>
        </pc:spChg>
        <pc:spChg chg="mod">
          <ac:chgData name="Pettersson Britt-Inger RK" userId="1bbdc8f9-eda4-4724-b45d-5e7132e19760" providerId="ADAL" clId="{4050CD81-C609-4424-9964-989CB9F02FF0}" dt="2025-07-08T16:54:50.872" v="542" actId="20577"/>
          <ac:spMkLst>
            <pc:docMk/>
            <pc:sldMk cId="1159376719" sldId="263"/>
            <ac:spMk id="18" creationId="{8D92716C-649F-2D4A-322E-6F47425B3980}"/>
          </ac:spMkLst>
        </pc:spChg>
        <pc:spChg chg="mod">
          <ac:chgData name="Pettersson Britt-Inger RK" userId="1bbdc8f9-eda4-4724-b45d-5e7132e19760" providerId="ADAL" clId="{4050CD81-C609-4424-9964-989CB9F02FF0}" dt="2025-07-08T16:54:42.963" v="534" actId="20577"/>
          <ac:spMkLst>
            <pc:docMk/>
            <pc:sldMk cId="1159376719" sldId="263"/>
            <ac:spMk id="20" creationId="{FCAD26F2-1695-D04A-19B7-4B063B6F8C68}"/>
          </ac:spMkLst>
        </pc:spChg>
        <pc:spChg chg="mod">
          <ac:chgData name="Pettersson Britt-Inger RK" userId="1bbdc8f9-eda4-4724-b45d-5e7132e19760" providerId="ADAL" clId="{4050CD81-C609-4424-9964-989CB9F02FF0}" dt="2025-07-08T16:52:48.694" v="458"/>
          <ac:spMkLst>
            <pc:docMk/>
            <pc:sldMk cId="1159376719" sldId="263"/>
            <ac:spMk id="21" creationId="{33387F8F-2345-4680-335B-56D848BD254B}"/>
          </ac:spMkLst>
        </pc:spChg>
        <pc:spChg chg="mod">
          <ac:chgData name="Pettersson Britt-Inger RK" userId="1bbdc8f9-eda4-4724-b45d-5e7132e19760" providerId="ADAL" clId="{4050CD81-C609-4424-9964-989CB9F02FF0}" dt="2025-07-08T16:56:54.120" v="647" actId="20577"/>
          <ac:spMkLst>
            <pc:docMk/>
            <pc:sldMk cId="1159376719" sldId="263"/>
            <ac:spMk id="23" creationId="{C44AFBE3-428F-520B-6CEB-A57C569F19DE}"/>
          </ac:spMkLst>
        </pc:spChg>
        <pc:spChg chg="mod">
          <ac:chgData name="Pettersson Britt-Inger RK" userId="1bbdc8f9-eda4-4724-b45d-5e7132e19760" providerId="ADAL" clId="{4050CD81-C609-4424-9964-989CB9F02FF0}" dt="2025-07-08T16:55:58.656" v="596" actId="14100"/>
          <ac:spMkLst>
            <pc:docMk/>
            <pc:sldMk cId="1159376719" sldId="263"/>
            <ac:spMk id="25" creationId="{23F3EB00-C274-64DB-2BC9-853E5BA97352}"/>
          </ac:spMkLst>
        </pc:spChg>
        <pc:spChg chg="mod">
          <ac:chgData name="Pettersson Britt-Inger RK" userId="1bbdc8f9-eda4-4724-b45d-5e7132e19760" providerId="ADAL" clId="{4050CD81-C609-4424-9964-989CB9F02FF0}" dt="2025-07-08T16:53:53.565" v="488"/>
          <ac:spMkLst>
            <pc:docMk/>
            <pc:sldMk cId="1159376719" sldId="263"/>
            <ac:spMk id="26" creationId="{59F7E7AB-E12D-EA46-2BE6-08C7715B72FD}"/>
          </ac:spMkLst>
        </pc:spChg>
      </pc:sldChg>
      <pc:sldChg chg="addSp modSp mod">
        <pc:chgData name="Pettersson Britt-Inger RK" userId="1bbdc8f9-eda4-4724-b45d-5e7132e19760" providerId="ADAL" clId="{4050CD81-C609-4424-9964-989CB9F02FF0}" dt="2025-07-08T17:15:44.153" v="1086" actId="14100"/>
        <pc:sldMkLst>
          <pc:docMk/>
          <pc:sldMk cId="1585626834" sldId="264"/>
        </pc:sldMkLst>
        <pc:spChg chg="mod">
          <ac:chgData name="Pettersson Britt-Inger RK" userId="1bbdc8f9-eda4-4724-b45d-5e7132e19760" providerId="ADAL" clId="{4050CD81-C609-4424-9964-989CB9F02FF0}" dt="2025-07-08T17:15:44.153" v="1086" actId="14100"/>
          <ac:spMkLst>
            <pc:docMk/>
            <pc:sldMk cId="1585626834" sldId="264"/>
            <ac:spMk id="2" creationId="{C3D1AD8F-A20D-DD82-7C52-D372F37F038C}"/>
          </ac:spMkLst>
        </pc:spChg>
        <pc:spChg chg="mod">
          <ac:chgData name="Pettersson Britt-Inger RK" userId="1bbdc8f9-eda4-4724-b45d-5e7132e19760" providerId="ADAL" clId="{4050CD81-C609-4424-9964-989CB9F02FF0}" dt="2025-07-08T17:00:58.391" v="773" actId="14100"/>
          <ac:spMkLst>
            <pc:docMk/>
            <pc:sldMk cId="1585626834" sldId="264"/>
            <ac:spMk id="3" creationId="{F82C8D5E-C934-D36F-B000-3A28D79248ED}"/>
          </ac:spMkLst>
        </pc:spChg>
        <pc:spChg chg="add mod">
          <ac:chgData name="Pettersson Britt-Inger RK" userId="1bbdc8f9-eda4-4724-b45d-5e7132e19760" providerId="ADAL" clId="{4050CD81-C609-4424-9964-989CB9F02FF0}" dt="2025-07-08T16:58:50.780" v="764" actId="207"/>
          <ac:spMkLst>
            <pc:docMk/>
            <pc:sldMk cId="1585626834" sldId="264"/>
            <ac:spMk id="7" creationId="{EB1F92DF-AC2F-599A-449D-2079C3E4CCA1}"/>
          </ac:spMkLst>
        </pc:spChg>
        <pc:spChg chg="add mod">
          <ac:chgData name="Pettersson Britt-Inger RK" userId="1bbdc8f9-eda4-4724-b45d-5e7132e19760" providerId="ADAL" clId="{4050CD81-C609-4424-9964-989CB9F02FF0}" dt="2025-07-08T17:01:02.018" v="774" actId="1076"/>
          <ac:spMkLst>
            <pc:docMk/>
            <pc:sldMk cId="1585626834" sldId="264"/>
            <ac:spMk id="8" creationId="{2A44FBEC-D03C-BFAC-3586-7C5CC785FBB4}"/>
          </ac:spMkLst>
        </pc:spChg>
        <pc:spChg chg="mod">
          <ac:chgData name="Pettersson Britt-Inger RK" userId="1bbdc8f9-eda4-4724-b45d-5e7132e19760" providerId="ADAL" clId="{4050CD81-C609-4424-9964-989CB9F02FF0}" dt="2025-07-08T17:01:38.658" v="778" actId="1076"/>
          <ac:spMkLst>
            <pc:docMk/>
            <pc:sldMk cId="1585626834" sldId="264"/>
            <ac:spMk id="16" creationId="{6CCE6F68-EC7C-287A-A93A-F162F227524B}"/>
          </ac:spMkLst>
        </pc:spChg>
      </pc:sldChg>
      <pc:sldChg chg="addSp modSp mod">
        <pc:chgData name="Pettersson Britt-Inger RK" userId="1bbdc8f9-eda4-4724-b45d-5e7132e19760" providerId="ADAL" clId="{4050CD81-C609-4424-9964-989CB9F02FF0}" dt="2025-07-08T17:04:13.564" v="799" actId="14100"/>
        <pc:sldMkLst>
          <pc:docMk/>
          <pc:sldMk cId="1095108737" sldId="265"/>
        </pc:sldMkLst>
        <pc:spChg chg="mod">
          <ac:chgData name="Pettersson Britt-Inger RK" userId="1bbdc8f9-eda4-4724-b45d-5e7132e19760" providerId="ADAL" clId="{4050CD81-C609-4424-9964-989CB9F02FF0}" dt="2025-07-08T17:02:18.453" v="780" actId="1076"/>
          <ac:spMkLst>
            <pc:docMk/>
            <pc:sldMk cId="1095108737" sldId="265"/>
            <ac:spMk id="2" creationId="{5AF72641-638B-410B-3F98-92EFB48E5A2A}"/>
          </ac:spMkLst>
        </pc:spChg>
        <pc:spChg chg="mod">
          <ac:chgData name="Pettersson Britt-Inger RK" userId="1bbdc8f9-eda4-4724-b45d-5e7132e19760" providerId="ADAL" clId="{4050CD81-C609-4424-9964-989CB9F02FF0}" dt="2025-07-08T17:04:13.564" v="799" actId="14100"/>
          <ac:spMkLst>
            <pc:docMk/>
            <pc:sldMk cId="1095108737" sldId="265"/>
            <ac:spMk id="3" creationId="{3CE16B12-2422-04D0-D828-ACE167FF5D0E}"/>
          </ac:spMkLst>
        </pc:spChg>
        <pc:spChg chg="add mod">
          <ac:chgData name="Pettersson Britt-Inger RK" userId="1bbdc8f9-eda4-4724-b45d-5e7132e19760" providerId="ADAL" clId="{4050CD81-C609-4424-9964-989CB9F02FF0}" dt="2025-07-08T17:03:32.528" v="794" actId="1076"/>
          <ac:spMkLst>
            <pc:docMk/>
            <pc:sldMk cId="1095108737" sldId="265"/>
            <ac:spMk id="8" creationId="{4DEF357C-A413-042A-CBD2-CEBDC87F6910}"/>
          </ac:spMkLst>
        </pc:spChg>
        <pc:picChg chg="mod">
          <ac:chgData name="Pettersson Britt-Inger RK" userId="1bbdc8f9-eda4-4724-b45d-5e7132e19760" providerId="ADAL" clId="{4050CD81-C609-4424-9964-989CB9F02FF0}" dt="2025-07-08T17:04:06.957" v="798" actId="208"/>
          <ac:picMkLst>
            <pc:docMk/>
            <pc:sldMk cId="1095108737" sldId="265"/>
            <ac:picMk id="7" creationId="{7F1D67F4-C773-27A1-8CA1-2E8C4F82DE29}"/>
          </ac:picMkLst>
        </pc:picChg>
      </pc:sldChg>
      <pc:sldChg chg="addSp delSp modSp mod">
        <pc:chgData name="Pettersson Britt-Inger RK" userId="1bbdc8f9-eda4-4724-b45d-5e7132e19760" providerId="ADAL" clId="{4050CD81-C609-4424-9964-989CB9F02FF0}" dt="2025-07-08T17:20:02.401" v="1195" actId="208"/>
        <pc:sldMkLst>
          <pc:docMk/>
          <pc:sldMk cId="1821920802" sldId="266"/>
        </pc:sldMkLst>
        <pc:spChg chg="mod">
          <ac:chgData name="Pettersson Britt-Inger RK" userId="1bbdc8f9-eda4-4724-b45d-5e7132e19760" providerId="ADAL" clId="{4050CD81-C609-4424-9964-989CB9F02FF0}" dt="2025-07-08T17:04:45.830" v="801" actId="207"/>
          <ac:spMkLst>
            <pc:docMk/>
            <pc:sldMk cId="1821920802" sldId="266"/>
            <ac:spMk id="2" creationId="{CFF142AF-F71D-C6E5-618B-03EDBDB8C1A0}"/>
          </ac:spMkLst>
        </pc:spChg>
        <pc:spChg chg="add del">
          <ac:chgData name="Pettersson Britt-Inger RK" userId="1bbdc8f9-eda4-4724-b45d-5e7132e19760" providerId="ADAL" clId="{4050CD81-C609-4424-9964-989CB9F02FF0}" dt="2025-07-08T17:17:19.935" v="1097"/>
          <ac:spMkLst>
            <pc:docMk/>
            <pc:sldMk cId="1821920802" sldId="266"/>
            <ac:spMk id="3" creationId="{D181F364-A288-29C0-C3C9-A83CDB0F689C}"/>
          </ac:spMkLst>
        </pc:spChg>
        <pc:spChg chg="add del">
          <ac:chgData name="Pettersson Britt-Inger RK" userId="1bbdc8f9-eda4-4724-b45d-5e7132e19760" providerId="ADAL" clId="{4050CD81-C609-4424-9964-989CB9F02FF0}" dt="2025-07-08T17:16:48.858" v="1088" actId="11529"/>
          <ac:spMkLst>
            <pc:docMk/>
            <pc:sldMk cId="1821920802" sldId="266"/>
            <ac:spMk id="7" creationId="{32DC5F7B-1B5A-58FD-13C0-3F7E4222F5B6}"/>
          </ac:spMkLst>
        </pc:spChg>
        <pc:spChg chg="mod">
          <ac:chgData name="Pettersson Britt-Inger RK" userId="1bbdc8f9-eda4-4724-b45d-5e7132e19760" providerId="ADAL" clId="{4050CD81-C609-4424-9964-989CB9F02FF0}" dt="2025-07-08T17:05:44.472" v="845" actId="20577"/>
          <ac:spMkLst>
            <pc:docMk/>
            <pc:sldMk cId="1821920802" sldId="266"/>
            <ac:spMk id="13" creationId="{842E51E1-B780-38EE-7D9B-8BC2876A944E}"/>
          </ac:spMkLst>
        </pc:spChg>
        <pc:spChg chg="add mod">
          <ac:chgData name="Pettersson Britt-Inger RK" userId="1bbdc8f9-eda4-4724-b45d-5e7132e19760" providerId="ADAL" clId="{4050CD81-C609-4424-9964-989CB9F02FF0}" dt="2025-07-08T17:17:19.935" v="1097"/>
          <ac:spMkLst>
            <pc:docMk/>
            <pc:sldMk cId="1821920802" sldId="266"/>
            <ac:spMk id="15" creationId="{E3D3C2CD-97FB-F0DA-F57B-CD2D160FE4E2}"/>
          </ac:spMkLst>
        </pc:spChg>
        <pc:spChg chg="mod">
          <ac:chgData name="Pettersson Britt-Inger RK" userId="1bbdc8f9-eda4-4724-b45d-5e7132e19760" providerId="ADAL" clId="{4050CD81-C609-4424-9964-989CB9F02FF0}" dt="2025-07-08T17:06:11.338" v="846"/>
          <ac:spMkLst>
            <pc:docMk/>
            <pc:sldMk cId="1821920802" sldId="266"/>
            <ac:spMk id="16" creationId="{233D611B-0908-0BFB-F551-B35F7BB0B2D9}"/>
          </ac:spMkLst>
        </pc:spChg>
        <pc:spChg chg="add mod">
          <ac:chgData name="Pettersson Britt-Inger RK" userId="1bbdc8f9-eda4-4724-b45d-5e7132e19760" providerId="ADAL" clId="{4050CD81-C609-4424-9964-989CB9F02FF0}" dt="2025-07-08T17:20:02.401" v="1195" actId="208"/>
          <ac:spMkLst>
            <pc:docMk/>
            <pc:sldMk cId="1821920802" sldId="266"/>
            <ac:spMk id="17" creationId="{3AFA624A-312E-31E5-CADF-DF6B5F9DD911}"/>
          </ac:spMkLst>
        </pc:spChg>
        <pc:cxnChg chg="add del mod">
          <ac:chgData name="Pettersson Britt-Inger RK" userId="1bbdc8f9-eda4-4724-b45d-5e7132e19760" providerId="ADAL" clId="{4050CD81-C609-4424-9964-989CB9F02FF0}" dt="2025-07-08T17:17:10.466" v="1094" actId="478"/>
          <ac:cxnSpMkLst>
            <pc:docMk/>
            <pc:sldMk cId="1821920802" sldId="266"/>
            <ac:cxnSpMk id="8" creationId="{2D2B7B86-627F-31C1-9CD4-C6E842A26BA9}"/>
          </ac:cxnSpMkLst>
        </pc:cxnChg>
        <pc:cxnChg chg="add del mod">
          <ac:chgData name="Pettersson Britt-Inger RK" userId="1bbdc8f9-eda4-4724-b45d-5e7132e19760" providerId="ADAL" clId="{4050CD81-C609-4424-9964-989CB9F02FF0}" dt="2025-07-08T17:17:09.780" v="1093" actId="478"/>
          <ac:cxnSpMkLst>
            <pc:docMk/>
            <pc:sldMk cId="1821920802" sldId="266"/>
            <ac:cxnSpMk id="9" creationId="{D714AFDE-B973-318B-C609-A64DB8E98196}"/>
          </ac:cxnSpMkLst>
        </pc:cxnChg>
        <pc:cxnChg chg="add del mod">
          <ac:chgData name="Pettersson Britt-Inger RK" userId="1bbdc8f9-eda4-4724-b45d-5e7132e19760" providerId="ADAL" clId="{4050CD81-C609-4424-9964-989CB9F02FF0}" dt="2025-07-08T17:17:08.676" v="1092" actId="478"/>
          <ac:cxnSpMkLst>
            <pc:docMk/>
            <pc:sldMk cId="1821920802" sldId="266"/>
            <ac:cxnSpMk id="10" creationId="{0CCFA3E4-E3E4-D218-4968-E7B31768C341}"/>
          </ac:cxnSpMkLst>
        </pc:cxnChg>
        <pc:cxnChg chg="del">
          <ac:chgData name="Pettersson Britt-Inger RK" userId="1bbdc8f9-eda4-4724-b45d-5e7132e19760" providerId="ADAL" clId="{4050CD81-C609-4424-9964-989CB9F02FF0}" dt="2025-07-08T17:17:11.623" v="1095" actId="478"/>
          <ac:cxnSpMkLst>
            <pc:docMk/>
            <pc:sldMk cId="1821920802" sldId="266"/>
            <ac:cxnSpMk id="32" creationId="{BA1BC34C-36A8-A0D6-8AF2-B753519E44EF}"/>
          </ac:cxnSpMkLst>
        </pc:cxnChg>
      </pc:sldChg>
      <pc:sldChg chg="addSp delSp modSp mod">
        <pc:chgData name="Pettersson Britt-Inger RK" userId="1bbdc8f9-eda4-4724-b45d-5e7132e19760" providerId="ADAL" clId="{4050CD81-C609-4424-9964-989CB9F02FF0}" dt="2025-07-08T17:20:47.696" v="1245" actId="20577"/>
        <pc:sldMkLst>
          <pc:docMk/>
          <pc:sldMk cId="3077780967" sldId="267"/>
        </pc:sldMkLst>
        <pc:spChg chg="add del">
          <ac:chgData name="Pettersson Britt-Inger RK" userId="1bbdc8f9-eda4-4724-b45d-5e7132e19760" providerId="ADAL" clId="{4050CD81-C609-4424-9964-989CB9F02FF0}" dt="2025-07-08T17:08:35.347" v="921" actId="22"/>
          <ac:spMkLst>
            <pc:docMk/>
            <pc:sldMk cId="3077780967" sldId="267"/>
            <ac:spMk id="3" creationId="{643D594C-C628-B633-5A89-F334A424A7D5}"/>
          </ac:spMkLst>
        </pc:spChg>
        <pc:spChg chg="mod">
          <ac:chgData name="Pettersson Britt-Inger RK" userId="1bbdc8f9-eda4-4724-b45d-5e7132e19760" providerId="ADAL" clId="{4050CD81-C609-4424-9964-989CB9F02FF0}" dt="2025-07-08T17:06:36.126" v="848" actId="115"/>
          <ac:spMkLst>
            <pc:docMk/>
            <pc:sldMk cId="3077780967" sldId="267"/>
            <ac:spMk id="4" creationId="{B5A7DA5D-7BF0-E7DD-3486-B0C723B520A5}"/>
          </ac:spMkLst>
        </pc:spChg>
        <pc:spChg chg="add mod">
          <ac:chgData name="Pettersson Britt-Inger RK" userId="1bbdc8f9-eda4-4724-b45d-5e7132e19760" providerId="ADAL" clId="{4050CD81-C609-4424-9964-989CB9F02FF0}" dt="2025-07-08T17:10:04.234" v="1040" actId="14100"/>
          <ac:spMkLst>
            <pc:docMk/>
            <pc:sldMk cId="3077780967" sldId="267"/>
            <ac:spMk id="5" creationId="{2C833B7B-E1DC-B515-05F4-1C25718B91E7}"/>
          </ac:spMkLst>
        </pc:spChg>
        <pc:spChg chg="mod">
          <ac:chgData name="Pettersson Britt-Inger RK" userId="1bbdc8f9-eda4-4724-b45d-5e7132e19760" providerId="ADAL" clId="{4050CD81-C609-4424-9964-989CB9F02FF0}" dt="2025-07-08T17:08:28.394" v="919" actId="1076"/>
          <ac:spMkLst>
            <pc:docMk/>
            <pc:sldMk cId="3077780967" sldId="267"/>
            <ac:spMk id="13" creationId="{18DACB45-77DE-121C-DAEF-4202EDBD5648}"/>
          </ac:spMkLst>
        </pc:spChg>
        <pc:spChg chg="mod">
          <ac:chgData name="Pettersson Britt-Inger RK" userId="1bbdc8f9-eda4-4724-b45d-5e7132e19760" providerId="ADAL" clId="{4050CD81-C609-4424-9964-989CB9F02FF0}" dt="2025-07-08T17:08:26.096" v="918" actId="1076"/>
          <ac:spMkLst>
            <pc:docMk/>
            <pc:sldMk cId="3077780967" sldId="267"/>
            <ac:spMk id="15" creationId="{CE9CA3BC-08DD-10FF-E467-E07C49D35F20}"/>
          </ac:spMkLst>
        </pc:spChg>
        <pc:spChg chg="mod">
          <ac:chgData name="Pettersson Britt-Inger RK" userId="1bbdc8f9-eda4-4724-b45d-5e7132e19760" providerId="ADAL" clId="{4050CD81-C609-4424-9964-989CB9F02FF0}" dt="2025-07-08T17:07:16.070" v="881" actId="20577"/>
          <ac:spMkLst>
            <pc:docMk/>
            <pc:sldMk cId="3077780967" sldId="267"/>
            <ac:spMk id="16" creationId="{B5D70F8C-97BF-DE60-EA75-1A1799FA2DA4}"/>
          </ac:spMkLst>
        </pc:spChg>
        <pc:spChg chg="mod">
          <ac:chgData name="Pettersson Britt-Inger RK" userId="1bbdc8f9-eda4-4724-b45d-5e7132e19760" providerId="ADAL" clId="{4050CD81-C609-4424-9964-989CB9F02FF0}" dt="2025-07-08T17:20:47.696" v="1245" actId="20577"/>
          <ac:spMkLst>
            <pc:docMk/>
            <pc:sldMk cId="3077780967" sldId="267"/>
            <ac:spMk id="17" creationId="{570E1187-7375-39E3-5E86-D5F635238B8B}"/>
          </ac:spMkLst>
        </pc:spChg>
        <pc:cxnChg chg="add mod">
          <ac:chgData name="Pettersson Britt-Inger RK" userId="1bbdc8f9-eda4-4724-b45d-5e7132e19760" providerId="ADAL" clId="{4050CD81-C609-4424-9964-989CB9F02FF0}" dt="2025-07-08T17:10:18.103" v="1042" actId="1076"/>
          <ac:cxnSpMkLst>
            <pc:docMk/>
            <pc:sldMk cId="3077780967" sldId="267"/>
            <ac:cxnSpMk id="6" creationId="{661EC1F2-EB87-BEEB-5CEF-744764690958}"/>
          </ac:cxnSpMkLst>
        </pc:cxnChg>
      </pc:sldChg>
    </pc:docChg>
  </pc:docChgLst>
  <pc:docChgLst>
    <pc:chgData name="Pettersson Britt-Inger RK" userId="1bbdc8f9-eda4-4724-b45d-5e7132e19760" providerId="ADAL" clId="{25533081-2906-454F-BCBA-1D827C8D4DFB}"/>
    <pc:docChg chg="undo custSel addSld delSld modSld">
      <pc:chgData name="Pettersson Britt-Inger RK" userId="1bbdc8f9-eda4-4724-b45d-5e7132e19760" providerId="ADAL" clId="{25533081-2906-454F-BCBA-1D827C8D4DFB}" dt="2023-08-15T11:20:47.028" v="5667" actId="20577"/>
      <pc:docMkLst>
        <pc:docMk/>
      </pc:docMkLst>
      <pc:sldChg chg="modSp mod">
        <pc:chgData name="Pettersson Britt-Inger RK" userId="1bbdc8f9-eda4-4724-b45d-5e7132e19760" providerId="ADAL" clId="{25533081-2906-454F-BCBA-1D827C8D4DFB}" dt="2023-08-15T11:20:47.028" v="5667" actId="20577"/>
        <pc:sldMkLst>
          <pc:docMk/>
          <pc:sldMk cId="1526386496" sldId="257"/>
        </pc:sldMkLst>
      </pc:sldChg>
      <pc:sldChg chg="modSp mod">
        <pc:chgData name="Pettersson Britt-Inger RK" userId="1bbdc8f9-eda4-4724-b45d-5e7132e19760" providerId="ADAL" clId="{25533081-2906-454F-BCBA-1D827C8D4DFB}" dt="2023-08-15T11:08:22.825" v="5046" actId="14100"/>
        <pc:sldMkLst>
          <pc:docMk/>
          <pc:sldMk cId="3447967823" sldId="259"/>
        </pc:sldMkLst>
      </pc:sldChg>
      <pc:sldChg chg="modSp mod">
        <pc:chgData name="Pettersson Britt-Inger RK" userId="1bbdc8f9-eda4-4724-b45d-5e7132e19760" providerId="ADAL" clId="{25533081-2906-454F-BCBA-1D827C8D4DFB}" dt="2023-08-15T11:09:55.446" v="5155" actId="20577"/>
        <pc:sldMkLst>
          <pc:docMk/>
          <pc:sldMk cId="1715302056" sldId="260"/>
        </pc:sldMkLst>
      </pc:sldChg>
      <pc:sldChg chg="addSp delSp modSp new mod">
        <pc:chgData name="Pettersson Britt-Inger RK" userId="1bbdc8f9-eda4-4724-b45d-5e7132e19760" providerId="ADAL" clId="{25533081-2906-454F-BCBA-1D827C8D4DFB}" dt="2023-08-15T10:09:54.710" v="4152" actId="478"/>
        <pc:sldMkLst>
          <pc:docMk/>
          <pc:sldMk cId="678852615" sldId="261"/>
        </pc:sldMkLst>
      </pc:sldChg>
      <pc:sldChg chg="addSp delSp modSp new del mod modClrScheme chgLayout">
        <pc:chgData name="Pettersson Britt-Inger RK" userId="1bbdc8f9-eda4-4724-b45d-5e7132e19760" providerId="ADAL" clId="{25533081-2906-454F-BCBA-1D827C8D4DFB}" dt="2023-08-15T09:30:29.228" v="2576" actId="2696"/>
        <pc:sldMkLst>
          <pc:docMk/>
          <pc:sldMk cId="4254405580" sldId="262"/>
        </pc:sldMkLst>
      </pc:sldChg>
      <pc:sldChg chg="addSp delSp modSp new mod">
        <pc:chgData name="Pettersson Britt-Inger RK" userId="1bbdc8f9-eda4-4724-b45d-5e7132e19760" providerId="ADAL" clId="{25533081-2906-454F-BCBA-1D827C8D4DFB}" dt="2023-08-15T11:12:27.808" v="5235" actId="20577"/>
        <pc:sldMkLst>
          <pc:docMk/>
          <pc:sldMk cId="1159376719" sldId="263"/>
        </pc:sldMkLst>
      </pc:sldChg>
      <pc:sldChg chg="addSp delSp modSp new mod">
        <pc:chgData name="Pettersson Britt-Inger RK" userId="1bbdc8f9-eda4-4724-b45d-5e7132e19760" providerId="ADAL" clId="{25533081-2906-454F-BCBA-1D827C8D4DFB}" dt="2023-08-15T11:15:00.843" v="5551" actId="115"/>
        <pc:sldMkLst>
          <pc:docMk/>
          <pc:sldMk cId="1585626834" sldId="264"/>
        </pc:sldMkLst>
      </pc:sldChg>
      <pc:sldChg chg="addSp modSp new mod">
        <pc:chgData name="Pettersson Britt-Inger RK" userId="1bbdc8f9-eda4-4724-b45d-5e7132e19760" providerId="ADAL" clId="{25533081-2906-454F-BCBA-1D827C8D4DFB}" dt="2023-08-15T11:19:29.531" v="5606" actId="14100"/>
        <pc:sldMkLst>
          <pc:docMk/>
          <pc:sldMk cId="1095108737" sldId="265"/>
        </pc:sldMkLst>
      </pc:sldChg>
      <pc:sldChg chg="addSp delSp modSp new mod">
        <pc:chgData name="Pettersson Britt-Inger RK" userId="1bbdc8f9-eda4-4724-b45d-5e7132e19760" providerId="ADAL" clId="{25533081-2906-454F-BCBA-1D827C8D4DFB}" dt="2023-08-15T11:17:15.260" v="5576" actId="208"/>
        <pc:sldMkLst>
          <pc:docMk/>
          <pc:sldMk cId="1821920802" sldId="266"/>
        </pc:sldMkLst>
      </pc:sldChg>
      <pc:sldChg chg="addSp delSp modSp new mod modClrScheme chgLayout">
        <pc:chgData name="Pettersson Britt-Inger RK" userId="1bbdc8f9-eda4-4724-b45d-5e7132e19760" providerId="ADAL" clId="{25533081-2906-454F-BCBA-1D827C8D4DFB}" dt="2023-08-15T11:18:07.986" v="5604" actId="20577"/>
        <pc:sldMkLst>
          <pc:docMk/>
          <pc:sldMk cId="3077780967" sldId="26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 innehåll 1">
    <p:bg>
      <p:bgRef idx="1001">
        <a:schemeClr val="bg1"/>
      </p:bgRef>
    </p:bg>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6F7647F4-81EF-45D6-8BAD-673F18475109}"/>
              </a:ext>
            </a:extLst>
          </p:cNvPr>
          <p:cNvSpPr>
            <a:spLocks noGrp="1"/>
          </p:cNvSpPr>
          <p:nvPr>
            <p:ph sz="quarter" idx="13"/>
          </p:nvPr>
        </p:nvSpPr>
        <p:spPr>
          <a:xfrm>
            <a:off x="803275" y="1665288"/>
            <a:ext cx="10585450" cy="45354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datum 5">
            <a:extLst>
              <a:ext uri="{FF2B5EF4-FFF2-40B4-BE49-F238E27FC236}">
                <a16:creationId xmlns:a16="http://schemas.microsoft.com/office/drawing/2014/main" id="{9D37F3D7-35B5-4B45-825B-0A1C551FF00D}"/>
              </a:ext>
            </a:extLst>
          </p:cNvPr>
          <p:cNvSpPr>
            <a:spLocks noGrp="1"/>
          </p:cNvSpPr>
          <p:nvPr>
            <p:ph type="dt" sz="half" idx="14"/>
          </p:nvPr>
        </p:nvSpPr>
        <p:spPr bwMode="white"/>
        <p:txBody>
          <a:bodyPr/>
          <a:lstStyle/>
          <a:p>
            <a:r>
              <a:rPr lang="sv-SE"/>
              <a:t>Region Halland  │</a:t>
            </a:r>
            <a:endParaRPr lang="sv-SE" dirty="0"/>
          </a:p>
        </p:txBody>
      </p:sp>
      <p:sp>
        <p:nvSpPr>
          <p:cNvPr id="11" name="Platshållare för sidfot 10">
            <a:extLst>
              <a:ext uri="{FF2B5EF4-FFF2-40B4-BE49-F238E27FC236}">
                <a16:creationId xmlns:a16="http://schemas.microsoft.com/office/drawing/2014/main" id="{76BFA326-99F1-4A76-BDD4-E7F51BA5D48A}"/>
              </a:ext>
            </a:extLst>
          </p:cNvPr>
          <p:cNvSpPr>
            <a:spLocks noGrp="1"/>
          </p:cNvSpPr>
          <p:nvPr>
            <p:ph type="ftr" sz="quarter" idx="15"/>
          </p:nvPr>
        </p:nvSpPr>
        <p:spPr bwMode="white"/>
        <p:txBody>
          <a:bodyPr/>
          <a:lstStyle/>
          <a:p>
            <a:r>
              <a:rPr lang="sv-SE"/>
              <a:t>Halland – Bästa livsplatsen</a:t>
            </a:r>
            <a:endParaRPr lang="sv-SE" dirty="0"/>
          </a:p>
        </p:txBody>
      </p:sp>
      <p:sp>
        <p:nvSpPr>
          <p:cNvPr id="12" name="Platshållare för bildnummer 11">
            <a:extLst>
              <a:ext uri="{FF2B5EF4-FFF2-40B4-BE49-F238E27FC236}">
                <a16:creationId xmlns:a16="http://schemas.microsoft.com/office/drawing/2014/main" id="{67044490-FB95-4FEE-84F1-301EDC81E40D}"/>
              </a:ext>
            </a:extLst>
          </p:cNvPr>
          <p:cNvSpPr>
            <a:spLocks noGrp="1"/>
          </p:cNvSpPr>
          <p:nvPr>
            <p:ph type="sldNum" sz="quarter" idx="16"/>
          </p:nvPr>
        </p:nvSpPr>
        <p:spPr bwMode="white"/>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690922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tartbild">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6EFBFA82-2251-4362-9B5B-56907653C551}"/>
              </a:ext>
            </a:extLst>
          </p:cNvPr>
          <p:cNvPicPr>
            <a:picLocks noChangeAspect="1"/>
          </p:cNvPicPr>
          <p:nvPr userDrawn="1"/>
        </p:nvPicPr>
        <p:blipFill>
          <a:blip r:embed="rId2"/>
          <a:srcRect/>
          <a:stretch/>
        </p:blipFill>
        <p:spPr>
          <a:xfrm>
            <a:off x="0" y="0"/>
            <a:ext cx="12204000" cy="5305196"/>
          </a:xfrm>
          <a:prstGeom prst="rect">
            <a:avLst/>
          </a:prstGeom>
        </p:spPr>
      </p:pic>
      <p:sp>
        <p:nvSpPr>
          <p:cNvPr id="2" name="Rubrik 1"/>
          <p:cNvSpPr>
            <a:spLocks noGrp="1"/>
          </p:cNvSpPr>
          <p:nvPr>
            <p:ph type="ctrTitle"/>
          </p:nvPr>
        </p:nvSpPr>
        <p:spPr bwMode="white">
          <a:xfrm>
            <a:off x="1774825" y="1378843"/>
            <a:ext cx="8642350" cy="2160000"/>
          </a:xfrm>
        </p:spPr>
        <p:txBody>
          <a:bodyPr anchor="t" anchorCtr="0"/>
          <a:lstStyle>
            <a:lvl1pPr algn="ctr">
              <a:lnSpc>
                <a:spcPct val="100000"/>
              </a:lnSpc>
              <a:defRPr sz="38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hasCustomPrompt="1"/>
          </p:nvPr>
        </p:nvSpPr>
        <p:spPr bwMode="white">
          <a:xfrm>
            <a:off x="1774825" y="871180"/>
            <a:ext cx="8642350" cy="360000"/>
          </a:xfrm>
        </p:spPr>
        <p:txBody>
          <a:bodyPr/>
          <a:lstStyle>
            <a:lvl1pPr marL="0" indent="0" algn="ctr">
              <a:buNone/>
              <a:defRPr sz="1800" b="0" cap="none"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Budskap/Verksamhet/Projekt</a:t>
            </a:r>
          </a:p>
        </p:txBody>
      </p:sp>
      <p:pic>
        <p:nvPicPr>
          <p:cNvPr id="10" name="Bildobjekt 9">
            <a:extLst>
              <a:ext uri="{FF2B5EF4-FFF2-40B4-BE49-F238E27FC236}">
                <a16:creationId xmlns:a16="http://schemas.microsoft.com/office/drawing/2014/main" id="{B8E9AD04-824A-4115-A078-C02FD9CD52D0}"/>
              </a:ext>
            </a:extLst>
          </p:cNvPr>
          <p:cNvPicPr>
            <a:picLocks noChangeAspect="1"/>
          </p:cNvPicPr>
          <p:nvPr userDrawn="1"/>
        </p:nvPicPr>
        <p:blipFill>
          <a:blip r:embed="rId3"/>
          <a:srcRect/>
          <a:stretch/>
        </p:blipFill>
        <p:spPr>
          <a:xfrm>
            <a:off x="4512000" y="5722791"/>
            <a:ext cx="3168000" cy="681459"/>
          </a:xfrm>
          <a:prstGeom prst="rect">
            <a:avLst/>
          </a:prstGeom>
        </p:spPr>
      </p:pic>
    </p:spTree>
    <p:extLst>
      <p:ext uri="{BB962C8B-B14F-4D97-AF65-F5344CB8AC3E}">
        <p14:creationId xmlns:p14="http://schemas.microsoft.com/office/powerpoint/2010/main" val="51211231"/>
      </p:ext>
    </p:extLst>
  </p:cSld>
  <p:clrMapOvr>
    <a:masterClrMapping/>
  </p:clrMapOvr>
  <p:extLst>
    <p:ext uri="{DCECCB84-F9BA-43D5-87BE-67443E8EF086}">
      <p15:sldGuideLst xmlns:p15="http://schemas.microsoft.com/office/powerpoint/2012/main">
        <p15:guide id="1" pos="1118" userDrawn="1">
          <p15:clr>
            <a:srgbClr val="FBAE40"/>
          </p15:clr>
        </p15:guide>
        <p15:guide id="2" pos="6562" userDrawn="1">
          <p15:clr>
            <a:srgbClr val="FBAE40"/>
          </p15:clr>
        </p15:guide>
        <p15:guide id="3" orient="horz" pos="3861" userDrawn="1">
          <p15:clr>
            <a:srgbClr val="FBAE40"/>
          </p15:clr>
        </p15:guide>
        <p15:guide id="4" orient="horz" pos="7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418002AD-990B-465A-9AD4-9F17CBE89EC0}"/>
              </a:ext>
            </a:extLst>
          </p:cNvPr>
          <p:cNvSpPr/>
          <p:nvPr userDrawn="1"/>
        </p:nvSpPr>
        <p:spPr>
          <a:xfrm>
            <a:off x="0" y="6356349"/>
            <a:ext cx="12192000" cy="5012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latshållare för rubrik 1"/>
          <p:cNvSpPr>
            <a:spLocks noGrp="1"/>
          </p:cNvSpPr>
          <p:nvPr>
            <p:ph type="title"/>
          </p:nvPr>
        </p:nvSpPr>
        <p:spPr>
          <a:xfrm>
            <a:off x="803275" y="333375"/>
            <a:ext cx="10585449" cy="1296000"/>
          </a:xfrm>
          <a:prstGeom prst="rect">
            <a:avLst/>
          </a:prstGeom>
        </p:spPr>
        <p:txBody>
          <a:bodyPr vert="horz" lIns="0" tIns="0" rIns="0" bIns="0" rtlCol="0" anchor="ctr">
            <a:noAutofit/>
          </a:bodyPr>
          <a:lstStyle/>
          <a:p>
            <a:r>
              <a:rPr lang="sv-SE" dirty="0"/>
              <a:t>Klicka här för att ändra format</a:t>
            </a:r>
          </a:p>
        </p:txBody>
      </p:sp>
      <p:sp>
        <p:nvSpPr>
          <p:cNvPr id="3" name="Platshållare för text 2"/>
          <p:cNvSpPr>
            <a:spLocks noGrp="1"/>
          </p:cNvSpPr>
          <p:nvPr>
            <p:ph type="body" idx="1"/>
          </p:nvPr>
        </p:nvSpPr>
        <p:spPr>
          <a:xfrm>
            <a:off x="803275" y="1665288"/>
            <a:ext cx="10585450" cy="4535487"/>
          </a:xfrm>
          <a:prstGeom prst="rect">
            <a:avLst/>
          </a:prstGeom>
        </p:spPr>
        <p:txBody>
          <a:bodyPr vert="horz" lIns="0" tIns="0" rIns="0" bIns="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a:p>
            <a:pPr lvl="5"/>
            <a:r>
              <a:rPr lang="sv-SE" dirty="0"/>
              <a:t>Nivå sex</a:t>
            </a:r>
          </a:p>
          <a:p>
            <a:pPr lvl="6"/>
            <a:r>
              <a:rPr lang="sv-SE" dirty="0"/>
              <a:t>Nivå sju</a:t>
            </a:r>
          </a:p>
          <a:p>
            <a:pPr lvl="7"/>
            <a:r>
              <a:rPr lang="sv-SE" dirty="0"/>
              <a:t>Nivå åtta</a:t>
            </a:r>
          </a:p>
          <a:p>
            <a:pPr lvl="8"/>
            <a:r>
              <a:rPr lang="sv-SE" dirty="0"/>
              <a:t>Nivå nio</a:t>
            </a:r>
          </a:p>
        </p:txBody>
      </p:sp>
      <p:sp>
        <p:nvSpPr>
          <p:cNvPr id="4" name="Platshållare för datum 3"/>
          <p:cNvSpPr>
            <a:spLocks noGrp="1"/>
          </p:cNvSpPr>
          <p:nvPr>
            <p:ph type="dt" sz="half" idx="2"/>
          </p:nvPr>
        </p:nvSpPr>
        <p:spPr bwMode="white">
          <a:xfrm>
            <a:off x="9781032" y="6452047"/>
            <a:ext cx="1440000" cy="324000"/>
          </a:xfrm>
          <a:prstGeom prst="rect">
            <a:avLst/>
          </a:prstGeom>
        </p:spPr>
        <p:txBody>
          <a:bodyPr vert="horz" lIns="0" tIns="0" rIns="0" bIns="0" rtlCol="0" anchor="ctr"/>
          <a:lstStyle>
            <a:lvl1pPr algn="r">
              <a:defRPr sz="1200" b="1">
                <a:solidFill>
                  <a:schemeClr val="bg1"/>
                </a:solidFill>
              </a:defRPr>
            </a:lvl1pPr>
          </a:lstStyle>
          <a:p>
            <a:r>
              <a:rPr lang="sv-SE" dirty="0"/>
              <a:t>Region Halland  │</a:t>
            </a:r>
          </a:p>
        </p:txBody>
      </p:sp>
      <p:sp>
        <p:nvSpPr>
          <p:cNvPr id="5" name="Platshållare för sidfot 4"/>
          <p:cNvSpPr>
            <a:spLocks noGrp="1"/>
          </p:cNvSpPr>
          <p:nvPr>
            <p:ph type="ftr" sz="quarter" idx="3"/>
          </p:nvPr>
        </p:nvSpPr>
        <p:spPr bwMode="white">
          <a:xfrm>
            <a:off x="809625" y="6452047"/>
            <a:ext cx="4114800" cy="324000"/>
          </a:xfrm>
          <a:prstGeom prst="rect">
            <a:avLst/>
          </a:prstGeom>
        </p:spPr>
        <p:txBody>
          <a:bodyPr vert="horz" lIns="0" tIns="0" rIns="0" bIns="0" rtlCol="0" anchor="ctr"/>
          <a:lstStyle>
            <a:lvl1pPr algn="l">
              <a:defRPr sz="1200" b="1">
                <a:solidFill>
                  <a:schemeClr val="bg1"/>
                </a:solidFill>
              </a:defRPr>
            </a:lvl1pPr>
          </a:lstStyle>
          <a:p>
            <a:r>
              <a:rPr lang="sv-SE" dirty="0"/>
              <a:t>Halland – Bästa livsplatsen</a:t>
            </a:r>
          </a:p>
        </p:txBody>
      </p:sp>
      <p:sp>
        <p:nvSpPr>
          <p:cNvPr id="6" name="Platshållare för bildnummer 5"/>
          <p:cNvSpPr>
            <a:spLocks noGrp="1"/>
          </p:cNvSpPr>
          <p:nvPr>
            <p:ph type="sldNum" sz="quarter" idx="4"/>
          </p:nvPr>
        </p:nvSpPr>
        <p:spPr bwMode="white">
          <a:xfrm>
            <a:off x="11227470" y="6452047"/>
            <a:ext cx="216000" cy="324000"/>
          </a:xfrm>
          <a:prstGeom prst="rect">
            <a:avLst/>
          </a:prstGeom>
        </p:spPr>
        <p:txBody>
          <a:bodyPr vert="horz" lIns="0" tIns="0" rIns="0" bIns="0" rtlCol="0" anchor="ctr"/>
          <a:lstStyle>
            <a:lvl1pPr algn="l">
              <a:defRPr sz="1200" b="1">
                <a:solidFill>
                  <a:schemeClr val="bg1"/>
                </a:solidFill>
              </a:defRPr>
            </a:lvl1p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50" r:id="rId1"/>
    <p:sldLayoutId id="2147483649" r:id="rId2"/>
  </p:sldLayoutIdLst>
  <p:hf hdr="0"/>
  <p:txStyles>
    <p:titleStyle>
      <a:lvl1pPr algn="l" defTabSz="914400" rtl="0" eaLnBrk="1" latinLnBrk="0" hangingPunct="1">
        <a:lnSpc>
          <a:spcPct val="90000"/>
        </a:lnSpc>
        <a:spcBef>
          <a:spcPct val="0"/>
        </a:spcBef>
        <a:buNone/>
        <a:defRPr sz="3600" b="1" kern="1200" spc="0" baseline="0">
          <a:solidFill>
            <a:schemeClr val="tx1"/>
          </a:solidFill>
          <a:latin typeface="+mj-lt"/>
          <a:ea typeface="+mj-ea"/>
          <a:cs typeface="+mj-cs"/>
        </a:defRPr>
      </a:lvl1pPr>
    </p:titleStyle>
    <p:bodyStyle>
      <a:lvl1pPr marL="288000" indent="-288000" algn="l" defTabSz="914400" rtl="0" eaLnBrk="1" latinLnBrk="0" hangingPunct="1">
        <a:lnSpc>
          <a:spcPct val="100000"/>
        </a:lnSpc>
        <a:spcBef>
          <a:spcPts val="1200"/>
        </a:spcBef>
        <a:buClr>
          <a:schemeClr val="tx2"/>
        </a:buClr>
        <a:buFont typeface="Arial" panose="020B0604020202020204" pitchFamily="34" charset="0"/>
        <a:buChar char="●"/>
        <a:defRPr sz="2000" kern="1200">
          <a:solidFill>
            <a:schemeClr val="tx1"/>
          </a:solidFill>
          <a:latin typeface="+mn-lt"/>
          <a:ea typeface="+mn-ea"/>
          <a:cs typeface="+mn-cs"/>
        </a:defRPr>
      </a:lvl1pPr>
      <a:lvl2pPr marL="504000" indent="-288000" algn="l" defTabSz="914400" rtl="0" eaLnBrk="1" latinLnBrk="0" hangingPunct="1">
        <a:lnSpc>
          <a:spcPct val="100000"/>
        </a:lnSpc>
        <a:spcBef>
          <a:spcPts val="600"/>
        </a:spcBef>
        <a:buClr>
          <a:schemeClr val="tx2"/>
        </a:buClr>
        <a:buFont typeface="Arial" panose="020B0604020202020204" pitchFamily="34" charset="0"/>
        <a:buChar char="●"/>
        <a:defRPr sz="2000" kern="1200">
          <a:solidFill>
            <a:schemeClr val="tx1"/>
          </a:solidFill>
          <a:latin typeface="+mn-lt"/>
          <a:ea typeface="+mn-ea"/>
          <a:cs typeface="+mn-cs"/>
        </a:defRPr>
      </a:lvl2pPr>
      <a:lvl3pPr marL="756000" indent="-288000" algn="l" defTabSz="914400" rtl="0" eaLnBrk="1" latinLnBrk="0" hangingPunct="1">
        <a:lnSpc>
          <a:spcPct val="100000"/>
        </a:lnSpc>
        <a:spcBef>
          <a:spcPts val="600"/>
        </a:spcBef>
        <a:buClr>
          <a:schemeClr val="tx2"/>
        </a:buClr>
        <a:buFont typeface="Arial" panose="020B0604020202020204" pitchFamily="34" charset="0"/>
        <a:buChar char="●"/>
        <a:defRPr sz="2000" kern="1200">
          <a:solidFill>
            <a:schemeClr val="tx1"/>
          </a:solidFill>
          <a:latin typeface="+mn-lt"/>
          <a:ea typeface="+mn-ea"/>
          <a:cs typeface="+mn-cs"/>
        </a:defRPr>
      </a:lvl3pPr>
      <a:lvl4pPr marL="972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188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5pPr>
      <a:lvl6pPr marL="1440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6pPr>
      <a:lvl7pPr marL="1656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7pPr>
      <a:lvl8pPr marL="1872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8pPr>
      <a:lvl9pPr marL="2124000" indent="-288000" algn="l" defTabSz="914400" rtl="0" eaLnBrk="1" latinLnBrk="0" hangingPunct="1">
        <a:lnSpc>
          <a:spcPct val="10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506" userDrawn="1">
          <p15:clr>
            <a:srgbClr val="F26B43"/>
          </p15:clr>
        </p15:guide>
        <p15:guide id="4" pos="7174" userDrawn="1">
          <p15:clr>
            <a:srgbClr val="F26B43"/>
          </p15:clr>
        </p15:guide>
        <p15:guide id="6" orient="horz" pos="3997" userDrawn="1">
          <p15:clr>
            <a:srgbClr val="F26B43"/>
          </p15:clr>
        </p15:guide>
        <p15:guide id="8" orient="horz" pos="1049" userDrawn="1">
          <p15:clr>
            <a:srgbClr val="F26B43"/>
          </p15:clr>
        </p15:guide>
        <p15:guide id="9" orient="horz" pos="21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D1D57811-0BC6-4048-90DB-ECDEBC7B1DC4}"/>
              </a:ext>
            </a:extLst>
          </p:cNvPr>
          <p:cNvSpPr>
            <a:spLocks noGrp="1"/>
          </p:cNvSpPr>
          <p:nvPr>
            <p:ph type="ctrTitle"/>
          </p:nvPr>
        </p:nvSpPr>
        <p:spPr>
          <a:xfrm>
            <a:off x="1774825" y="1335300"/>
            <a:ext cx="8642350" cy="2547698"/>
          </a:xfrm>
        </p:spPr>
        <p:txBody>
          <a:bodyPr/>
          <a:lstStyle/>
          <a:p>
            <a:br>
              <a:rPr lang="sv-SE" dirty="0"/>
            </a:br>
            <a:br>
              <a:rPr lang="sv-SE" dirty="0"/>
            </a:br>
            <a:endParaRPr lang="sv-SE" sz="1200" dirty="0"/>
          </a:p>
        </p:txBody>
      </p:sp>
      <p:sp>
        <p:nvSpPr>
          <p:cNvPr id="8" name="Underrubrik 7">
            <a:extLst>
              <a:ext uri="{FF2B5EF4-FFF2-40B4-BE49-F238E27FC236}">
                <a16:creationId xmlns:a16="http://schemas.microsoft.com/office/drawing/2014/main" id="{169642F7-39C0-4DA8-B782-418EA80A247C}"/>
              </a:ext>
            </a:extLst>
          </p:cNvPr>
          <p:cNvSpPr>
            <a:spLocks noGrp="1"/>
          </p:cNvSpPr>
          <p:nvPr>
            <p:ph type="subTitle" idx="1"/>
          </p:nvPr>
        </p:nvSpPr>
        <p:spPr>
          <a:xfrm>
            <a:off x="1774825" y="770965"/>
            <a:ext cx="8642350" cy="460215"/>
          </a:xfrm>
        </p:spPr>
        <p:txBody>
          <a:bodyPr/>
          <a:lstStyle/>
          <a:p>
            <a:r>
              <a:rPr lang="sv-SE" dirty="0"/>
              <a:t>Flöde utländska/utvandrade personer</a:t>
            </a:r>
          </a:p>
          <a:p>
            <a:endParaRPr lang="sv-SE" sz="1800" dirty="0">
              <a:solidFill>
                <a:schemeClr val="accent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sv-SE" sz="1800" dirty="0">
                <a:solidFill>
                  <a:schemeClr val="accent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rPr>
              <a:t>Viktigt att rätt utländsk adress finns angiven i </a:t>
            </a:r>
            <a:r>
              <a:rPr lang="sv-SE" dirty="0">
                <a:solidFill>
                  <a:schemeClr val="accent2">
                    <a:lumMod val="60000"/>
                    <a:lumOff val="40000"/>
                  </a:schemeClr>
                </a:solidFill>
                <a:latin typeface="Calibri" panose="020F0502020204030204" pitchFamily="34" charset="0"/>
                <a:ea typeface="Times New Roman" panose="02020603050405020304" pitchFamily="18" charset="0"/>
                <a:cs typeface="Times New Roman" panose="02020603050405020304" pitchFamily="18" charset="0"/>
              </a:rPr>
              <a:t>Cosmic</a:t>
            </a:r>
            <a:r>
              <a:rPr lang="sv-SE" sz="1800" dirty="0">
                <a:solidFill>
                  <a:schemeClr val="accent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rPr>
              <a:t> för fakturering ska kunna ske, använd </a:t>
            </a:r>
            <a:r>
              <a:rPr lang="sv-SE" dirty="0">
                <a:solidFill>
                  <a:schemeClr val="accent2">
                    <a:lumMod val="60000"/>
                    <a:lumOff val="40000"/>
                  </a:schemeClr>
                </a:solidFill>
                <a:latin typeface="Calibri" panose="020F0502020204030204" pitchFamily="34" charset="0"/>
                <a:ea typeface="Times New Roman" panose="02020603050405020304" pitchFamily="18" charset="0"/>
                <a:cs typeface="Times New Roman" panose="02020603050405020304" pitchFamily="18" charset="0"/>
              </a:rPr>
              <a:t>framtagna adresslappar</a:t>
            </a:r>
            <a:br>
              <a:rPr lang="sv-SE" sz="1800" dirty="0">
                <a:solidFill>
                  <a:schemeClr val="accent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rPr>
            </a:br>
            <a:r>
              <a:rPr lang="sv-SE" dirty="0">
                <a:solidFill>
                  <a:schemeClr val="accent2">
                    <a:lumMod val="60000"/>
                    <a:lumOff val="40000"/>
                  </a:schemeClr>
                </a:solidFill>
                <a:latin typeface="Calibri" panose="020F0502020204030204" pitchFamily="34" charset="0"/>
                <a:ea typeface="Times New Roman" panose="02020603050405020304" pitchFamily="18" charset="0"/>
                <a:cs typeface="Times New Roman" panose="02020603050405020304" pitchFamily="18" charset="0"/>
              </a:rPr>
              <a:t>Medlemskap: EU/EES/konvention och Självbetalande </a:t>
            </a:r>
            <a:br>
              <a:rPr lang="sv-SE" sz="1800" dirty="0">
                <a:solidFill>
                  <a:schemeClr val="accent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rPr>
            </a:br>
            <a:r>
              <a:rPr lang="sv-SE" sz="1800" dirty="0">
                <a:solidFill>
                  <a:schemeClr val="accent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rPr>
              <a:t>Kopia på giltiga handlingar skickas till GAS</a:t>
            </a:r>
            <a:br>
              <a:rPr lang="sv-SE" sz="1800" dirty="0">
                <a:solidFill>
                  <a:schemeClr val="accent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rPr>
            </a:br>
            <a:r>
              <a:rPr lang="sv-SE" sz="1800" dirty="0">
                <a:solidFill>
                  <a:schemeClr val="accent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rPr>
              <a:t>Kopierade handlingar ska vara tydliga och läsbara</a:t>
            </a:r>
            <a:br>
              <a:rPr lang="sv-SE" sz="1800" dirty="0">
                <a:solidFill>
                  <a:schemeClr val="accent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rPr>
            </a:br>
            <a:r>
              <a:rPr lang="sv-SE" sz="1800" dirty="0">
                <a:solidFill>
                  <a:schemeClr val="accent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rPr>
              <a:t>Digitala EU kort gäller inte</a:t>
            </a:r>
            <a:br>
              <a:rPr lang="sv-SE" sz="1800" dirty="0">
                <a:solidFill>
                  <a:schemeClr val="accent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rPr>
            </a:br>
            <a:r>
              <a:rPr lang="sv-SE" sz="1800" dirty="0">
                <a:solidFill>
                  <a:schemeClr val="accent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rPr>
              <a:t>För nordiska medborgare gäller inte längre bankkort</a:t>
            </a:r>
          </a:p>
          <a:p>
            <a:endParaRPr lang="sv-SE" dirty="0"/>
          </a:p>
        </p:txBody>
      </p:sp>
      <p:sp>
        <p:nvSpPr>
          <p:cNvPr id="4" name="Platshållare för datum 3"/>
          <p:cNvSpPr>
            <a:spLocks noGrp="1"/>
          </p:cNvSpPr>
          <p:nvPr>
            <p:ph type="dt" sz="half" idx="4294967295"/>
          </p:nvPr>
        </p:nvSpPr>
        <p:spPr>
          <a:xfrm>
            <a:off x="0" y="6356350"/>
            <a:ext cx="1800225" cy="323850"/>
          </a:xfrm>
        </p:spPr>
        <p:txBody>
          <a:bodyPr/>
          <a:lstStyle/>
          <a:p>
            <a:r>
              <a:rPr lang="sv-SE"/>
              <a:t>Region Halland  │</a:t>
            </a:r>
            <a:endParaRPr lang="sv-SE" dirty="0"/>
          </a:p>
        </p:txBody>
      </p:sp>
      <p:sp>
        <p:nvSpPr>
          <p:cNvPr id="5" name="Platshållare för sidfot 4"/>
          <p:cNvSpPr>
            <a:spLocks noGrp="1"/>
          </p:cNvSpPr>
          <p:nvPr>
            <p:ph type="ftr" sz="quarter" idx="4294967295"/>
          </p:nvPr>
        </p:nvSpPr>
        <p:spPr>
          <a:xfrm>
            <a:off x="0" y="6356350"/>
            <a:ext cx="4114800" cy="323850"/>
          </a:xfrm>
        </p:spPr>
        <p:txBody>
          <a:bodyPr/>
          <a:lstStyle/>
          <a:p>
            <a:r>
              <a:rPr lang="sv-SE"/>
              <a:t>Halland – Bästa livsplatsen</a:t>
            </a:r>
            <a:endParaRPr lang="sv-SE" dirty="0"/>
          </a:p>
        </p:txBody>
      </p:sp>
      <p:sp>
        <p:nvSpPr>
          <p:cNvPr id="6" name="Platshållare för bildnummer 5"/>
          <p:cNvSpPr>
            <a:spLocks noGrp="1"/>
          </p:cNvSpPr>
          <p:nvPr>
            <p:ph type="sldNum" sz="quarter" idx="4294967295"/>
          </p:nvPr>
        </p:nvSpPr>
        <p:spPr>
          <a:xfrm>
            <a:off x="8077200" y="6356350"/>
            <a:ext cx="4114800" cy="323850"/>
          </a:xfrm>
        </p:spPr>
        <p:txBody>
          <a:bodyPr/>
          <a:lstStyle/>
          <a:p>
            <a:fld id="{E8645303-2AAE-45D1-913A-B06AE6474513}" type="slidenum">
              <a:rPr lang="sv-SE" smtClean="0"/>
              <a:t>1</a:t>
            </a:fld>
            <a:endParaRPr lang="sv-SE" dirty="0"/>
          </a:p>
        </p:txBody>
      </p:sp>
    </p:spTree>
    <p:extLst>
      <p:ext uri="{BB962C8B-B14F-4D97-AF65-F5344CB8AC3E}">
        <p14:creationId xmlns:p14="http://schemas.microsoft.com/office/powerpoint/2010/main" val="1526386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6D264F6A-1974-06EF-093F-5AB10E938F7B}"/>
              </a:ext>
            </a:extLst>
          </p:cNvPr>
          <p:cNvSpPr>
            <a:spLocks noGrp="1"/>
          </p:cNvSpPr>
          <p:nvPr>
            <p:ph sz="quarter" idx="13"/>
          </p:nvPr>
        </p:nvSpPr>
        <p:spPr>
          <a:xfrm>
            <a:off x="294968" y="921457"/>
            <a:ext cx="11621729" cy="5326941"/>
          </a:xfrm>
        </p:spPr>
        <p:txBody>
          <a:bodyPr/>
          <a:lstStyle/>
          <a:p>
            <a:endParaRPr lang="sv-SE" dirty="0"/>
          </a:p>
          <a:p>
            <a:pPr marL="0" indent="0">
              <a:buNone/>
            </a:pPr>
            <a:endParaRPr lang="sv-SE" dirty="0">
              <a:solidFill>
                <a:schemeClr val="accent4">
                  <a:lumMod val="50000"/>
                </a:schemeClr>
              </a:solidFill>
            </a:endParaRPr>
          </a:p>
        </p:txBody>
      </p:sp>
      <p:sp>
        <p:nvSpPr>
          <p:cNvPr id="4" name="Platshållare för datum 3">
            <a:extLst>
              <a:ext uri="{FF2B5EF4-FFF2-40B4-BE49-F238E27FC236}">
                <a16:creationId xmlns:a16="http://schemas.microsoft.com/office/drawing/2014/main" id="{50CF7431-D0D1-8BA4-8FCD-D17B68B4074F}"/>
              </a:ext>
            </a:extLst>
          </p:cNvPr>
          <p:cNvSpPr>
            <a:spLocks noGrp="1"/>
          </p:cNvSpPr>
          <p:nvPr>
            <p:ph type="dt" sz="half" idx="14"/>
          </p:nvPr>
        </p:nvSpPr>
        <p:spPr/>
        <p:txBody>
          <a:bodyPr/>
          <a:lstStyle/>
          <a:p>
            <a:r>
              <a:rPr lang="sv-SE"/>
              <a:t>Region Halland  │</a:t>
            </a:r>
            <a:endParaRPr lang="sv-SE" dirty="0"/>
          </a:p>
        </p:txBody>
      </p:sp>
      <p:sp>
        <p:nvSpPr>
          <p:cNvPr id="5" name="Platshållare för sidfot 4">
            <a:extLst>
              <a:ext uri="{FF2B5EF4-FFF2-40B4-BE49-F238E27FC236}">
                <a16:creationId xmlns:a16="http://schemas.microsoft.com/office/drawing/2014/main" id="{F6E791A5-6855-5E15-6AE2-2A11634EB9D7}"/>
              </a:ext>
            </a:extLst>
          </p:cNvPr>
          <p:cNvSpPr>
            <a:spLocks noGrp="1"/>
          </p:cNvSpPr>
          <p:nvPr>
            <p:ph type="ftr" sz="quarter" idx="15"/>
          </p:nvPr>
        </p:nvSpPr>
        <p:spPr/>
        <p:txBody>
          <a:bodyPr/>
          <a:lstStyle/>
          <a:p>
            <a:r>
              <a:rPr lang="sv-SE"/>
              <a:t>Halland – Bästa livsplatsen</a:t>
            </a:r>
            <a:endParaRPr lang="sv-SE" dirty="0"/>
          </a:p>
        </p:txBody>
      </p:sp>
      <p:sp>
        <p:nvSpPr>
          <p:cNvPr id="6" name="Platshållare för bildnummer 5">
            <a:extLst>
              <a:ext uri="{FF2B5EF4-FFF2-40B4-BE49-F238E27FC236}">
                <a16:creationId xmlns:a16="http://schemas.microsoft.com/office/drawing/2014/main" id="{3536A7B0-BC25-DC3B-DFA1-0D7DC80F382C}"/>
              </a:ext>
            </a:extLst>
          </p:cNvPr>
          <p:cNvSpPr>
            <a:spLocks noGrp="1"/>
          </p:cNvSpPr>
          <p:nvPr>
            <p:ph type="sldNum" sz="quarter" idx="16"/>
          </p:nvPr>
        </p:nvSpPr>
        <p:spPr/>
        <p:txBody>
          <a:bodyPr/>
          <a:lstStyle/>
          <a:p>
            <a:fld id="{E8645303-2AAE-45D1-913A-B06AE6474513}" type="slidenum">
              <a:rPr lang="sv-SE" smtClean="0"/>
              <a:pPr/>
              <a:t>2</a:t>
            </a:fld>
            <a:endParaRPr lang="sv-SE" dirty="0"/>
          </a:p>
        </p:txBody>
      </p:sp>
      <p:sp>
        <p:nvSpPr>
          <p:cNvPr id="7" name="Rubrik 1">
            <a:extLst>
              <a:ext uri="{FF2B5EF4-FFF2-40B4-BE49-F238E27FC236}">
                <a16:creationId xmlns:a16="http://schemas.microsoft.com/office/drawing/2014/main" id="{D7559AA3-9B49-BC91-0EE0-AA32701E5542}"/>
              </a:ext>
            </a:extLst>
          </p:cNvPr>
          <p:cNvSpPr>
            <a:spLocks noGrp="1"/>
          </p:cNvSpPr>
          <p:nvPr>
            <p:ph type="title"/>
          </p:nvPr>
        </p:nvSpPr>
        <p:spPr>
          <a:xfrm>
            <a:off x="803275" y="297743"/>
            <a:ext cx="10585450" cy="803470"/>
          </a:xfrm>
        </p:spPr>
        <p:txBody>
          <a:bodyPr/>
          <a:lstStyle/>
          <a:p>
            <a:r>
              <a:rPr lang="sv-SE" sz="1800" dirty="0">
                <a:solidFill>
                  <a:srgbClr val="FF0000"/>
                </a:solidFill>
                <a:latin typeface="Calibri" panose="020F0502020204030204" pitchFamily="34" charset="0"/>
                <a:cs typeface="Calibri" panose="020F0502020204030204" pitchFamily="34" charset="0"/>
              </a:rPr>
              <a:t>Utländsk/utvandrad </a:t>
            </a:r>
            <a:r>
              <a:rPr lang="sv-SE" sz="1800" dirty="0">
                <a:latin typeface="Calibri" panose="020F0502020204030204" pitchFamily="34" charset="0"/>
                <a:cs typeface="Calibri" panose="020F0502020204030204" pitchFamily="34" charset="0"/>
              </a:rPr>
              <a:t>person från </a:t>
            </a:r>
            <a:r>
              <a:rPr lang="sv-SE" sz="1800" u="sng" dirty="0">
                <a:latin typeface="Calibri" panose="020F0502020204030204" pitchFamily="34" charset="0"/>
                <a:cs typeface="Calibri" panose="020F0502020204030204" pitchFamily="34" charset="0"/>
              </a:rPr>
              <a:t>EU/EES land inklusive Schweiz </a:t>
            </a:r>
            <a:r>
              <a:rPr lang="sv-SE" sz="1800" dirty="0">
                <a:latin typeface="Calibri" panose="020F0502020204030204" pitchFamily="34" charset="0"/>
                <a:cs typeface="Calibri" panose="020F0502020204030204" pitchFamily="34" charset="0"/>
              </a:rPr>
              <a:t>söker vård i Sverige </a:t>
            </a:r>
          </a:p>
        </p:txBody>
      </p:sp>
      <p:sp>
        <p:nvSpPr>
          <p:cNvPr id="2" name="Rektangel 5">
            <a:extLst>
              <a:ext uri="{FF2B5EF4-FFF2-40B4-BE49-F238E27FC236}">
                <a16:creationId xmlns:a16="http://schemas.microsoft.com/office/drawing/2014/main" id="{4153EAF8-F9AE-3255-E5A3-358A6C06DC3F}"/>
              </a:ext>
            </a:extLst>
          </p:cNvPr>
          <p:cNvSpPr>
            <a:spLocks noChangeArrowheads="1"/>
          </p:cNvSpPr>
          <p:nvPr/>
        </p:nvSpPr>
        <p:spPr bwMode="auto">
          <a:xfrm>
            <a:off x="4447099" y="2310851"/>
            <a:ext cx="1402980" cy="918744"/>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Inga giltiga handlingar</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1" name="Rektangel 7">
            <a:extLst>
              <a:ext uri="{FF2B5EF4-FFF2-40B4-BE49-F238E27FC236}">
                <a16:creationId xmlns:a16="http://schemas.microsoft.com/office/drawing/2014/main" id="{3289F38F-05DA-B0E5-3819-5805F3E73347}"/>
              </a:ext>
            </a:extLst>
          </p:cNvPr>
          <p:cNvSpPr>
            <a:spLocks noChangeArrowheads="1"/>
          </p:cNvSpPr>
          <p:nvPr/>
        </p:nvSpPr>
        <p:spPr bwMode="auto">
          <a:xfrm>
            <a:off x="6259674" y="2291662"/>
            <a:ext cx="1687737" cy="948297"/>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full avgift enligt utomlänsprislista</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Medlemskap: Självbetalande</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cxnSp>
        <p:nvCxnSpPr>
          <p:cNvPr id="12" name="Vinklad  8">
            <a:extLst>
              <a:ext uri="{FF2B5EF4-FFF2-40B4-BE49-F238E27FC236}">
                <a16:creationId xmlns:a16="http://schemas.microsoft.com/office/drawing/2014/main" id="{4A05D090-06FA-E1DE-56DE-7AF5EFAB8A10}"/>
              </a:ext>
            </a:extLst>
          </p:cNvPr>
          <p:cNvCxnSpPr/>
          <p:nvPr/>
        </p:nvCxnSpPr>
        <p:spPr>
          <a:xfrm>
            <a:off x="3854066" y="2227160"/>
            <a:ext cx="390525" cy="523875"/>
          </a:xfrm>
          <a:prstGeom prst="bentConnector3">
            <a:avLst/>
          </a:prstGeom>
          <a:noFill/>
          <a:ln w="9525" cap="flat" cmpd="sng" algn="ctr">
            <a:solidFill>
              <a:srgbClr val="4F81BD">
                <a:shade val="95000"/>
                <a:satMod val="105000"/>
              </a:srgbClr>
            </a:solidFill>
            <a:prstDash val="solid"/>
            <a:tailEnd type="arrow"/>
          </a:ln>
          <a:effectLst/>
        </p:spPr>
      </p:cxnSp>
      <p:cxnSp>
        <p:nvCxnSpPr>
          <p:cNvPr id="13" name="Rak pil 12">
            <a:extLst>
              <a:ext uri="{FF2B5EF4-FFF2-40B4-BE49-F238E27FC236}">
                <a16:creationId xmlns:a16="http://schemas.microsoft.com/office/drawing/2014/main" id="{94FDBBD4-6732-6396-4940-D09D4E8EF3D8}"/>
              </a:ext>
            </a:extLst>
          </p:cNvPr>
          <p:cNvCxnSpPr/>
          <p:nvPr/>
        </p:nvCxnSpPr>
        <p:spPr>
          <a:xfrm>
            <a:off x="5865249" y="2751035"/>
            <a:ext cx="314325" cy="0"/>
          </a:xfrm>
          <a:prstGeom prst="straightConnector1">
            <a:avLst/>
          </a:prstGeom>
          <a:noFill/>
          <a:ln w="9525" cap="flat" cmpd="sng" algn="ctr">
            <a:solidFill>
              <a:srgbClr val="4F81BD">
                <a:shade val="95000"/>
                <a:satMod val="105000"/>
              </a:srgbClr>
            </a:solidFill>
            <a:prstDash val="solid"/>
            <a:tailEnd type="arrow"/>
          </a:ln>
          <a:effectLst/>
        </p:spPr>
      </p:cxnSp>
      <p:sp>
        <p:nvSpPr>
          <p:cNvPr id="14" name="Rektangel 14">
            <a:extLst>
              <a:ext uri="{FF2B5EF4-FFF2-40B4-BE49-F238E27FC236}">
                <a16:creationId xmlns:a16="http://schemas.microsoft.com/office/drawing/2014/main" id="{2BBF69A9-8B2F-A92D-81B7-A4D13CBD6E30}"/>
              </a:ext>
            </a:extLst>
          </p:cNvPr>
          <p:cNvSpPr>
            <a:spLocks noChangeArrowheads="1"/>
          </p:cNvSpPr>
          <p:nvPr/>
        </p:nvSpPr>
        <p:spPr bwMode="auto">
          <a:xfrm>
            <a:off x="6272622" y="3652111"/>
            <a:ext cx="1740493" cy="1076323"/>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vanlig patientavgift</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cs typeface="Times New Roman" panose="02020603050405020304" pitchFamily="18" charset="0"/>
              </a:rPr>
              <a:t>Medlemskap: EU/EES/konvention</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5" name="Rektangel 15">
            <a:extLst>
              <a:ext uri="{FF2B5EF4-FFF2-40B4-BE49-F238E27FC236}">
                <a16:creationId xmlns:a16="http://schemas.microsoft.com/office/drawing/2014/main" id="{D7B32F29-C3D8-C778-B949-FE92030D4BC6}"/>
              </a:ext>
            </a:extLst>
          </p:cNvPr>
          <p:cNvSpPr>
            <a:spLocks noChangeArrowheads="1"/>
          </p:cNvSpPr>
          <p:nvPr/>
        </p:nvSpPr>
        <p:spPr bwMode="auto">
          <a:xfrm>
            <a:off x="4447098" y="4830174"/>
            <a:ext cx="1413361" cy="950317"/>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Inga giltiga handlingar</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6" name="Rektangel 16">
            <a:extLst>
              <a:ext uri="{FF2B5EF4-FFF2-40B4-BE49-F238E27FC236}">
                <a16:creationId xmlns:a16="http://schemas.microsoft.com/office/drawing/2014/main" id="{57FAEB58-FBA6-854F-77ED-E6C1326E7043}"/>
              </a:ext>
            </a:extLst>
          </p:cNvPr>
          <p:cNvSpPr>
            <a:spLocks noChangeArrowheads="1"/>
          </p:cNvSpPr>
          <p:nvPr/>
        </p:nvSpPr>
        <p:spPr bwMode="auto">
          <a:xfrm>
            <a:off x="6268366" y="4830174"/>
            <a:ext cx="1740493" cy="950316"/>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full avgift enligt utomlänsprislista</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Medlemskap: Självbetalande</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cxnSp>
        <p:nvCxnSpPr>
          <p:cNvPr id="17" name="Vinklad  17">
            <a:extLst>
              <a:ext uri="{FF2B5EF4-FFF2-40B4-BE49-F238E27FC236}">
                <a16:creationId xmlns:a16="http://schemas.microsoft.com/office/drawing/2014/main" id="{107E9453-6767-FCDB-D824-CE63D0F3DAFE}"/>
              </a:ext>
            </a:extLst>
          </p:cNvPr>
          <p:cNvCxnSpPr/>
          <p:nvPr/>
        </p:nvCxnSpPr>
        <p:spPr>
          <a:xfrm>
            <a:off x="3707683" y="4830175"/>
            <a:ext cx="457200" cy="590550"/>
          </a:xfrm>
          <a:prstGeom prst="bentConnector3">
            <a:avLst/>
          </a:prstGeom>
          <a:noFill/>
          <a:ln w="9525" cap="flat" cmpd="sng" algn="ctr">
            <a:solidFill>
              <a:srgbClr val="4F81BD">
                <a:shade val="95000"/>
                <a:satMod val="105000"/>
              </a:srgbClr>
            </a:solidFill>
            <a:prstDash val="solid"/>
            <a:tailEnd type="arrow"/>
          </a:ln>
          <a:effectLst/>
        </p:spPr>
      </p:cxnSp>
      <p:cxnSp>
        <p:nvCxnSpPr>
          <p:cNvPr id="18" name="Vinklad  18">
            <a:extLst>
              <a:ext uri="{FF2B5EF4-FFF2-40B4-BE49-F238E27FC236}">
                <a16:creationId xmlns:a16="http://schemas.microsoft.com/office/drawing/2014/main" id="{1127E2AA-3A47-7371-5509-E56221155EE3}"/>
              </a:ext>
            </a:extLst>
          </p:cNvPr>
          <p:cNvCxnSpPr/>
          <p:nvPr/>
        </p:nvCxnSpPr>
        <p:spPr>
          <a:xfrm flipV="1">
            <a:off x="3707683" y="4106966"/>
            <a:ext cx="457200" cy="523875"/>
          </a:xfrm>
          <a:prstGeom prst="bentConnector3">
            <a:avLst/>
          </a:prstGeom>
          <a:noFill/>
          <a:ln w="9525" cap="flat" cmpd="sng" algn="ctr">
            <a:solidFill>
              <a:srgbClr val="4F81BD">
                <a:shade val="95000"/>
                <a:satMod val="105000"/>
              </a:srgbClr>
            </a:solidFill>
            <a:prstDash val="solid"/>
            <a:tailEnd type="arrow"/>
          </a:ln>
          <a:effectLst/>
        </p:spPr>
      </p:cxnSp>
      <p:cxnSp>
        <p:nvCxnSpPr>
          <p:cNvPr id="19" name="Rak pil 19">
            <a:extLst>
              <a:ext uri="{FF2B5EF4-FFF2-40B4-BE49-F238E27FC236}">
                <a16:creationId xmlns:a16="http://schemas.microsoft.com/office/drawing/2014/main" id="{503BD78B-F780-CCD5-6187-5D14DA503154}"/>
              </a:ext>
            </a:extLst>
          </p:cNvPr>
          <p:cNvCxnSpPr/>
          <p:nvPr/>
        </p:nvCxnSpPr>
        <p:spPr>
          <a:xfrm>
            <a:off x="5860459" y="4180906"/>
            <a:ext cx="390525" cy="0"/>
          </a:xfrm>
          <a:prstGeom prst="straightConnector1">
            <a:avLst/>
          </a:prstGeom>
          <a:noFill/>
          <a:ln w="9525" cap="flat" cmpd="sng" algn="ctr">
            <a:solidFill>
              <a:srgbClr val="4F81BD">
                <a:shade val="95000"/>
                <a:satMod val="105000"/>
              </a:srgbClr>
            </a:solidFill>
            <a:prstDash val="solid"/>
            <a:tailEnd type="arrow"/>
          </a:ln>
          <a:effectLst/>
        </p:spPr>
      </p:cxnSp>
      <p:cxnSp>
        <p:nvCxnSpPr>
          <p:cNvPr id="20" name="Rak pil 20">
            <a:extLst>
              <a:ext uri="{FF2B5EF4-FFF2-40B4-BE49-F238E27FC236}">
                <a16:creationId xmlns:a16="http://schemas.microsoft.com/office/drawing/2014/main" id="{EFD85CDA-AE91-0303-1239-D2063766FB7D}"/>
              </a:ext>
            </a:extLst>
          </p:cNvPr>
          <p:cNvCxnSpPr/>
          <p:nvPr/>
        </p:nvCxnSpPr>
        <p:spPr>
          <a:xfrm>
            <a:off x="5869150" y="5254928"/>
            <a:ext cx="390525" cy="0"/>
          </a:xfrm>
          <a:prstGeom prst="straightConnector1">
            <a:avLst/>
          </a:prstGeom>
          <a:noFill/>
          <a:ln w="9525" cap="flat" cmpd="sng" algn="ctr">
            <a:solidFill>
              <a:srgbClr val="4F81BD">
                <a:shade val="95000"/>
                <a:satMod val="105000"/>
              </a:srgbClr>
            </a:solidFill>
            <a:prstDash val="solid"/>
            <a:tailEnd type="arrow"/>
          </a:ln>
          <a:effectLst/>
        </p:spPr>
      </p:cxnSp>
      <p:sp>
        <p:nvSpPr>
          <p:cNvPr id="21" name="Rektangel 1">
            <a:extLst>
              <a:ext uri="{FF2B5EF4-FFF2-40B4-BE49-F238E27FC236}">
                <a16:creationId xmlns:a16="http://schemas.microsoft.com/office/drawing/2014/main" id="{6F22AA90-241E-A03A-1B1F-3085FBBD6A2B}"/>
              </a:ext>
            </a:extLst>
          </p:cNvPr>
          <p:cNvSpPr>
            <a:spLocks noChangeArrowheads="1"/>
          </p:cNvSpPr>
          <p:nvPr/>
        </p:nvSpPr>
        <p:spPr bwMode="auto">
          <a:xfrm>
            <a:off x="2147887" y="1593021"/>
            <a:ext cx="1438276" cy="1162050"/>
          </a:xfrm>
          <a:prstGeom prst="rect">
            <a:avLst/>
          </a:prstGeom>
          <a:solidFill>
            <a:srgbClr val="A40000"/>
          </a:solidFill>
          <a:ln w="25400">
            <a:solidFill>
              <a:srgbClr val="62242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Utländsk/utvandrad person från EU/EES land inklusive Schweiz </a:t>
            </a:r>
            <a:b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r>
              <a:rPr kumimoji="0" lang="sv-SE" altLang="sv-SE" sz="1100" b="1" i="0" u="sng"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Akut-nödvändig vård</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22" name="Rektangel 3">
            <a:extLst>
              <a:ext uri="{FF2B5EF4-FFF2-40B4-BE49-F238E27FC236}">
                <a16:creationId xmlns:a16="http://schemas.microsoft.com/office/drawing/2014/main" id="{C177FA39-407F-2570-A188-588AF5683CCE}"/>
              </a:ext>
            </a:extLst>
          </p:cNvPr>
          <p:cNvSpPr>
            <a:spLocks noChangeArrowheads="1"/>
          </p:cNvSpPr>
          <p:nvPr/>
        </p:nvSpPr>
        <p:spPr bwMode="auto">
          <a:xfrm>
            <a:off x="6272622" y="1289639"/>
            <a:ext cx="1674789" cy="876300"/>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vanlig patientavgift</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cs typeface="Times New Roman" panose="02020603050405020304" pitchFamily="18" charset="0"/>
              </a:rPr>
              <a:t>Medlemskap: EU/EES/konvention</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23" name="Rektangel 4">
            <a:extLst>
              <a:ext uri="{FF2B5EF4-FFF2-40B4-BE49-F238E27FC236}">
                <a16:creationId xmlns:a16="http://schemas.microsoft.com/office/drawing/2014/main" id="{8A00C06F-98D0-2C0B-09BF-35A35692346E}"/>
              </a:ext>
            </a:extLst>
          </p:cNvPr>
          <p:cNvSpPr>
            <a:spLocks noChangeArrowheads="1"/>
          </p:cNvSpPr>
          <p:nvPr/>
        </p:nvSpPr>
        <p:spPr bwMode="auto">
          <a:xfrm>
            <a:off x="4430149" y="1250262"/>
            <a:ext cx="1435100" cy="958850"/>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EU kort eller provisoriskt innehav av EU kort utfärdat av bosättningslandet</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cxnSp>
        <p:nvCxnSpPr>
          <p:cNvPr id="25" name="Vinklad  9">
            <a:extLst>
              <a:ext uri="{FF2B5EF4-FFF2-40B4-BE49-F238E27FC236}">
                <a16:creationId xmlns:a16="http://schemas.microsoft.com/office/drawing/2014/main" id="{D3B2AE71-FFB7-6F20-31AA-8B349F793640}"/>
              </a:ext>
            </a:extLst>
          </p:cNvPr>
          <p:cNvCxnSpPr/>
          <p:nvPr/>
        </p:nvCxnSpPr>
        <p:spPr>
          <a:xfrm flipV="1">
            <a:off x="3854066" y="1802089"/>
            <a:ext cx="390525" cy="3048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Rak pil 10">
            <a:extLst>
              <a:ext uri="{FF2B5EF4-FFF2-40B4-BE49-F238E27FC236}">
                <a16:creationId xmlns:a16="http://schemas.microsoft.com/office/drawing/2014/main" id="{94093CBE-3D3E-B9D7-C063-0000E1E442D5}"/>
              </a:ext>
            </a:extLst>
          </p:cNvPr>
          <p:cNvCxnSpPr>
            <a:cxnSpLocks/>
          </p:cNvCxnSpPr>
          <p:nvPr/>
        </p:nvCxnSpPr>
        <p:spPr>
          <a:xfrm>
            <a:off x="5915588" y="1814707"/>
            <a:ext cx="35703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Rundad rektangulär 62">
            <a:extLst>
              <a:ext uri="{FF2B5EF4-FFF2-40B4-BE49-F238E27FC236}">
                <a16:creationId xmlns:a16="http://schemas.microsoft.com/office/drawing/2014/main" id="{33501F55-1D58-634B-5E3A-CBC63A75B5AC}"/>
              </a:ext>
            </a:extLst>
          </p:cNvPr>
          <p:cNvSpPr>
            <a:spLocks noChangeArrowheads="1"/>
          </p:cNvSpPr>
          <p:nvPr/>
        </p:nvSpPr>
        <p:spPr bwMode="auto">
          <a:xfrm>
            <a:off x="8702675" y="1101213"/>
            <a:ext cx="2292285" cy="1425677"/>
          </a:xfrm>
          <a:prstGeom prst="wedgeRoundRectCallout">
            <a:avLst>
              <a:gd name="adj1" fmla="val -20833"/>
              <a:gd name="adj2" fmla="val 62500"/>
              <a:gd name="adj3" fmla="val 16667"/>
            </a:avLst>
          </a:prstGeom>
          <a:solidFill>
            <a:srgbClr val="FFFFFF"/>
          </a:solidFill>
          <a:ln w="25400">
            <a:solidFill>
              <a:srgbClr val="C0504D"/>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sv-SE" altLang="sv-SE"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sv-SE" altLang="sv-SE"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Kopierade giltiga handlingar skickas till GAS, Team Vårdgivare.</a:t>
            </a:r>
            <a:endParaRPr kumimoji="0" lang="sv-SE" altLang="sv-SE"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Eu kortet ska kopieras fram- och baksida och </a:t>
            </a:r>
            <a:r>
              <a:rPr kumimoji="0" lang="sv-SE" altLang="sv-SE" sz="11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vara läsbart</a:t>
            </a:r>
            <a:endParaRPr kumimoji="0" lang="sv-SE" altLang="sv-SE"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600" b="1"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Digitala EU kort gäller inte</a:t>
            </a:r>
          </a:p>
          <a:p>
            <a:pPr marL="0" marR="0" lvl="0" indent="0" algn="ctr" defTabSz="914400" rtl="0" eaLnBrk="0" fontAlgn="base" latinLnBrk="0" hangingPunct="0">
              <a:lnSpc>
                <a:spcPct val="100000"/>
              </a:lnSpc>
              <a:spcBef>
                <a:spcPct val="0"/>
              </a:spcBef>
              <a:spcAft>
                <a:spcPct val="0"/>
              </a:spcAft>
              <a:buClrTx/>
              <a:buSzTx/>
              <a:buFontTx/>
              <a:buNone/>
              <a:tabLst/>
            </a:pPr>
            <a:endParaRPr lang="sv-SE" altLang="sv-SE" sz="1100" u="sng" dirty="0">
              <a:latin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28" name="Rectangle 19">
            <a:extLst>
              <a:ext uri="{FF2B5EF4-FFF2-40B4-BE49-F238E27FC236}">
                <a16:creationId xmlns:a16="http://schemas.microsoft.com/office/drawing/2014/main" id="{EA1DBE91-D1CD-27DA-B494-7BE5FE3EBD36}"/>
              </a:ext>
            </a:extLst>
          </p:cNvPr>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29" name="Rectangle 23">
            <a:extLst>
              <a:ext uri="{FF2B5EF4-FFF2-40B4-BE49-F238E27FC236}">
                <a16:creationId xmlns:a16="http://schemas.microsoft.com/office/drawing/2014/main" id="{27DD9195-44D2-C920-C3BC-7A7DEF184E82}"/>
              </a:ext>
            </a:extLst>
          </p:cNvPr>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sv-SE" altLang="sv-S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sv-SE" altLang="sv-SE" sz="1800" b="0" i="0" u="none" strike="noStrike" cap="none" normalizeH="0" baseline="0">
              <a:ln>
                <a:noFill/>
              </a:ln>
              <a:solidFill>
                <a:schemeClr val="tx1"/>
              </a:solidFill>
              <a:effectLst/>
              <a:latin typeface="Arial" panose="020B0604020202020204" pitchFamily="34" charset="0"/>
            </a:endParaRPr>
          </a:p>
        </p:txBody>
      </p:sp>
      <p:sp>
        <p:nvSpPr>
          <p:cNvPr id="30" name="Rectangle 28">
            <a:extLst>
              <a:ext uri="{FF2B5EF4-FFF2-40B4-BE49-F238E27FC236}">
                <a16:creationId xmlns:a16="http://schemas.microsoft.com/office/drawing/2014/main" id="{5F40CEC5-8010-EBF6-4512-40E5C06FC056}"/>
              </a:ext>
            </a:extLst>
          </p:cNvPr>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sv-SE" altLang="sv-SE" sz="1800" b="0" i="0" u="none" strike="noStrike" cap="none" normalizeH="0" baseline="0">
                <a:ln>
                  <a:noFill/>
                </a:ln>
                <a:solidFill>
                  <a:schemeClr val="tx1"/>
                </a:solidFill>
                <a:effectLst/>
                <a:latin typeface="Arial" panose="020B0604020202020204" pitchFamily="34" charset="0"/>
              </a:rPr>
            </a:br>
            <a:endParaRPr kumimoji="0" lang="sv-SE" altLang="sv-S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a:ln>
                <a:noFill/>
              </a:ln>
              <a:solidFill>
                <a:schemeClr val="tx1"/>
              </a:solidFill>
              <a:effectLst/>
              <a:latin typeface="Arial" panose="020B0604020202020204" pitchFamily="34" charset="0"/>
            </a:endParaRPr>
          </a:p>
        </p:txBody>
      </p:sp>
      <p:sp>
        <p:nvSpPr>
          <p:cNvPr id="31" name="Rectangle 31">
            <a:extLst>
              <a:ext uri="{FF2B5EF4-FFF2-40B4-BE49-F238E27FC236}">
                <a16:creationId xmlns:a16="http://schemas.microsoft.com/office/drawing/2014/main" id="{86C23C16-F7B8-3EA6-CE89-55909A54FEED}"/>
              </a:ext>
            </a:extLst>
          </p:cNvPr>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a:ln>
                <a:noFill/>
              </a:ln>
              <a:solidFill>
                <a:schemeClr val="tx1"/>
              </a:solidFill>
              <a:effectLst/>
              <a:latin typeface="Arial" panose="020B0604020202020204" pitchFamily="34" charset="0"/>
            </a:endParaRPr>
          </a:p>
        </p:txBody>
      </p:sp>
      <p:sp>
        <p:nvSpPr>
          <p:cNvPr id="55" name="Rektangel 54">
            <a:extLst>
              <a:ext uri="{FF2B5EF4-FFF2-40B4-BE49-F238E27FC236}">
                <a16:creationId xmlns:a16="http://schemas.microsoft.com/office/drawing/2014/main" id="{00544218-F55A-824C-40A2-CD1B72C5582E}"/>
              </a:ext>
            </a:extLst>
          </p:cNvPr>
          <p:cNvSpPr/>
          <p:nvPr/>
        </p:nvSpPr>
        <p:spPr>
          <a:xfrm>
            <a:off x="2119813" y="4180906"/>
            <a:ext cx="1447800" cy="1076325"/>
          </a:xfrm>
          <a:prstGeom prst="rect">
            <a:avLst/>
          </a:prstGeom>
          <a:solidFill>
            <a:srgbClr val="A40000"/>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v-SE" sz="11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Utländsk/utvandrad person från EU/EES land inklusive Schweiz </a:t>
            </a:r>
            <a:br>
              <a:rPr lang="sv-SE" sz="11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sv-SE" sz="1100" b="1" u="sng"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Planerad vård</a:t>
            </a:r>
            <a:endParaRPr lang="sv-SE" sz="1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6" name="Rektangel 55">
            <a:extLst>
              <a:ext uri="{FF2B5EF4-FFF2-40B4-BE49-F238E27FC236}">
                <a16:creationId xmlns:a16="http://schemas.microsoft.com/office/drawing/2014/main" id="{83E89AC8-B67D-DBE9-8444-7192637EE8BC}"/>
              </a:ext>
            </a:extLst>
          </p:cNvPr>
          <p:cNvSpPr/>
          <p:nvPr/>
        </p:nvSpPr>
        <p:spPr>
          <a:xfrm>
            <a:off x="4421350" y="3652111"/>
            <a:ext cx="1447800" cy="1076325"/>
          </a:xfrm>
          <a:prstGeom prst="rect">
            <a:avLst/>
          </a:prstGeom>
          <a:solidFill>
            <a:schemeClr val="tx2">
              <a:lumMod val="90000"/>
              <a:lumOff val="10000"/>
            </a:schemeClr>
          </a:solid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v-SE" sz="11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Blankett S2 från bosättningslandet (olika bland länderna)</a:t>
            </a:r>
            <a:endParaRPr lang="sv-SE" sz="1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7" name="Pratbubbla: oval 56">
            <a:extLst>
              <a:ext uri="{FF2B5EF4-FFF2-40B4-BE49-F238E27FC236}">
                <a16:creationId xmlns:a16="http://schemas.microsoft.com/office/drawing/2014/main" id="{DBA31737-3C02-03E4-F50C-9DEFBC8601FF}"/>
              </a:ext>
            </a:extLst>
          </p:cNvPr>
          <p:cNvSpPr/>
          <p:nvPr/>
        </p:nvSpPr>
        <p:spPr>
          <a:xfrm>
            <a:off x="8973671" y="2917083"/>
            <a:ext cx="2830387" cy="2121082"/>
          </a:xfrm>
          <a:prstGeom prst="wedgeEllipseCallout">
            <a:avLst/>
          </a:prstGeom>
          <a:ln>
            <a:solidFill>
              <a:srgbClr val="A40000"/>
            </a:solidFill>
          </a:ln>
        </p:spPr>
        <p:style>
          <a:lnRef idx="2">
            <a:schemeClr val="accent5"/>
          </a:lnRef>
          <a:fillRef idx="1">
            <a:schemeClr val="lt1"/>
          </a:fillRef>
          <a:effectRef idx="0">
            <a:schemeClr val="accent5"/>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v-SE" sz="1200" b="1" dirty="0">
                <a:effectLst/>
                <a:latin typeface="Calibri" panose="020F0502020204030204" pitchFamily="34" charset="0"/>
                <a:ea typeface="Calibri" panose="020F0502020204030204" pitchFamily="34" charset="0"/>
                <a:cs typeface="Calibri" panose="020F0502020204030204" pitchFamily="34" charset="0"/>
              </a:rPr>
              <a:t>Brittiska medborgare</a:t>
            </a:r>
            <a:endParaRPr lang="sv-SE" sz="1100" dirty="0">
              <a:effectLst/>
              <a:latin typeface="Calibri" panose="020F0502020204030204" pitchFamily="34" charset="0"/>
              <a:ea typeface="Calibri" panose="020F0502020204030204" pitchFamily="34" charset="0"/>
              <a:cs typeface="Calibri" panose="020F0502020204030204" pitchFamily="34" charset="0"/>
            </a:endParaRPr>
          </a:p>
          <a:p>
            <a:pPr fontAlgn="base">
              <a:lnSpc>
                <a:spcPts val="1650"/>
              </a:lnSpc>
              <a:spcAft>
                <a:spcPts val="600"/>
              </a:spcAft>
            </a:pPr>
            <a:r>
              <a:rPr lang="sv-SE" sz="1000" dirty="0">
                <a:effectLst/>
                <a:latin typeface="Calibri" panose="020F0502020204030204" pitchFamily="34" charset="0"/>
                <a:ea typeface="Times New Roman" panose="02020603050405020304" pitchFamily="18" charset="0"/>
                <a:cs typeface="Calibri" panose="020F0502020204030204" pitchFamily="34" charset="0"/>
              </a:rPr>
              <a:t>Har rätt till vård på samma villkor som an</a:t>
            </a:r>
            <a:r>
              <a:rPr lang="sv-SE" sz="1000" dirty="0">
                <a:effectLst/>
                <a:latin typeface="Calibri" panose="020F0502020204030204" pitchFamily="34" charset="0"/>
                <a:ea typeface="Calibri" panose="020F0502020204030204" pitchFamily="34" charset="0"/>
                <a:cs typeface="Calibri" panose="020F0502020204030204" pitchFamily="34" charset="0"/>
              </a:rPr>
              <a:t>dra länder inom EU. Titta i avgiftshandboken vilka EU kort som är giltiga</a:t>
            </a:r>
            <a:endParaRPr lang="sv-SE" sz="1200" dirty="0">
              <a:effectLst/>
              <a:latin typeface="Calibri" panose="020F0502020204030204" pitchFamily="34" charset="0"/>
              <a:ea typeface="Times New Roman" panose="02020603050405020304" pitchFamily="18" charset="0"/>
              <a:cs typeface="Calibri" panose="020F0502020204030204" pitchFamily="34" charset="0"/>
            </a:endParaRPr>
          </a:p>
          <a:p>
            <a:pPr fontAlgn="base">
              <a:lnSpc>
                <a:spcPts val="1650"/>
              </a:lnSpc>
              <a:spcAft>
                <a:spcPts val="600"/>
              </a:spcAft>
            </a:pPr>
            <a:r>
              <a:rPr lang="sv-SE" sz="1000" dirty="0">
                <a:effectLst/>
                <a:latin typeface="Calibri" panose="020F0502020204030204" pitchFamily="34" charset="0"/>
                <a:ea typeface="Times New Roman" panose="02020603050405020304" pitchFamily="18" charset="0"/>
                <a:cs typeface="Calibri" panose="020F0502020204030204" pitchFamily="34" charset="0"/>
              </a:rPr>
              <a:t>S2 blankett gäller för planerad vård</a:t>
            </a:r>
            <a:endParaRPr lang="sv-SE" sz="1200" dirty="0">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15000"/>
              </a:lnSpc>
              <a:spcAft>
                <a:spcPts val="1000"/>
              </a:spcAft>
            </a:pPr>
            <a:r>
              <a:rPr lang="sv-SE" sz="1000" dirty="0">
                <a:effectLst/>
                <a:ea typeface="Calibri" panose="020F0502020204030204" pitchFamily="34" charset="0"/>
                <a:cs typeface="Times New Roman" panose="02020603050405020304" pitchFamily="18" charset="0"/>
              </a:rPr>
              <a:t> </a:t>
            </a:r>
            <a:endParaRPr lang="sv-SE" sz="1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7967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50C663E9-55A2-A1A4-9F3C-4B750AB3ECD8}"/>
              </a:ext>
            </a:extLst>
          </p:cNvPr>
          <p:cNvSpPr>
            <a:spLocks noGrp="1"/>
          </p:cNvSpPr>
          <p:nvPr>
            <p:ph type="title"/>
          </p:nvPr>
        </p:nvSpPr>
        <p:spPr>
          <a:xfrm>
            <a:off x="803275" y="333375"/>
            <a:ext cx="10585449" cy="875993"/>
          </a:xfrm>
        </p:spPr>
        <p:txBody>
          <a:bodyPr/>
          <a:lstStyle/>
          <a:p>
            <a:r>
              <a:rPr lang="sv-SE" sz="1800" dirty="0">
                <a:solidFill>
                  <a:srgbClr val="FF0000"/>
                </a:solidFill>
              </a:rPr>
              <a:t>Utländsk/utvandrad </a:t>
            </a:r>
            <a:r>
              <a:rPr lang="sv-SE" sz="1800" dirty="0"/>
              <a:t>person från </a:t>
            </a:r>
            <a:r>
              <a:rPr lang="sv-SE" sz="1800" u="sng" dirty="0"/>
              <a:t>Norden</a:t>
            </a:r>
            <a:r>
              <a:rPr lang="sv-SE" sz="1800" dirty="0"/>
              <a:t> söker vård i Sverige</a:t>
            </a:r>
          </a:p>
        </p:txBody>
      </p:sp>
      <p:sp>
        <p:nvSpPr>
          <p:cNvPr id="5" name="Platshållare för innehåll 4">
            <a:extLst>
              <a:ext uri="{FF2B5EF4-FFF2-40B4-BE49-F238E27FC236}">
                <a16:creationId xmlns:a16="http://schemas.microsoft.com/office/drawing/2014/main" id="{30F1E999-968C-A724-CECE-BAE8399A1B1A}"/>
              </a:ext>
            </a:extLst>
          </p:cNvPr>
          <p:cNvSpPr>
            <a:spLocks noGrp="1"/>
          </p:cNvSpPr>
          <p:nvPr>
            <p:ph sz="quarter" idx="13"/>
          </p:nvPr>
        </p:nvSpPr>
        <p:spPr>
          <a:xfrm>
            <a:off x="803275" y="1066800"/>
            <a:ext cx="10585450" cy="5133976"/>
          </a:xfrm>
        </p:spPr>
        <p:txBody>
          <a:bodyPr/>
          <a:lstStyle/>
          <a:p>
            <a:pPr marL="0" indent="0">
              <a:buNone/>
            </a:pPr>
            <a:endParaRPr lang="sv-SE" dirty="0"/>
          </a:p>
        </p:txBody>
      </p:sp>
      <p:sp>
        <p:nvSpPr>
          <p:cNvPr id="6" name="Rektangel 11">
            <a:extLst>
              <a:ext uri="{FF2B5EF4-FFF2-40B4-BE49-F238E27FC236}">
                <a16:creationId xmlns:a16="http://schemas.microsoft.com/office/drawing/2014/main" id="{E57ECEA7-CB3C-915A-F892-263D194AB8B2}"/>
              </a:ext>
            </a:extLst>
          </p:cNvPr>
          <p:cNvSpPr>
            <a:spLocks noChangeArrowheads="1"/>
          </p:cNvSpPr>
          <p:nvPr/>
        </p:nvSpPr>
        <p:spPr bwMode="auto">
          <a:xfrm>
            <a:off x="1160280" y="1898644"/>
            <a:ext cx="1419226" cy="904875"/>
          </a:xfrm>
          <a:prstGeom prst="rect">
            <a:avLst/>
          </a:prstGeom>
          <a:solidFill>
            <a:srgbClr val="A40000"/>
          </a:solidFill>
          <a:ln w="25400">
            <a:solidFill>
              <a:srgbClr val="62242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Utländsk/utvandrad person från Norden </a:t>
            </a:r>
            <a:b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r>
              <a:rPr kumimoji="0" lang="sv-SE" altLang="sv-SE" sz="1100" b="1" i="0" u="sng"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Akut-nödvändig vård</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7" name="Rektangel 24">
            <a:extLst>
              <a:ext uri="{FF2B5EF4-FFF2-40B4-BE49-F238E27FC236}">
                <a16:creationId xmlns:a16="http://schemas.microsoft.com/office/drawing/2014/main" id="{65FA728D-AE0C-6090-B8C1-6E1ACF1DB19C}"/>
              </a:ext>
            </a:extLst>
          </p:cNvPr>
          <p:cNvSpPr>
            <a:spLocks noChangeArrowheads="1"/>
          </p:cNvSpPr>
          <p:nvPr/>
        </p:nvSpPr>
        <p:spPr bwMode="auto">
          <a:xfrm>
            <a:off x="3245981" y="4826450"/>
            <a:ext cx="1343025" cy="904875"/>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Inga giltiga handlingar</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8" name="Rektangel 26">
            <a:extLst>
              <a:ext uri="{FF2B5EF4-FFF2-40B4-BE49-F238E27FC236}">
                <a16:creationId xmlns:a16="http://schemas.microsoft.com/office/drawing/2014/main" id="{79D64FF5-73C6-1EDD-FAF2-2D9CB13A3C52}"/>
              </a:ext>
            </a:extLst>
          </p:cNvPr>
          <p:cNvSpPr>
            <a:spLocks noChangeArrowheads="1"/>
          </p:cNvSpPr>
          <p:nvPr/>
        </p:nvSpPr>
        <p:spPr bwMode="auto">
          <a:xfrm>
            <a:off x="1183641" y="4201369"/>
            <a:ext cx="1419226" cy="859194"/>
          </a:xfrm>
          <a:prstGeom prst="rect">
            <a:avLst/>
          </a:prstGeom>
          <a:solidFill>
            <a:srgbClr val="A40000"/>
          </a:solidFill>
          <a:ln w="25400">
            <a:solidFill>
              <a:srgbClr val="62242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Utländsk/utvandrad person från Norden</a:t>
            </a:r>
            <a:endParaRPr kumimoji="0" lang="sv-SE" altLang="sv-SE"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1" i="0" u="sng"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Planerad vård</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9" name="Rektangel 27">
            <a:extLst>
              <a:ext uri="{FF2B5EF4-FFF2-40B4-BE49-F238E27FC236}">
                <a16:creationId xmlns:a16="http://schemas.microsoft.com/office/drawing/2014/main" id="{FD66BA4A-1907-4E7B-DCB9-39650727B7B2}"/>
              </a:ext>
            </a:extLst>
          </p:cNvPr>
          <p:cNvSpPr>
            <a:spLocks noChangeArrowheads="1"/>
          </p:cNvSpPr>
          <p:nvPr/>
        </p:nvSpPr>
        <p:spPr bwMode="auto">
          <a:xfrm>
            <a:off x="3205209" y="1898645"/>
            <a:ext cx="1374957" cy="963310"/>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Fullständiga adress- och personuppgifter + giltig handling</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0" name="Rektangel 28">
            <a:extLst>
              <a:ext uri="{FF2B5EF4-FFF2-40B4-BE49-F238E27FC236}">
                <a16:creationId xmlns:a16="http://schemas.microsoft.com/office/drawing/2014/main" id="{A0632692-BC6D-5F5E-8DB8-4F7A6293F0A2}"/>
              </a:ext>
            </a:extLst>
          </p:cNvPr>
          <p:cNvSpPr>
            <a:spLocks noChangeArrowheads="1"/>
          </p:cNvSpPr>
          <p:nvPr/>
        </p:nvSpPr>
        <p:spPr bwMode="auto">
          <a:xfrm>
            <a:off x="4928889" y="4826451"/>
            <a:ext cx="1343025" cy="904875"/>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full avgift enligt utomlänsprislista</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Medlemskap: Självbetalande</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1" name="Rektangel 29">
            <a:extLst>
              <a:ext uri="{FF2B5EF4-FFF2-40B4-BE49-F238E27FC236}">
                <a16:creationId xmlns:a16="http://schemas.microsoft.com/office/drawing/2014/main" id="{865F29A7-A7D2-4475-E674-E32DC14BDFB8}"/>
              </a:ext>
            </a:extLst>
          </p:cNvPr>
          <p:cNvSpPr>
            <a:spLocks noChangeArrowheads="1"/>
          </p:cNvSpPr>
          <p:nvPr/>
        </p:nvSpPr>
        <p:spPr bwMode="auto">
          <a:xfrm>
            <a:off x="4992438" y="1898645"/>
            <a:ext cx="1343025" cy="979146"/>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vanlig patientavgift</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cs typeface="Times New Roman" panose="02020603050405020304" pitchFamily="18" charset="0"/>
              </a:rPr>
              <a:t>Medlemskap: EU/EES/konvention</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cxnSp>
        <p:nvCxnSpPr>
          <p:cNvPr id="12" name="Vinklad  30">
            <a:extLst>
              <a:ext uri="{FF2B5EF4-FFF2-40B4-BE49-F238E27FC236}">
                <a16:creationId xmlns:a16="http://schemas.microsoft.com/office/drawing/2014/main" id="{AFF580EE-CFEC-0FF7-8688-2B771A713CB3}"/>
              </a:ext>
            </a:extLst>
          </p:cNvPr>
          <p:cNvCxnSpPr>
            <a:cxnSpLocks/>
          </p:cNvCxnSpPr>
          <p:nvPr/>
        </p:nvCxnSpPr>
        <p:spPr>
          <a:xfrm>
            <a:off x="2633473" y="4674302"/>
            <a:ext cx="511679" cy="386261"/>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Vinklad  31">
            <a:extLst>
              <a:ext uri="{FF2B5EF4-FFF2-40B4-BE49-F238E27FC236}">
                <a16:creationId xmlns:a16="http://schemas.microsoft.com/office/drawing/2014/main" id="{FED373A6-439C-3789-B908-3C95DC749161}"/>
              </a:ext>
            </a:extLst>
          </p:cNvPr>
          <p:cNvCxnSpPr/>
          <p:nvPr/>
        </p:nvCxnSpPr>
        <p:spPr>
          <a:xfrm flipV="1">
            <a:off x="2547984" y="4144617"/>
            <a:ext cx="657225" cy="40005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Rak pil 32">
            <a:extLst>
              <a:ext uri="{FF2B5EF4-FFF2-40B4-BE49-F238E27FC236}">
                <a16:creationId xmlns:a16="http://schemas.microsoft.com/office/drawing/2014/main" id="{8421342A-2C27-8EC8-9812-B71DABBAB7E9}"/>
              </a:ext>
            </a:extLst>
          </p:cNvPr>
          <p:cNvCxnSpPr/>
          <p:nvPr/>
        </p:nvCxnSpPr>
        <p:spPr>
          <a:xfrm>
            <a:off x="2701397" y="2338794"/>
            <a:ext cx="2730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Rak pil 33">
            <a:extLst>
              <a:ext uri="{FF2B5EF4-FFF2-40B4-BE49-F238E27FC236}">
                <a16:creationId xmlns:a16="http://schemas.microsoft.com/office/drawing/2014/main" id="{7F25D7AA-17F5-2AB1-F8F1-4CFB2B09F754}"/>
              </a:ext>
            </a:extLst>
          </p:cNvPr>
          <p:cNvCxnSpPr>
            <a:cxnSpLocks/>
          </p:cNvCxnSpPr>
          <p:nvPr/>
        </p:nvCxnSpPr>
        <p:spPr>
          <a:xfrm flipV="1">
            <a:off x="4638513" y="2374836"/>
            <a:ext cx="287417" cy="6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Rak pil 34">
            <a:extLst>
              <a:ext uri="{FF2B5EF4-FFF2-40B4-BE49-F238E27FC236}">
                <a16:creationId xmlns:a16="http://schemas.microsoft.com/office/drawing/2014/main" id="{DA8FDD0B-7650-1417-6BCC-556B79CAE030}"/>
              </a:ext>
            </a:extLst>
          </p:cNvPr>
          <p:cNvCxnSpPr>
            <a:cxnSpLocks/>
          </p:cNvCxnSpPr>
          <p:nvPr/>
        </p:nvCxnSpPr>
        <p:spPr>
          <a:xfrm>
            <a:off x="4634980" y="4064451"/>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Rak pil 35">
            <a:extLst>
              <a:ext uri="{FF2B5EF4-FFF2-40B4-BE49-F238E27FC236}">
                <a16:creationId xmlns:a16="http://schemas.microsoft.com/office/drawing/2014/main" id="{91BDAF89-29AD-ED3A-4E6B-024975E38502}"/>
              </a:ext>
            </a:extLst>
          </p:cNvPr>
          <p:cNvCxnSpPr>
            <a:cxnSpLocks/>
          </p:cNvCxnSpPr>
          <p:nvPr/>
        </p:nvCxnSpPr>
        <p:spPr>
          <a:xfrm>
            <a:off x="4634980" y="5083293"/>
            <a:ext cx="27699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ruta 1">
            <a:extLst>
              <a:ext uri="{FF2B5EF4-FFF2-40B4-BE49-F238E27FC236}">
                <a16:creationId xmlns:a16="http://schemas.microsoft.com/office/drawing/2014/main" id="{D0CF689B-BD1C-3C17-B1A2-94E5BE578B20}"/>
              </a:ext>
            </a:extLst>
          </p:cNvPr>
          <p:cNvSpPr txBox="1">
            <a:spLocks noChangeArrowheads="1"/>
          </p:cNvSpPr>
          <p:nvPr/>
        </p:nvSpPr>
        <p:spPr bwMode="auto">
          <a:xfrm>
            <a:off x="7899242" y="1898645"/>
            <a:ext cx="3149600" cy="3773658"/>
          </a:xfrm>
          <a:prstGeom prst="rect">
            <a:avLst/>
          </a:prstGeom>
          <a:solidFill>
            <a:srgbClr val="FFFFFF"/>
          </a:solidFill>
          <a:ln w="25400">
            <a:solidFill>
              <a:srgbClr val="C0504D"/>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Krav: Fullständiga person- och adressuppgifter, kopia på pass, körkort, ID-kort, nordiskt EU kort. </a:t>
            </a:r>
          </a:p>
          <a:p>
            <a:pPr marL="0" marR="0" lvl="0" indent="0" algn="l" defTabSz="914400" rtl="0" eaLnBrk="0" fontAlgn="base" latinLnBrk="0" hangingPunct="0">
              <a:lnSpc>
                <a:spcPct val="100000"/>
              </a:lnSpc>
              <a:spcBef>
                <a:spcPct val="0"/>
              </a:spcBef>
              <a:spcAft>
                <a:spcPct val="0"/>
              </a:spcAft>
              <a:buClrTx/>
              <a:buSzTx/>
              <a:buFontTx/>
              <a:buNone/>
              <a:tabLst/>
            </a:pPr>
            <a:endParaRPr lang="sv-SE" altLang="sv-SE"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Bankkort gäller inte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sv-SE" altLang="sv-SE" sz="1100" dirty="0">
                <a:latin typeface="Calibri" panose="020F0502020204030204" pitchFamily="34" charset="0"/>
                <a:ea typeface="Calibri" panose="020F0502020204030204" pitchFamily="34" charset="0"/>
                <a:cs typeface="Times New Roman" panose="02020603050405020304" pitchFamily="18" charset="0"/>
              </a:rPr>
              <a:t>Behöver inte vara svensk Id handling utan kan också t ex vara ett norskt körkort</a:t>
            </a:r>
            <a:endParaRPr kumimoji="0" lang="sv-SE" altLang="sv-SE"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sv-SE" altLang="sv-SE"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För barn under 20 år som inte har egen giltig handling går det bra med medföljandes handling. Det ska framgå person- och adressuppgifter på medföljande och det ska framgå den vårdsökandes fullständiga adress och personuppgifter på det som skickas till GAS</a:t>
            </a:r>
          </a:p>
          <a:p>
            <a:pPr marL="0" marR="0" lvl="0" indent="0" algn="l" defTabSz="914400" rtl="0" eaLnBrk="0" fontAlgn="base" latinLnBrk="0" hangingPunct="0">
              <a:lnSpc>
                <a:spcPct val="100000"/>
              </a:lnSpc>
              <a:spcBef>
                <a:spcPct val="0"/>
              </a:spcBef>
              <a:spcAft>
                <a:spcPct val="0"/>
              </a:spcAft>
              <a:buClrTx/>
              <a:buSzTx/>
              <a:buFontTx/>
              <a:buNone/>
              <a:tabLst/>
            </a:pPr>
            <a:endParaRPr lang="sv-SE" altLang="sv-SE" sz="1100" dirty="0">
              <a:latin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Kopior skickas till GAS </a:t>
            </a:r>
          </a:p>
          <a:p>
            <a:pPr marL="0" marR="0" lvl="0" indent="0" algn="l" defTabSz="914400" rtl="0" eaLnBrk="0" fontAlgn="base" latinLnBrk="0" hangingPunct="0">
              <a:lnSpc>
                <a:spcPct val="100000"/>
              </a:lnSpc>
              <a:spcBef>
                <a:spcPct val="0"/>
              </a:spcBef>
              <a:spcAft>
                <a:spcPct val="0"/>
              </a:spcAft>
              <a:buClrTx/>
              <a:buSzTx/>
              <a:buFontTx/>
              <a:buNone/>
              <a:tabLst/>
            </a:pPr>
            <a:r>
              <a:rPr lang="sv-SE" altLang="sv-SE" sz="1100" dirty="0">
                <a:latin typeface="Calibri" panose="020F0502020204030204" pitchFamily="34" charset="0"/>
                <a:cs typeface="Times New Roman" panose="02020603050405020304" pitchFamily="18" charset="0"/>
              </a:rPr>
              <a:t>OBS adress och personuppgifter måsta bifogas</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20" name="Rectangle 15">
            <a:extLst>
              <a:ext uri="{FF2B5EF4-FFF2-40B4-BE49-F238E27FC236}">
                <a16:creationId xmlns:a16="http://schemas.microsoft.com/office/drawing/2014/main" id="{25B7A51C-351B-4AEF-1A06-E8635D45A949}"/>
              </a:ext>
            </a:extLst>
          </p:cNvPr>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304704"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400" b="1" i="0" u="none" strike="noStrike" cap="none" normalizeH="0" baseline="0">
              <a:ln>
                <a:noFill/>
              </a:ln>
              <a:solidFill>
                <a:srgbClr val="365F91"/>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a:ln>
                <a:noFill/>
              </a:ln>
              <a:solidFill>
                <a:schemeClr val="tx1"/>
              </a:solidFill>
              <a:effectLst/>
              <a:latin typeface="Arial" panose="020B0604020202020204" pitchFamily="34" charset="0"/>
            </a:endParaRPr>
          </a:p>
        </p:txBody>
      </p:sp>
      <p:sp>
        <p:nvSpPr>
          <p:cNvPr id="21" name="Rectangle 17">
            <a:extLst>
              <a:ext uri="{FF2B5EF4-FFF2-40B4-BE49-F238E27FC236}">
                <a16:creationId xmlns:a16="http://schemas.microsoft.com/office/drawing/2014/main" id="{61EF7A70-2F81-2B19-FEB3-F563BB2E1FD3}"/>
              </a:ext>
            </a:extLst>
          </p:cNvPr>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sv-SE" altLang="sv-S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sv-SE" altLang="sv-SE"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a:ln>
                <a:noFill/>
              </a:ln>
              <a:solidFill>
                <a:schemeClr val="tx1"/>
              </a:solidFill>
              <a:effectLst/>
              <a:latin typeface="Arial" panose="020B0604020202020204" pitchFamily="34" charset="0"/>
            </a:endParaRPr>
          </a:p>
        </p:txBody>
      </p:sp>
      <p:sp>
        <p:nvSpPr>
          <p:cNvPr id="22" name="Rectangle 24">
            <a:extLst>
              <a:ext uri="{FF2B5EF4-FFF2-40B4-BE49-F238E27FC236}">
                <a16:creationId xmlns:a16="http://schemas.microsoft.com/office/drawing/2014/main" id="{385BF5DE-A381-89FC-968C-A02ABA3E4FB0}"/>
              </a:ext>
            </a:extLst>
          </p:cNvPr>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sv-SE" altLang="sv-S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sv-SE" altLang="sv-SE" sz="1800" b="0" i="0" u="none" strike="noStrike" cap="none" normalizeH="0" baseline="0">
              <a:ln>
                <a:noFill/>
              </a:ln>
              <a:solidFill>
                <a:schemeClr val="tx1"/>
              </a:solidFill>
              <a:effectLst/>
              <a:latin typeface="Arial" panose="020B0604020202020204" pitchFamily="34" charset="0"/>
            </a:endParaRPr>
          </a:p>
        </p:txBody>
      </p:sp>
      <p:sp>
        <p:nvSpPr>
          <p:cNvPr id="23" name="Rectangle 26">
            <a:extLst>
              <a:ext uri="{FF2B5EF4-FFF2-40B4-BE49-F238E27FC236}">
                <a16:creationId xmlns:a16="http://schemas.microsoft.com/office/drawing/2014/main" id="{36E96A0E-3F36-C9A7-3216-0B32405EE7F6}"/>
              </a:ext>
            </a:extLst>
          </p:cNvPr>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sv-SE" altLang="sv-S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sv-SE" altLang="sv-SE" sz="1800" b="0" i="0" u="none" strike="noStrike" cap="none" normalizeH="0" baseline="0">
              <a:ln>
                <a:noFill/>
              </a:ln>
              <a:solidFill>
                <a:schemeClr val="tx1"/>
              </a:solidFill>
              <a:effectLst/>
              <a:latin typeface="Arial" panose="020B0604020202020204" pitchFamily="34" charset="0"/>
            </a:endParaRPr>
          </a:p>
        </p:txBody>
      </p:sp>
      <p:sp>
        <p:nvSpPr>
          <p:cNvPr id="43" name="Rektangel 42">
            <a:extLst>
              <a:ext uri="{FF2B5EF4-FFF2-40B4-BE49-F238E27FC236}">
                <a16:creationId xmlns:a16="http://schemas.microsoft.com/office/drawing/2014/main" id="{19DD9C11-CA92-2DF8-22ED-6CF696F0D17E}"/>
              </a:ext>
            </a:extLst>
          </p:cNvPr>
          <p:cNvSpPr/>
          <p:nvPr/>
        </p:nvSpPr>
        <p:spPr>
          <a:xfrm>
            <a:off x="3237141" y="3641338"/>
            <a:ext cx="1343025" cy="904875"/>
          </a:xfrm>
          <a:prstGeom prst="rect">
            <a:avLst/>
          </a:prstGeom>
          <a:solidFill>
            <a:schemeClr val="tx2">
              <a:lumMod val="90000"/>
              <a:lumOff val="10000"/>
            </a:schemeClr>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sv-SE" sz="11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Blankett S2 eller E112</a:t>
            </a:r>
            <a:endParaRPr lang="sv-SE" sz="1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4" name="Rektangel 43">
            <a:extLst>
              <a:ext uri="{FF2B5EF4-FFF2-40B4-BE49-F238E27FC236}">
                <a16:creationId xmlns:a16="http://schemas.microsoft.com/office/drawing/2014/main" id="{CEDCB308-3A30-85EC-4DF2-F9EEE12D409C}"/>
              </a:ext>
            </a:extLst>
          </p:cNvPr>
          <p:cNvSpPr/>
          <p:nvPr/>
        </p:nvSpPr>
        <p:spPr>
          <a:xfrm>
            <a:off x="4947861" y="3641338"/>
            <a:ext cx="1343025" cy="904875"/>
          </a:xfrm>
          <a:prstGeom prst="rect">
            <a:avLst/>
          </a:prstGeom>
          <a:solidFill>
            <a:schemeClr val="tx2">
              <a:lumMod val="90000"/>
              <a:lumOff val="10000"/>
            </a:schemeClr>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vanlig patientavgift</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cs typeface="Times New Roman" panose="02020603050405020304" pitchFamily="18" charset="0"/>
              </a:rPr>
              <a:t>Medlemskap: EU/EES/konvention</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5302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D0E43B-955B-32BD-10B0-A47BE3E8C883}"/>
              </a:ext>
            </a:extLst>
          </p:cNvPr>
          <p:cNvSpPr>
            <a:spLocks noGrp="1"/>
          </p:cNvSpPr>
          <p:nvPr>
            <p:ph type="title"/>
          </p:nvPr>
        </p:nvSpPr>
        <p:spPr>
          <a:xfrm>
            <a:off x="803275" y="81953"/>
            <a:ext cx="10585449" cy="984847"/>
          </a:xfrm>
        </p:spPr>
        <p:txBody>
          <a:bodyPr/>
          <a:lstStyle/>
          <a:p>
            <a:r>
              <a:rPr lang="sv-SE" sz="1800" dirty="0">
                <a:solidFill>
                  <a:srgbClr val="FF0000"/>
                </a:solidFill>
              </a:rPr>
              <a:t>Utländsk</a:t>
            </a:r>
            <a:r>
              <a:rPr lang="sv-SE" sz="1800" dirty="0"/>
              <a:t> person från </a:t>
            </a:r>
            <a:r>
              <a:rPr lang="sv-SE" sz="1800" u="sng" dirty="0"/>
              <a:t>övriga världen vilka vi saknar avtal </a:t>
            </a:r>
            <a:r>
              <a:rPr lang="sv-SE" sz="1800" dirty="0"/>
              <a:t>med söker vård i Sverige</a:t>
            </a:r>
          </a:p>
        </p:txBody>
      </p:sp>
      <p:sp>
        <p:nvSpPr>
          <p:cNvPr id="3" name="Platshållare för innehåll 2">
            <a:extLst>
              <a:ext uri="{FF2B5EF4-FFF2-40B4-BE49-F238E27FC236}">
                <a16:creationId xmlns:a16="http://schemas.microsoft.com/office/drawing/2014/main" id="{F8B0C665-B929-44BE-2843-782DF520D4BC}"/>
              </a:ext>
            </a:extLst>
          </p:cNvPr>
          <p:cNvSpPr>
            <a:spLocks noGrp="1"/>
          </p:cNvSpPr>
          <p:nvPr>
            <p:ph sz="quarter" idx="13"/>
          </p:nvPr>
        </p:nvSpPr>
        <p:spPr>
          <a:xfrm>
            <a:off x="792396" y="816509"/>
            <a:ext cx="10585450" cy="5536666"/>
          </a:xfrm>
        </p:spPr>
        <p:txBody>
          <a:bodyPr/>
          <a:lstStyle/>
          <a:p>
            <a:pPr marL="0" indent="0">
              <a:buNone/>
            </a:pPr>
            <a:endParaRPr lang="sv-SE" dirty="0"/>
          </a:p>
        </p:txBody>
      </p:sp>
      <p:sp>
        <p:nvSpPr>
          <p:cNvPr id="4" name="Platshållare för datum 3">
            <a:extLst>
              <a:ext uri="{FF2B5EF4-FFF2-40B4-BE49-F238E27FC236}">
                <a16:creationId xmlns:a16="http://schemas.microsoft.com/office/drawing/2014/main" id="{4E4EC9A7-33FC-374F-DC95-73AF4F1BBF24}"/>
              </a:ext>
            </a:extLst>
          </p:cNvPr>
          <p:cNvSpPr>
            <a:spLocks noGrp="1"/>
          </p:cNvSpPr>
          <p:nvPr>
            <p:ph type="dt" sz="half" idx="14"/>
          </p:nvPr>
        </p:nvSpPr>
        <p:spPr/>
        <p:txBody>
          <a:bodyPr/>
          <a:lstStyle/>
          <a:p>
            <a:r>
              <a:rPr lang="sv-SE" dirty="0"/>
              <a:t>Region Halland  │</a:t>
            </a:r>
          </a:p>
        </p:txBody>
      </p:sp>
      <p:sp>
        <p:nvSpPr>
          <p:cNvPr id="5" name="Platshållare för sidfot 4">
            <a:extLst>
              <a:ext uri="{FF2B5EF4-FFF2-40B4-BE49-F238E27FC236}">
                <a16:creationId xmlns:a16="http://schemas.microsoft.com/office/drawing/2014/main" id="{D1A742F6-ABFD-3196-E3C0-2CA88519C5D5}"/>
              </a:ext>
            </a:extLst>
          </p:cNvPr>
          <p:cNvSpPr>
            <a:spLocks noGrp="1"/>
          </p:cNvSpPr>
          <p:nvPr>
            <p:ph type="ftr" sz="quarter" idx="15"/>
          </p:nvPr>
        </p:nvSpPr>
        <p:spPr/>
        <p:txBody>
          <a:bodyPr/>
          <a:lstStyle/>
          <a:p>
            <a:r>
              <a:rPr lang="sv-SE"/>
              <a:t>Halland – Bästa livsplatsen</a:t>
            </a:r>
            <a:endParaRPr lang="sv-SE" dirty="0"/>
          </a:p>
        </p:txBody>
      </p:sp>
      <p:sp>
        <p:nvSpPr>
          <p:cNvPr id="6" name="Platshållare för bildnummer 5">
            <a:extLst>
              <a:ext uri="{FF2B5EF4-FFF2-40B4-BE49-F238E27FC236}">
                <a16:creationId xmlns:a16="http://schemas.microsoft.com/office/drawing/2014/main" id="{893C0FDE-650C-8CBD-8083-B657D2BBCBB0}"/>
              </a:ext>
            </a:extLst>
          </p:cNvPr>
          <p:cNvSpPr>
            <a:spLocks noGrp="1"/>
          </p:cNvSpPr>
          <p:nvPr>
            <p:ph type="sldNum" sz="quarter" idx="16"/>
          </p:nvPr>
        </p:nvSpPr>
        <p:spPr/>
        <p:txBody>
          <a:bodyPr/>
          <a:lstStyle/>
          <a:p>
            <a:fld id="{E8645303-2AAE-45D1-913A-B06AE6474513}" type="slidenum">
              <a:rPr lang="sv-SE" smtClean="0"/>
              <a:pPr/>
              <a:t>4</a:t>
            </a:fld>
            <a:endParaRPr lang="sv-SE" dirty="0"/>
          </a:p>
        </p:txBody>
      </p:sp>
      <p:sp>
        <p:nvSpPr>
          <p:cNvPr id="9" name="Rektangel 36">
            <a:extLst>
              <a:ext uri="{FF2B5EF4-FFF2-40B4-BE49-F238E27FC236}">
                <a16:creationId xmlns:a16="http://schemas.microsoft.com/office/drawing/2014/main" id="{B05ECFDB-8E93-B151-95DB-8FA58C68E436}"/>
              </a:ext>
            </a:extLst>
          </p:cNvPr>
          <p:cNvSpPr>
            <a:spLocks noChangeArrowheads="1"/>
          </p:cNvSpPr>
          <p:nvPr/>
        </p:nvSpPr>
        <p:spPr bwMode="auto">
          <a:xfrm>
            <a:off x="1608091" y="1918615"/>
            <a:ext cx="1343025" cy="963332"/>
          </a:xfrm>
          <a:prstGeom prst="rect">
            <a:avLst/>
          </a:prstGeom>
          <a:solidFill>
            <a:srgbClr val="A40000"/>
          </a:solidFill>
          <a:ln w="25400">
            <a:solidFill>
              <a:srgbClr val="A4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Utländsk person från övriga världen</a:t>
            </a:r>
            <a:b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r>
              <a:rPr kumimoji="0" lang="sv-SE" altLang="sv-SE" sz="1100" b="1" i="0" u="sng"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Rätt till Akut vård</a:t>
            </a: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0" name="Rektangel 38">
            <a:extLst>
              <a:ext uri="{FF2B5EF4-FFF2-40B4-BE49-F238E27FC236}">
                <a16:creationId xmlns:a16="http://schemas.microsoft.com/office/drawing/2014/main" id="{83FE3E55-F9C3-A216-8FFF-FEDB1A1BEDCE}"/>
              </a:ext>
            </a:extLst>
          </p:cNvPr>
          <p:cNvSpPr>
            <a:spLocks noChangeArrowheads="1"/>
          </p:cNvSpPr>
          <p:nvPr/>
        </p:nvSpPr>
        <p:spPr bwMode="auto">
          <a:xfrm>
            <a:off x="3811726" y="1912087"/>
            <a:ext cx="1343025" cy="976387"/>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full avgift enligt utomlänsprislista</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Medlemskap: Självbetalande</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cxnSp>
        <p:nvCxnSpPr>
          <p:cNvPr id="11" name="Rak pil 41">
            <a:extLst>
              <a:ext uri="{FF2B5EF4-FFF2-40B4-BE49-F238E27FC236}">
                <a16:creationId xmlns:a16="http://schemas.microsoft.com/office/drawing/2014/main" id="{BCCD0709-6052-DF6D-5D10-B3D154E368A6}"/>
              </a:ext>
            </a:extLst>
          </p:cNvPr>
          <p:cNvCxnSpPr/>
          <p:nvPr/>
        </p:nvCxnSpPr>
        <p:spPr>
          <a:xfrm>
            <a:off x="3019471" y="2400281"/>
            <a:ext cx="7239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5">
            <a:extLst>
              <a:ext uri="{FF2B5EF4-FFF2-40B4-BE49-F238E27FC236}">
                <a16:creationId xmlns:a16="http://schemas.microsoft.com/office/drawing/2014/main" id="{F6D72E89-4A52-B93E-80A9-F1DE0B6E549E}"/>
              </a:ext>
            </a:extLst>
          </p:cNvPr>
          <p:cNvSpPr>
            <a:spLocks noChangeArrowheads="1"/>
          </p:cNvSpPr>
          <p:nvPr/>
        </p:nvSpPr>
        <p:spPr bwMode="auto">
          <a:xfrm>
            <a:off x="-242047" y="-53788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14" name="Rectangle 8">
            <a:extLst>
              <a:ext uri="{FF2B5EF4-FFF2-40B4-BE49-F238E27FC236}">
                <a16:creationId xmlns:a16="http://schemas.microsoft.com/office/drawing/2014/main" id="{D3A5B9BA-8ADC-A430-A409-30DC60BCE722}"/>
              </a:ext>
            </a:extLst>
          </p:cNvPr>
          <p:cNvSpPr>
            <a:spLocks noChangeArrowheads="1"/>
          </p:cNvSpPr>
          <p:nvPr/>
        </p:nvSpPr>
        <p:spPr bwMode="auto">
          <a:xfrm>
            <a:off x="-242047" y="-8068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sv-SE" altLang="sv-S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sv-SE" altLang="sv-SE" sz="1800" b="0" i="0" u="none" strike="noStrike" cap="none" normalizeH="0" baseline="0">
              <a:ln>
                <a:noFill/>
              </a:ln>
              <a:solidFill>
                <a:schemeClr val="tx1"/>
              </a:solidFill>
              <a:effectLst/>
              <a:latin typeface="Arial" panose="020B0604020202020204" pitchFamily="34" charset="0"/>
            </a:endParaRPr>
          </a:p>
        </p:txBody>
      </p:sp>
      <p:sp>
        <p:nvSpPr>
          <p:cNvPr id="15" name="Rektangel 36">
            <a:extLst>
              <a:ext uri="{FF2B5EF4-FFF2-40B4-BE49-F238E27FC236}">
                <a16:creationId xmlns:a16="http://schemas.microsoft.com/office/drawing/2014/main" id="{D40EFD6F-BA04-A8BE-83B2-52A0AA2A6C88}"/>
              </a:ext>
            </a:extLst>
          </p:cNvPr>
          <p:cNvSpPr>
            <a:spLocks noChangeArrowheads="1"/>
          </p:cNvSpPr>
          <p:nvPr/>
        </p:nvSpPr>
        <p:spPr bwMode="auto">
          <a:xfrm>
            <a:off x="1608091" y="3632862"/>
            <a:ext cx="1343025" cy="1104620"/>
          </a:xfrm>
          <a:prstGeom prst="rect">
            <a:avLst/>
          </a:prstGeom>
          <a:solidFill>
            <a:srgbClr val="A40000"/>
          </a:solidFill>
          <a:ln w="25400">
            <a:solidFill>
              <a:srgbClr val="62242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Utländsk person från övriga världen</a:t>
            </a:r>
            <a:b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r>
              <a:rPr lang="sv-SE" altLang="sv-SE" sz="1100" b="1" u="sng" dirty="0">
                <a:solidFill>
                  <a:srgbClr val="FFFFFF"/>
                </a:solidFill>
                <a:latin typeface="Calibri" panose="020F0502020204030204" pitchFamily="34" charset="0"/>
                <a:ea typeface="Calibri" panose="020F0502020204030204" pitchFamily="34" charset="0"/>
                <a:cs typeface="Times New Roman" panose="02020603050405020304" pitchFamily="18" charset="0"/>
              </a:rPr>
              <a:t>Planerad </a:t>
            </a:r>
            <a:r>
              <a:rPr kumimoji="0" lang="sv-SE" altLang="sv-SE" sz="1100" b="1" i="0" u="sng"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vård</a:t>
            </a: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6" name="Rektangel 38">
            <a:extLst>
              <a:ext uri="{FF2B5EF4-FFF2-40B4-BE49-F238E27FC236}">
                <a16:creationId xmlns:a16="http://schemas.microsoft.com/office/drawing/2014/main" id="{B07F0AC6-4BE2-70DD-45D3-587B4C0A08E5}"/>
              </a:ext>
            </a:extLst>
          </p:cNvPr>
          <p:cNvSpPr>
            <a:spLocks noChangeArrowheads="1"/>
          </p:cNvSpPr>
          <p:nvPr/>
        </p:nvSpPr>
        <p:spPr bwMode="auto">
          <a:xfrm>
            <a:off x="3811726" y="3632862"/>
            <a:ext cx="1343025" cy="1104620"/>
          </a:xfrm>
          <a:prstGeom prst="rect">
            <a:avLst/>
          </a:prstGeom>
          <a:solidFill>
            <a:schemeClr val="tx2">
              <a:lumMod val="90000"/>
              <a:lumOff val="10000"/>
            </a:schemeClr>
          </a:solidFill>
          <a:ln w="25400">
            <a:solidFill>
              <a:srgbClr val="4E612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full avgift enligt utomlänsprislista</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Medlemskap: Självbetalande</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cxnSp>
        <p:nvCxnSpPr>
          <p:cNvPr id="18" name="Rak pil 42">
            <a:extLst>
              <a:ext uri="{FF2B5EF4-FFF2-40B4-BE49-F238E27FC236}">
                <a16:creationId xmlns:a16="http://schemas.microsoft.com/office/drawing/2014/main" id="{6B911DD5-4D70-7791-D89E-01F757D9D217}"/>
              </a:ext>
            </a:extLst>
          </p:cNvPr>
          <p:cNvCxnSpPr/>
          <p:nvPr/>
        </p:nvCxnSpPr>
        <p:spPr>
          <a:xfrm>
            <a:off x="2995659" y="4049319"/>
            <a:ext cx="7715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ectangle 13">
            <a:extLst>
              <a:ext uri="{FF2B5EF4-FFF2-40B4-BE49-F238E27FC236}">
                <a16:creationId xmlns:a16="http://schemas.microsoft.com/office/drawing/2014/main" id="{6F98FB1B-CA3C-C2EB-5C20-6AEF172D5DF9}"/>
              </a:ext>
            </a:extLst>
          </p:cNvPr>
          <p:cNvSpPr>
            <a:spLocks noChangeArrowheads="1"/>
          </p:cNvSpPr>
          <p:nvPr/>
        </p:nvSpPr>
        <p:spPr bwMode="auto">
          <a:xfrm>
            <a:off x="231168" y="69028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20" name="Rectangle 16">
            <a:extLst>
              <a:ext uri="{FF2B5EF4-FFF2-40B4-BE49-F238E27FC236}">
                <a16:creationId xmlns:a16="http://schemas.microsoft.com/office/drawing/2014/main" id="{B8E88147-AC2B-1598-C095-9CBC047B0905}"/>
              </a:ext>
            </a:extLst>
          </p:cNvPr>
          <p:cNvSpPr>
            <a:spLocks noChangeArrowheads="1"/>
          </p:cNvSpPr>
          <p:nvPr/>
        </p:nvSpPr>
        <p:spPr bwMode="auto">
          <a:xfrm>
            <a:off x="231168" y="114748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sv-SE" altLang="sv-S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sv-SE" altLang="sv-SE" sz="1800" b="0" i="0" u="none" strike="noStrike" cap="none" normalizeH="0" baseline="0">
              <a:ln>
                <a:noFill/>
              </a:ln>
              <a:solidFill>
                <a:schemeClr val="tx1"/>
              </a:solidFill>
              <a:effectLst/>
              <a:latin typeface="Arial" panose="020B0604020202020204" pitchFamily="34" charset="0"/>
            </a:endParaRPr>
          </a:p>
        </p:txBody>
      </p:sp>
      <p:sp>
        <p:nvSpPr>
          <p:cNvPr id="24" name="Rektangel 23">
            <a:extLst>
              <a:ext uri="{FF2B5EF4-FFF2-40B4-BE49-F238E27FC236}">
                <a16:creationId xmlns:a16="http://schemas.microsoft.com/office/drawing/2014/main" id="{B1DC2C10-4C03-B38C-A2E1-E2647A3ABB21}"/>
              </a:ext>
            </a:extLst>
          </p:cNvPr>
          <p:cNvSpPr/>
          <p:nvPr/>
        </p:nvSpPr>
        <p:spPr>
          <a:xfrm>
            <a:off x="7745506" y="1918442"/>
            <a:ext cx="2661686" cy="1510557"/>
          </a:xfrm>
          <a:prstGeom prst="rect">
            <a:avLst/>
          </a:prstGeom>
          <a:ln w="28575">
            <a:solidFill>
              <a:srgbClr val="A40000"/>
            </a:solidFill>
          </a:ln>
        </p:spPr>
        <p:style>
          <a:lnRef idx="2">
            <a:schemeClr val="accent5"/>
          </a:lnRef>
          <a:fillRef idx="1">
            <a:schemeClr val="lt1"/>
          </a:fillRef>
          <a:effectRef idx="0">
            <a:schemeClr val="accent5"/>
          </a:effectRef>
          <a:fontRef idx="minor">
            <a:schemeClr val="dk1"/>
          </a:fontRef>
        </p:style>
        <p:txBody>
          <a:bodyPr rtlCol="0" anchor="ctr"/>
          <a:lstStyle/>
          <a:p>
            <a:r>
              <a:rPr lang="sv-SE" sz="1200" dirty="0">
                <a:solidFill>
                  <a:schemeClr val="tx1"/>
                </a:solidFill>
                <a:latin typeface="Calibri" panose="020F0502020204030204" pitchFamily="34" charset="0"/>
                <a:cs typeface="Calibri" panose="020F0502020204030204" pitchFamily="34" charset="0"/>
              </a:rPr>
              <a:t>Inget kopior på giltiga handlingar skickas till GAS då person betalar den faktiska kostnaden för sjukvården</a:t>
            </a:r>
          </a:p>
          <a:p>
            <a:endParaRPr lang="sv-SE" sz="1200" dirty="0">
              <a:solidFill>
                <a:schemeClr val="tx1"/>
              </a:solidFill>
              <a:latin typeface="Calibri" panose="020F0502020204030204" pitchFamily="34" charset="0"/>
              <a:cs typeface="Calibri" panose="020F0502020204030204" pitchFamily="34" charset="0"/>
            </a:endParaRPr>
          </a:p>
          <a:p>
            <a:r>
              <a:rPr lang="sv-SE" sz="1200" dirty="0">
                <a:solidFill>
                  <a:schemeClr val="tx1"/>
                </a:solidFill>
                <a:latin typeface="Calibri" panose="020F0502020204030204" pitchFamily="34" charset="0"/>
                <a:cs typeface="Calibri" panose="020F0502020204030204" pitchFamily="34" charset="0"/>
              </a:rPr>
              <a:t>Tänk på att ange giltig adress i Cosmic</a:t>
            </a:r>
            <a:endParaRPr lang="sv-SE" sz="1200" dirty="0">
              <a:no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8852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7C080B-9638-4D8F-E270-2E9E3BA8ED0D}"/>
              </a:ext>
            </a:extLst>
          </p:cNvPr>
          <p:cNvSpPr>
            <a:spLocks noGrp="1"/>
          </p:cNvSpPr>
          <p:nvPr>
            <p:ph type="title"/>
          </p:nvPr>
        </p:nvSpPr>
        <p:spPr>
          <a:xfrm>
            <a:off x="803275" y="81953"/>
            <a:ext cx="10585449" cy="671987"/>
          </a:xfrm>
        </p:spPr>
        <p:txBody>
          <a:bodyPr/>
          <a:lstStyle/>
          <a:p>
            <a:r>
              <a:rPr lang="sv-SE" sz="1800" dirty="0">
                <a:solidFill>
                  <a:srgbClr val="FF0000"/>
                </a:solidFill>
                <a:latin typeface="Calibri" panose="020F0502020204030204" pitchFamily="34" charset="0"/>
                <a:cs typeface="Calibri" panose="020F0502020204030204" pitchFamily="34" charset="0"/>
              </a:rPr>
              <a:t>Utvandrad </a:t>
            </a:r>
            <a:r>
              <a:rPr lang="sv-SE" sz="1800" dirty="0">
                <a:latin typeface="Calibri" panose="020F0502020204030204" pitchFamily="34" charset="0"/>
                <a:cs typeface="Calibri" panose="020F0502020204030204" pitchFamily="34" charset="0"/>
              </a:rPr>
              <a:t>person </a:t>
            </a:r>
            <a:r>
              <a:rPr lang="sv-SE" sz="1800" u="sng" dirty="0">
                <a:latin typeface="Calibri" panose="020F0502020204030204" pitchFamily="34" charset="0"/>
                <a:cs typeface="Calibri" panose="020F0502020204030204" pitchFamily="34" charset="0"/>
              </a:rPr>
              <a:t>från övriga världen vilka vi saknar avtal </a:t>
            </a:r>
            <a:r>
              <a:rPr lang="sv-SE" sz="1800" dirty="0">
                <a:latin typeface="Calibri" panose="020F0502020204030204" pitchFamily="34" charset="0"/>
                <a:cs typeface="Calibri" panose="020F0502020204030204" pitchFamily="34" charset="0"/>
              </a:rPr>
              <a:t>med söker vård i Sverige</a:t>
            </a:r>
          </a:p>
        </p:txBody>
      </p:sp>
      <p:sp>
        <p:nvSpPr>
          <p:cNvPr id="3" name="Platshållare för innehåll 2">
            <a:extLst>
              <a:ext uri="{FF2B5EF4-FFF2-40B4-BE49-F238E27FC236}">
                <a16:creationId xmlns:a16="http://schemas.microsoft.com/office/drawing/2014/main" id="{8315A77C-3403-E12F-4B37-3778DFF60319}"/>
              </a:ext>
            </a:extLst>
          </p:cNvPr>
          <p:cNvSpPr>
            <a:spLocks noGrp="1"/>
          </p:cNvSpPr>
          <p:nvPr>
            <p:ph sz="quarter" idx="13"/>
          </p:nvPr>
        </p:nvSpPr>
        <p:spPr>
          <a:xfrm>
            <a:off x="803275" y="977152"/>
            <a:ext cx="10585450" cy="5223623"/>
          </a:xfrm>
        </p:spPr>
        <p:txBody>
          <a:bodyPr/>
          <a:lstStyle/>
          <a:p>
            <a:pPr marL="0" indent="0">
              <a:buNone/>
            </a:pPr>
            <a:endParaRPr lang="sv-SE" dirty="0"/>
          </a:p>
        </p:txBody>
      </p:sp>
      <p:sp>
        <p:nvSpPr>
          <p:cNvPr id="4" name="Platshållare för datum 3">
            <a:extLst>
              <a:ext uri="{FF2B5EF4-FFF2-40B4-BE49-F238E27FC236}">
                <a16:creationId xmlns:a16="http://schemas.microsoft.com/office/drawing/2014/main" id="{96BD44F8-61E4-F174-9A0A-8A5DEBF3A0CB}"/>
              </a:ext>
            </a:extLst>
          </p:cNvPr>
          <p:cNvSpPr>
            <a:spLocks noGrp="1"/>
          </p:cNvSpPr>
          <p:nvPr>
            <p:ph type="dt" sz="half" idx="14"/>
          </p:nvPr>
        </p:nvSpPr>
        <p:spPr/>
        <p:txBody>
          <a:bodyPr/>
          <a:lstStyle/>
          <a:p>
            <a:r>
              <a:rPr lang="sv-SE"/>
              <a:t>Region Halland  │</a:t>
            </a:r>
            <a:endParaRPr lang="sv-SE" dirty="0"/>
          </a:p>
        </p:txBody>
      </p:sp>
      <p:sp>
        <p:nvSpPr>
          <p:cNvPr id="5" name="Platshållare för sidfot 4">
            <a:extLst>
              <a:ext uri="{FF2B5EF4-FFF2-40B4-BE49-F238E27FC236}">
                <a16:creationId xmlns:a16="http://schemas.microsoft.com/office/drawing/2014/main" id="{E742B30C-B259-6AFF-EB19-78DE979ED872}"/>
              </a:ext>
            </a:extLst>
          </p:cNvPr>
          <p:cNvSpPr>
            <a:spLocks noGrp="1"/>
          </p:cNvSpPr>
          <p:nvPr>
            <p:ph type="ftr" sz="quarter" idx="15"/>
          </p:nvPr>
        </p:nvSpPr>
        <p:spPr/>
        <p:txBody>
          <a:bodyPr/>
          <a:lstStyle/>
          <a:p>
            <a:r>
              <a:rPr lang="sv-SE"/>
              <a:t>Halland – Bästa livsplatsen</a:t>
            </a:r>
            <a:endParaRPr lang="sv-SE" dirty="0"/>
          </a:p>
        </p:txBody>
      </p:sp>
      <p:sp>
        <p:nvSpPr>
          <p:cNvPr id="6" name="Platshållare för bildnummer 5">
            <a:extLst>
              <a:ext uri="{FF2B5EF4-FFF2-40B4-BE49-F238E27FC236}">
                <a16:creationId xmlns:a16="http://schemas.microsoft.com/office/drawing/2014/main" id="{1EC244B7-FA38-1E6B-B9A8-9FDF0096D008}"/>
              </a:ext>
            </a:extLst>
          </p:cNvPr>
          <p:cNvSpPr>
            <a:spLocks noGrp="1"/>
          </p:cNvSpPr>
          <p:nvPr>
            <p:ph type="sldNum" sz="quarter" idx="16"/>
          </p:nvPr>
        </p:nvSpPr>
        <p:spPr/>
        <p:txBody>
          <a:bodyPr/>
          <a:lstStyle/>
          <a:p>
            <a:fld id="{E8645303-2AAE-45D1-913A-B06AE6474513}" type="slidenum">
              <a:rPr lang="sv-SE" smtClean="0"/>
              <a:pPr/>
              <a:t>5</a:t>
            </a:fld>
            <a:endParaRPr lang="sv-SE" dirty="0"/>
          </a:p>
        </p:txBody>
      </p:sp>
      <p:sp>
        <p:nvSpPr>
          <p:cNvPr id="7" name="Rektangel 36">
            <a:extLst>
              <a:ext uri="{FF2B5EF4-FFF2-40B4-BE49-F238E27FC236}">
                <a16:creationId xmlns:a16="http://schemas.microsoft.com/office/drawing/2014/main" id="{8D5213AF-5BEE-F963-8DD9-D2F983086B75}"/>
              </a:ext>
            </a:extLst>
          </p:cNvPr>
          <p:cNvSpPr>
            <a:spLocks noChangeArrowheads="1"/>
          </p:cNvSpPr>
          <p:nvPr/>
        </p:nvSpPr>
        <p:spPr bwMode="auto">
          <a:xfrm>
            <a:off x="1266475" y="1954002"/>
            <a:ext cx="1343025" cy="963333"/>
          </a:xfrm>
          <a:prstGeom prst="rect">
            <a:avLst/>
          </a:prstGeom>
          <a:solidFill>
            <a:srgbClr val="A40000"/>
          </a:solidFill>
          <a:ln w="25400">
            <a:solidFill>
              <a:srgbClr val="A4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Utvandrad person från övriga världen</a:t>
            </a:r>
            <a:b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r>
              <a:rPr kumimoji="0" lang="sv-SE" altLang="sv-SE" sz="1100" b="1" i="0" u="sng"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Akut vård</a:t>
            </a: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7" name="Rektangel 36">
            <a:extLst>
              <a:ext uri="{FF2B5EF4-FFF2-40B4-BE49-F238E27FC236}">
                <a16:creationId xmlns:a16="http://schemas.microsoft.com/office/drawing/2014/main" id="{23DBD110-33E0-3897-65A2-0AB6FD3C856A}"/>
              </a:ext>
            </a:extLst>
          </p:cNvPr>
          <p:cNvSpPr>
            <a:spLocks noChangeArrowheads="1"/>
          </p:cNvSpPr>
          <p:nvPr/>
        </p:nvSpPr>
        <p:spPr bwMode="auto">
          <a:xfrm>
            <a:off x="1266475" y="4361643"/>
            <a:ext cx="1343025" cy="963332"/>
          </a:xfrm>
          <a:prstGeom prst="rect">
            <a:avLst/>
          </a:prstGeom>
          <a:solidFill>
            <a:srgbClr val="A40000"/>
          </a:solidFill>
          <a:ln w="25400">
            <a:solidFill>
              <a:srgbClr val="A4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Utvandrad person från övriga världen</a:t>
            </a:r>
            <a:b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r>
              <a:rPr lang="sv-SE" altLang="sv-SE" sz="1100" b="1" u="sng" dirty="0">
                <a:solidFill>
                  <a:srgbClr val="FFFFFF"/>
                </a:solidFill>
                <a:latin typeface="Calibri" panose="020F0502020204030204" pitchFamily="34" charset="0"/>
                <a:ea typeface="Calibri" panose="020F0502020204030204" pitchFamily="34" charset="0"/>
                <a:cs typeface="Times New Roman" panose="02020603050405020304" pitchFamily="18" charset="0"/>
              </a:rPr>
              <a:t>Planerad vård</a:t>
            </a: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8" name="Rektangel 36">
            <a:extLst>
              <a:ext uri="{FF2B5EF4-FFF2-40B4-BE49-F238E27FC236}">
                <a16:creationId xmlns:a16="http://schemas.microsoft.com/office/drawing/2014/main" id="{8D92716C-649F-2D4A-322E-6F47425B3980}"/>
              </a:ext>
            </a:extLst>
          </p:cNvPr>
          <p:cNvSpPr>
            <a:spLocks noChangeArrowheads="1"/>
          </p:cNvSpPr>
          <p:nvPr/>
        </p:nvSpPr>
        <p:spPr bwMode="auto">
          <a:xfrm>
            <a:off x="3269925" y="1301250"/>
            <a:ext cx="1343025" cy="1134419"/>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ea typeface="Calibri" panose="020F0502020204030204" pitchFamily="34" charset="0"/>
                <a:cs typeface="Times New Roman" panose="02020603050405020304" pitchFamily="18" charset="0"/>
              </a:rPr>
              <a:t>Giltigt svenskt pass där det framgår att det finns ett svenskt medborgarskap</a:t>
            </a: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20" name="Rektangel 36">
            <a:extLst>
              <a:ext uri="{FF2B5EF4-FFF2-40B4-BE49-F238E27FC236}">
                <a16:creationId xmlns:a16="http://schemas.microsoft.com/office/drawing/2014/main" id="{FCAD26F2-1695-D04A-19B7-4B063B6F8C68}"/>
              </a:ext>
            </a:extLst>
          </p:cNvPr>
          <p:cNvSpPr>
            <a:spLocks noChangeArrowheads="1"/>
          </p:cNvSpPr>
          <p:nvPr/>
        </p:nvSpPr>
        <p:spPr bwMode="auto">
          <a:xfrm>
            <a:off x="3269924" y="2628333"/>
            <a:ext cx="1343025" cy="963332"/>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ea typeface="Calibri" panose="020F0502020204030204" pitchFamily="34" charset="0"/>
                <a:cs typeface="Times New Roman" panose="02020603050405020304" pitchFamily="18" charset="0"/>
              </a:rPr>
              <a:t>Inget svenskt pass. Avgift enligt utomlänsprislistan</a:t>
            </a: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21" name="Rektangel 36">
            <a:extLst>
              <a:ext uri="{FF2B5EF4-FFF2-40B4-BE49-F238E27FC236}">
                <a16:creationId xmlns:a16="http://schemas.microsoft.com/office/drawing/2014/main" id="{33387F8F-2345-4680-335B-56D848BD254B}"/>
              </a:ext>
            </a:extLst>
          </p:cNvPr>
          <p:cNvSpPr>
            <a:spLocks noChangeArrowheads="1"/>
          </p:cNvSpPr>
          <p:nvPr/>
        </p:nvSpPr>
        <p:spPr bwMode="auto">
          <a:xfrm>
            <a:off x="5093679" y="2576501"/>
            <a:ext cx="1343025" cy="1015163"/>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full avgift enligt utomlänsprislista</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Medlemskap: Självbetalande</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22" name="Rektangel 36">
            <a:extLst>
              <a:ext uri="{FF2B5EF4-FFF2-40B4-BE49-F238E27FC236}">
                <a16:creationId xmlns:a16="http://schemas.microsoft.com/office/drawing/2014/main" id="{783A3C33-66D6-05BF-2F56-B02BD135E5FF}"/>
              </a:ext>
            </a:extLst>
          </p:cNvPr>
          <p:cNvSpPr>
            <a:spLocks noChangeArrowheads="1"/>
          </p:cNvSpPr>
          <p:nvPr/>
        </p:nvSpPr>
        <p:spPr bwMode="auto">
          <a:xfrm>
            <a:off x="3269923" y="3879559"/>
            <a:ext cx="1343025" cy="963332"/>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ea typeface="Calibri" panose="020F0502020204030204" pitchFamily="34" charset="0"/>
                <a:cs typeface="Times New Roman" panose="02020603050405020304" pitchFamily="18" charset="0"/>
              </a:rPr>
              <a:t>Vård söks i Halland och person var folkbokförd i Halland vid utflytt från Sverige</a:t>
            </a: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23" name="Rektangel 36">
            <a:extLst>
              <a:ext uri="{FF2B5EF4-FFF2-40B4-BE49-F238E27FC236}">
                <a16:creationId xmlns:a16="http://schemas.microsoft.com/office/drawing/2014/main" id="{C44AFBE3-428F-520B-6CEB-A57C569F19DE}"/>
              </a:ext>
            </a:extLst>
          </p:cNvPr>
          <p:cNvSpPr>
            <a:spLocks noChangeArrowheads="1"/>
          </p:cNvSpPr>
          <p:nvPr/>
        </p:nvSpPr>
        <p:spPr bwMode="auto">
          <a:xfrm>
            <a:off x="5085881" y="3830775"/>
            <a:ext cx="1981980" cy="1019130"/>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ea typeface="Calibri" panose="020F0502020204030204" pitchFamily="34" charset="0"/>
                <a:cs typeface="Times New Roman" panose="02020603050405020304" pitchFamily="18" charset="0"/>
              </a:rPr>
              <a:t>Högsta slutenvårdsavgiften x 6 för varje öppenvårdsbesök och högsta slutenvårdsavgiften  x 10 per vårddygn.</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ea typeface="Calibri" panose="020F0502020204030204" pitchFamily="34" charset="0"/>
                <a:cs typeface="Times New Roman" panose="02020603050405020304" pitchFamily="18" charset="0"/>
              </a:rPr>
              <a:t>Medlemskap:</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EU/EES/konvention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24" name="Rektangel 36">
            <a:extLst>
              <a:ext uri="{FF2B5EF4-FFF2-40B4-BE49-F238E27FC236}">
                <a16:creationId xmlns:a16="http://schemas.microsoft.com/office/drawing/2014/main" id="{984E8A71-388A-A473-756F-65E19ECBCB3A}"/>
              </a:ext>
            </a:extLst>
          </p:cNvPr>
          <p:cNvSpPr>
            <a:spLocks noChangeArrowheads="1"/>
          </p:cNvSpPr>
          <p:nvPr/>
        </p:nvSpPr>
        <p:spPr bwMode="auto">
          <a:xfrm>
            <a:off x="3269923" y="5035555"/>
            <a:ext cx="1343025" cy="963332"/>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Person var folkbokför i annan region vid utflytt från Sverige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25" name="Rektangel 36">
            <a:extLst>
              <a:ext uri="{FF2B5EF4-FFF2-40B4-BE49-F238E27FC236}">
                <a16:creationId xmlns:a16="http://schemas.microsoft.com/office/drawing/2014/main" id="{23F3EB00-C274-64DB-2BC9-853E5BA97352}"/>
              </a:ext>
            </a:extLst>
          </p:cNvPr>
          <p:cNvSpPr>
            <a:spLocks noChangeArrowheads="1"/>
          </p:cNvSpPr>
          <p:nvPr/>
        </p:nvSpPr>
        <p:spPr bwMode="auto">
          <a:xfrm>
            <a:off x="5085880" y="5018834"/>
            <a:ext cx="1981980" cy="963332"/>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full avgift enligt utomlänsprislista</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Medlemskap: Självbetalande</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26" name="Rektangel 36">
            <a:extLst>
              <a:ext uri="{FF2B5EF4-FFF2-40B4-BE49-F238E27FC236}">
                <a16:creationId xmlns:a16="http://schemas.microsoft.com/office/drawing/2014/main" id="{59F7E7AB-E12D-EA46-2BE6-08C7715B72FD}"/>
              </a:ext>
            </a:extLst>
          </p:cNvPr>
          <p:cNvSpPr>
            <a:spLocks noChangeArrowheads="1"/>
          </p:cNvSpPr>
          <p:nvPr/>
        </p:nvSpPr>
        <p:spPr bwMode="auto">
          <a:xfrm>
            <a:off x="5085880" y="1357500"/>
            <a:ext cx="1343025" cy="963332"/>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vanlig patientavgift</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cs typeface="Times New Roman" panose="02020603050405020304" pitchFamily="18" charset="0"/>
              </a:rPr>
              <a:t>Medlemskap: EU/EES/konvention</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28" name="Rektangel 27">
            <a:extLst>
              <a:ext uri="{FF2B5EF4-FFF2-40B4-BE49-F238E27FC236}">
                <a16:creationId xmlns:a16="http://schemas.microsoft.com/office/drawing/2014/main" id="{56D9CEB0-F66C-ED22-D699-D0AF76B9FE56}"/>
              </a:ext>
            </a:extLst>
          </p:cNvPr>
          <p:cNvSpPr/>
          <p:nvPr/>
        </p:nvSpPr>
        <p:spPr>
          <a:xfrm>
            <a:off x="7502710" y="1774827"/>
            <a:ext cx="2820006" cy="1595718"/>
          </a:xfrm>
          <a:prstGeom prst="rect">
            <a:avLst/>
          </a:prstGeom>
          <a:ln w="28575">
            <a:solidFill>
              <a:srgbClr val="A40000"/>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sv-SE" sz="1400" dirty="0">
                <a:latin typeface="Calibri" panose="020F0502020204030204" pitchFamily="34" charset="0"/>
                <a:cs typeface="Calibri" panose="020F0502020204030204" pitchFamily="34" charset="0"/>
              </a:rPr>
              <a:t>Ingen kopia på pass eller annan giltig handling behöver skickas till GAS. </a:t>
            </a:r>
          </a:p>
          <a:p>
            <a:pPr algn="ctr"/>
            <a:r>
              <a:rPr lang="sv-SE" sz="1400" dirty="0">
                <a:latin typeface="Calibri" panose="020F0502020204030204" pitchFamily="34" charset="0"/>
                <a:cs typeface="Calibri" panose="020F0502020204030204" pitchFamily="34" charset="0"/>
              </a:rPr>
              <a:t>Viktigt att adressuppgifter finns inskrivna i VAS</a:t>
            </a:r>
          </a:p>
        </p:txBody>
      </p:sp>
      <p:sp>
        <p:nvSpPr>
          <p:cNvPr id="29" name="Ellips 28">
            <a:extLst>
              <a:ext uri="{FF2B5EF4-FFF2-40B4-BE49-F238E27FC236}">
                <a16:creationId xmlns:a16="http://schemas.microsoft.com/office/drawing/2014/main" id="{51A88B58-FEE7-6CFD-7DE1-B8808F23845A}"/>
              </a:ext>
            </a:extLst>
          </p:cNvPr>
          <p:cNvSpPr/>
          <p:nvPr/>
        </p:nvSpPr>
        <p:spPr>
          <a:xfrm>
            <a:off x="7776227" y="3684282"/>
            <a:ext cx="2348753" cy="1960424"/>
          </a:xfrm>
          <a:prstGeom prst="ellipse">
            <a:avLst/>
          </a:prstGeom>
          <a:noFill/>
          <a:ln w="28575">
            <a:solidFill>
              <a:srgbClr val="A4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Gäller inte länderna Canada, USA, Nya Zeeland och Australien. </a:t>
            </a:r>
          </a:p>
          <a:p>
            <a:pPr algn="ctr"/>
            <a:r>
              <a:rPr lang="sv-SE" sz="1200" dirty="0">
                <a:solidFill>
                  <a:schemeClr val="tx1"/>
                </a:solidFill>
              </a:rPr>
              <a:t>De betalar avgift enligt utomlänsprislistan</a:t>
            </a:r>
          </a:p>
        </p:txBody>
      </p:sp>
      <p:cxnSp>
        <p:nvCxnSpPr>
          <p:cNvPr id="31" name="Rak pilkoppling 30">
            <a:extLst>
              <a:ext uri="{FF2B5EF4-FFF2-40B4-BE49-F238E27FC236}">
                <a16:creationId xmlns:a16="http://schemas.microsoft.com/office/drawing/2014/main" id="{3C3FB66D-964F-4D4F-0E4A-140F9103E278}"/>
              </a:ext>
            </a:extLst>
          </p:cNvPr>
          <p:cNvCxnSpPr>
            <a:cxnSpLocks/>
          </p:cNvCxnSpPr>
          <p:nvPr/>
        </p:nvCxnSpPr>
        <p:spPr>
          <a:xfrm>
            <a:off x="4688541" y="1881012"/>
            <a:ext cx="3316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Rak pilkoppling 33">
            <a:extLst>
              <a:ext uri="{FF2B5EF4-FFF2-40B4-BE49-F238E27FC236}">
                <a16:creationId xmlns:a16="http://schemas.microsoft.com/office/drawing/2014/main" id="{A3F29604-CB41-5C93-C6C1-ED52CDB592CF}"/>
              </a:ext>
            </a:extLst>
          </p:cNvPr>
          <p:cNvCxnSpPr>
            <a:cxnSpLocks/>
          </p:cNvCxnSpPr>
          <p:nvPr/>
        </p:nvCxnSpPr>
        <p:spPr>
          <a:xfrm>
            <a:off x="4688541" y="3028494"/>
            <a:ext cx="3316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Rak pilkoppling 34">
            <a:extLst>
              <a:ext uri="{FF2B5EF4-FFF2-40B4-BE49-F238E27FC236}">
                <a16:creationId xmlns:a16="http://schemas.microsoft.com/office/drawing/2014/main" id="{95EFF4F7-E238-5EC5-F5E1-B6BEBED0B585}"/>
              </a:ext>
            </a:extLst>
          </p:cNvPr>
          <p:cNvCxnSpPr>
            <a:cxnSpLocks/>
          </p:cNvCxnSpPr>
          <p:nvPr/>
        </p:nvCxnSpPr>
        <p:spPr>
          <a:xfrm>
            <a:off x="4688541" y="4342137"/>
            <a:ext cx="3316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Rak pilkoppling 35">
            <a:extLst>
              <a:ext uri="{FF2B5EF4-FFF2-40B4-BE49-F238E27FC236}">
                <a16:creationId xmlns:a16="http://schemas.microsoft.com/office/drawing/2014/main" id="{41D82B4D-FA81-ABB8-30DC-C654E596173A}"/>
              </a:ext>
            </a:extLst>
          </p:cNvPr>
          <p:cNvCxnSpPr>
            <a:cxnSpLocks/>
          </p:cNvCxnSpPr>
          <p:nvPr/>
        </p:nvCxnSpPr>
        <p:spPr>
          <a:xfrm>
            <a:off x="4664448" y="5583435"/>
            <a:ext cx="3316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Rak pilkoppling 36">
            <a:extLst>
              <a:ext uri="{FF2B5EF4-FFF2-40B4-BE49-F238E27FC236}">
                <a16:creationId xmlns:a16="http://schemas.microsoft.com/office/drawing/2014/main" id="{9B0143C5-DFD3-B73E-C63B-BDCD44DD6F25}"/>
              </a:ext>
            </a:extLst>
          </p:cNvPr>
          <p:cNvCxnSpPr>
            <a:cxnSpLocks/>
          </p:cNvCxnSpPr>
          <p:nvPr/>
        </p:nvCxnSpPr>
        <p:spPr>
          <a:xfrm>
            <a:off x="6571129" y="1954002"/>
            <a:ext cx="851647" cy="3668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Rak pilkoppling 38">
            <a:extLst>
              <a:ext uri="{FF2B5EF4-FFF2-40B4-BE49-F238E27FC236}">
                <a16:creationId xmlns:a16="http://schemas.microsoft.com/office/drawing/2014/main" id="{C1B53A42-10D6-2EE0-23DD-F7CEA2416F7B}"/>
              </a:ext>
            </a:extLst>
          </p:cNvPr>
          <p:cNvCxnSpPr>
            <a:cxnSpLocks/>
          </p:cNvCxnSpPr>
          <p:nvPr/>
        </p:nvCxnSpPr>
        <p:spPr>
          <a:xfrm flipV="1">
            <a:off x="6578734" y="2641909"/>
            <a:ext cx="827068" cy="3865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Koppling: vinklad 48">
            <a:extLst>
              <a:ext uri="{FF2B5EF4-FFF2-40B4-BE49-F238E27FC236}">
                <a16:creationId xmlns:a16="http://schemas.microsoft.com/office/drawing/2014/main" id="{AD1F3A28-D4E7-5A53-95BB-FA4784582712}"/>
              </a:ext>
            </a:extLst>
          </p:cNvPr>
          <p:cNvCxnSpPr/>
          <p:nvPr/>
        </p:nvCxnSpPr>
        <p:spPr>
          <a:xfrm flipV="1">
            <a:off x="2805466" y="2064940"/>
            <a:ext cx="472935" cy="25185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Koppling: vinklad 49">
            <a:extLst>
              <a:ext uri="{FF2B5EF4-FFF2-40B4-BE49-F238E27FC236}">
                <a16:creationId xmlns:a16="http://schemas.microsoft.com/office/drawing/2014/main" id="{5BE20AF8-3D7D-F6AA-8E5B-FB4B39AD49B6}"/>
              </a:ext>
            </a:extLst>
          </p:cNvPr>
          <p:cNvCxnSpPr>
            <a:cxnSpLocks/>
          </p:cNvCxnSpPr>
          <p:nvPr/>
        </p:nvCxnSpPr>
        <p:spPr>
          <a:xfrm>
            <a:off x="2810255" y="2604688"/>
            <a:ext cx="464903" cy="32519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Koppling: vinklad 52">
            <a:extLst>
              <a:ext uri="{FF2B5EF4-FFF2-40B4-BE49-F238E27FC236}">
                <a16:creationId xmlns:a16="http://schemas.microsoft.com/office/drawing/2014/main" id="{DC3EDA30-C2CF-62DF-A4A9-D8EDBCFCAD6D}"/>
              </a:ext>
            </a:extLst>
          </p:cNvPr>
          <p:cNvCxnSpPr/>
          <p:nvPr/>
        </p:nvCxnSpPr>
        <p:spPr>
          <a:xfrm flipV="1">
            <a:off x="2764165" y="4538567"/>
            <a:ext cx="472935" cy="25185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Koppling: vinklad 53">
            <a:extLst>
              <a:ext uri="{FF2B5EF4-FFF2-40B4-BE49-F238E27FC236}">
                <a16:creationId xmlns:a16="http://schemas.microsoft.com/office/drawing/2014/main" id="{E7F194CF-06F7-6E22-28BC-10575FAAFDED}"/>
              </a:ext>
            </a:extLst>
          </p:cNvPr>
          <p:cNvCxnSpPr>
            <a:cxnSpLocks/>
          </p:cNvCxnSpPr>
          <p:nvPr/>
        </p:nvCxnSpPr>
        <p:spPr>
          <a:xfrm>
            <a:off x="2753673" y="5049777"/>
            <a:ext cx="464903" cy="32519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Rak pilkoppling 54">
            <a:extLst>
              <a:ext uri="{FF2B5EF4-FFF2-40B4-BE49-F238E27FC236}">
                <a16:creationId xmlns:a16="http://schemas.microsoft.com/office/drawing/2014/main" id="{7AAC85FB-130B-54D7-47ED-3E6E29965E23}"/>
              </a:ext>
            </a:extLst>
          </p:cNvPr>
          <p:cNvCxnSpPr>
            <a:cxnSpLocks/>
          </p:cNvCxnSpPr>
          <p:nvPr/>
        </p:nvCxnSpPr>
        <p:spPr>
          <a:xfrm>
            <a:off x="6660574" y="4431784"/>
            <a:ext cx="10490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9376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D1AD8F-A20D-DD82-7C52-D372F37F038C}"/>
              </a:ext>
            </a:extLst>
          </p:cNvPr>
          <p:cNvSpPr>
            <a:spLocks noGrp="1"/>
          </p:cNvSpPr>
          <p:nvPr>
            <p:ph type="title"/>
          </p:nvPr>
        </p:nvSpPr>
        <p:spPr>
          <a:xfrm>
            <a:off x="679747" y="333375"/>
            <a:ext cx="10708978" cy="688601"/>
          </a:xfrm>
        </p:spPr>
        <p:txBody>
          <a:bodyPr/>
          <a:lstStyle/>
          <a:p>
            <a:r>
              <a:rPr lang="sv-SE" sz="1800" dirty="0">
                <a:latin typeface="Calibri" panose="020F0502020204030204" pitchFamily="34" charset="0"/>
                <a:cs typeface="Calibri" panose="020F0502020204030204" pitchFamily="34" charset="0"/>
              </a:rPr>
              <a:t>Konventionsländer, </a:t>
            </a:r>
            <a:r>
              <a:rPr lang="sv-SE" sz="1800" u="sng" dirty="0">
                <a:latin typeface="Calibri" panose="020F0502020204030204" pitchFamily="34" charset="0"/>
                <a:cs typeface="Calibri" panose="020F0502020204030204" pitchFamily="34" charset="0"/>
              </a:rPr>
              <a:t>utländska</a:t>
            </a:r>
          </a:p>
        </p:txBody>
      </p:sp>
      <p:sp>
        <p:nvSpPr>
          <p:cNvPr id="3" name="Platshållare för innehåll 2">
            <a:extLst>
              <a:ext uri="{FF2B5EF4-FFF2-40B4-BE49-F238E27FC236}">
                <a16:creationId xmlns:a16="http://schemas.microsoft.com/office/drawing/2014/main" id="{F82C8D5E-C934-D36F-B000-3A28D79248ED}"/>
              </a:ext>
            </a:extLst>
          </p:cNvPr>
          <p:cNvSpPr>
            <a:spLocks noGrp="1"/>
          </p:cNvSpPr>
          <p:nvPr>
            <p:ph sz="quarter" idx="13"/>
          </p:nvPr>
        </p:nvSpPr>
        <p:spPr>
          <a:xfrm>
            <a:off x="679747" y="1120588"/>
            <a:ext cx="10708978" cy="5080187"/>
          </a:xfrm>
        </p:spPr>
        <p:txBody>
          <a:bodyPr/>
          <a:lstStyle/>
          <a:p>
            <a:pPr marL="0" indent="0">
              <a:buNone/>
            </a:pP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Algeriet </a:t>
            </a:r>
            <a:r>
              <a:rPr lang="sv-SE" sz="1200" dirty="0">
                <a:effectLst/>
                <a:latin typeface="Calibri" panose="020F0502020204030204" pitchFamily="34" charset="0"/>
                <a:ea typeface="Calibri" panose="020F0502020204030204" pitchFamily="34" charset="0"/>
                <a:cs typeface="Times New Roman" panose="02020603050405020304" pitchFamily="18" charset="0"/>
              </a:rPr>
              <a:t>– rätt till akutvård och nödvändiga återbesök till vanlig patientavgift om giltigt pass visas. Planerad vård enligt utomlänsprislistan. Finns inget giltigt pass betalas avgift enligt utomlänsprislista.</a:t>
            </a:r>
          </a:p>
          <a:p>
            <a:pPr marL="0" indent="0">
              <a:buNone/>
            </a:pP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Australien </a:t>
            </a:r>
            <a:r>
              <a:rPr lang="sv-SE" sz="1200" dirty="0">
                <a:effectLst/>
                <a:latin typeface="Calibri" panose="020F0502020204030204" pitchFamily="34" charset="0"/>
                <a:ea typeface="Calibri" panose="020F0502020204030204" pitchFamily="34" charset="0"/>
                <a:cs typeface="Times New Roman" panose="02020603050405020304" pitchFamily="18" charset="0"/>
              </a:rPr>
              <a:t>– rätt till akut och nödvändig vård till vanlig patientavgift om giltigt australienskt pass visas eller annat giltigt pass försett med tillstånd för innehavaren att vistas under obegränsad tid i Australien. Finns inte giltiga handlingar att uppvisa betalas avgift enligt utomlänsprislista.</a:t>
            </a:r>
          </a:p>
          <a:p>
            <a:pPr marL="0" indent="0">
              <a:buNone/>
            </a:pP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Israel</a:t>
            </a:r>
            <a:r>
              <a:rPr lang="sv-SE" sz="1200" u="sng" dirty="0">
                <a:effectLst/>
                <a:latin typeface="Calibri" panose="020F0502020204030204" pitchFamily="34" charset="0"/>
                <a:ea typeface="Calibri" panose="020F0502020204030204" pitchFamily="34" charset="0"/>
                <a:cs typeface="Times New Roman" panose="02020603050405020304" pitchFamily="18" charset="0"/>
              </a:rPr>
              <a:t> </a:t>
            </a:r>
            <a:r>
              <a:rPr lang="sv-SE" sz="1200" dirty="0">
                <a:effectLst/>
                <a:latin typeface="Calibri" panose="020F0502020204030204" pitchFamily="34" charset="0"/>
                <a:ea typeface="Calibri" panose="020F0502020204030204" pitchFamily="34" charset="0"/>
                <a:cs typeface="Times New Roman" panose="02020603050405020304" pitchFamily="18" charset="0"/>
              </a:rPr>
              <a:t>– Endast rätt till förlossningsvård till vanlig patientavgift om intyg visas. Finns inte intyg eller om person söker akut eller planerad vård betalas avgift enligt utomlänsprislista</a:t>
            </a:r>
          </a:p>
          <a:p>
            <a:pPr marL="0" indent="0">
              <a:buNone/>
            </a:pPr>
            <a:r>
              <a:rPr lang="sv-SE" sz="1200" b="1" u="sng" dirty="0" err="1">
                <a:effectLst/>
                <a:latin typeface="Calibri" panose="020F0502020204030204" pitchFamily="34" charset="0"/>
                <a:ea typeface="Calibri" panose="020F0502020204030204" pitchFamily="34" charset="0"/>
                <a:cs typeface="Times New Roman" panose="02020603050405020304" pitchFamily="18" charset="0"/>
              </a:rPr>
              <a:t>Kanalörana</a:t>
            </a: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 Jersey, Guernsey och Isle </a:t>
            </a:r>
            <a:r>
              <a:rPr lang="sv-SE" sz="1200" b="1" u="sng" dirty="0" err="1">
                <a:effectLst/>
                <a:latin typeface="Calibri" panose="020F0502020204030204" pitchFamily="34" charset="0"/>
                <a:ea typeface="Calibri" panose="020F0502020204030204" pitchFamily="34" charset="0"/>
                <a:cs typeface="Times New Roman" panose="02020603050405020304" pitchFamily="18" charset="0"/>
              </a:rPr>
              <a:t>of</a:t>
            </a: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 Man</a:t>
            </a:r>
            <a:r>
              <a:rPr lang="sv-SE" sz="1200" dirty="0">
                <a:effectLst/>
                <a:latin typeface="Calibri" panose="020F0502020204030204" pitchFamily="34" charset="0"/>
                <a:ea typeface="Calibri" panose="020F0502020204030204" pitchFamily="34" charset="0"/>
                <a:cs typeface="Times New Roman" panose="02020603050405020304" pitchFamily="18" charset="0"/>
              </a:rPr>
              <a:t> – Rätt till akut vård om intyg eller giltigt pass visas. Om intyg eller giltigt pass saknas eller om person söker planerad vård betalas avgift enligt utomlänsprislista</a:t>
            </a:r>
          </a:p>
          <a:p>
            <a:pPr marL="0" indent="0">
              <a:buNone/>
            </a:pP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Quebec</a:t>
            </a:r>
            <a:r>
              <a:rPr lang="sv-SE" sz="1200" b="1" dirty="0">
                <a:effectLst/>
                <a:latin typeface="Calibri" panose="020F0502020204030204" pitchFamily="34" charset="0"/>
                <a:ea typeface="Calibri" panose="020F0502020204030204" pitchFamily="34" charset="0"/>
                <a:cs typeface="Times New Roman" panose="02020603050405020304" pitchFamily="18" charset="0"/>
              </a:rPr>
              <a:t> </a:t>
            </a:r>
            <a:r>
              <a:rPr lang="sv-SE" sz="1200" dirty="0">
                <a:effectLst/>
                <a:latin typeface="Calibri" panose="020F0502020204030204" pitchFamily="34" charset="0"/>
                <a:ea typeface="Calibri" panose="020F0502020204030204" pitchFamily="34" charset="0"/>
                <a:cs typeface="Times New Roman" panose="02020603050405020304" pitchFamily="18" charset="0"/>
              </a:rPr>
              <a:t>- har rätt till all sjukvård till vanlig patientavgift under sin vistelse i Sverige om vistelsen är för att person arbetar eller studerar i Sverige mindre än 1 år. Försäkringsintyg från Quebec om arbetstillstånd eller inskrivningsintyg från läroanstalt i Sverige ska uppvisas. Saknas dessa handlingar betalas avgift enligt utomlänsprislista.</a:t>
            </a:r>
          </a:p>
          <a:p>
            <a:pPr marL="0" indent="0">
              <a:buNone/>
            </a:pP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Turkiet </a:t>
            </a:r>
            <a:r>
              <a:rPr lang="sv-SE" sz="1200" dirty="0">
                <a:effectLst/>
                <a:latin typeface="Calibri" panose="020F0502020204030204" pitchFamily="34" charset="0"/>
                <a:ea typeface="Calibri" panose="020F0502020204030204" pitchFamily="34" charset="0"/>
                <a:cs typeface="Times New Roman" panose="02020603050405020304" pitchFamily="18" charset="0"/>
              </a:rPr>
              <a:t>– Rätt till planerad vård i Sverige om förhandstillstånd och betalningsförbindelse uppvisas. Saknas dessa tillstånd eller om person söker akut vård betalas avgift enligt utomlänsprislista.</a:t>
            </a:r>
          </a:p>
          <a:p>
            <a:pPr marL="0" indent="0">
              <a:buNone/>
            </a:pPr>
            <a:r>
              <a:rPr lang="sv-SE" sz="1200" b="1" u="sng" dirty="0">
                <a:latin typeface="Calibri" panose="020F0502020204030204" pitchFamily="34" charset="0"/>
                <a:ea typeface="Calibri" panose="020F0502020204030204" pitchFamily="34" charset="0"/>
                <a:cs typeface="Times New Roman" panose="02020603050405020304" pitchFamily="18" charset="0"/>
              </a:rPr>
              <a:t>Ungern </a:t>
            </a:r>
            <a:r>
              <a:rPr lang="sv-SE" sz="1200" dirty="0">
                <a:latin typeface="Calibri" panose="020F0502020204030204" pitchFamily="34" charset="0"/>
                <a:ea typeface="Calibri" panose="020F0502020204030204" pitchFamily="34" charset="0"/>
                <a:cs typeface="Times New Roman" panose="02020603050405020304" pitchFamily="18" charset="0"/>
              </a:rPr>
              <a:t>– Ungern ingår i EU och om ett EU kort finns gäller dessa regler. Om person inte har rätt till ett EU kort har Sverige konvention med Ungern om att de har rätt till akut vård till vanlig patientavgift om giltigt pass kan visas.</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sv-SE" sz="1600" dirty="0">
                <a:effectLst/>
                <a:latin typeface="Calibri" panose="020F0502020204030204" pitchFamily="34" charset="0"/>
                <a:ea typeface="Calibri" panose="020F0502020204030204" pitchFamily="34" charset="0"/>
                <a:cs typeface="Times New Roman" panose="02020603050405020304" pitchFamily="18" charset="0"/>
              </a:rPr>
              <a:t>Medlemskap:</a:t>
            </a:r>
            <a:br>
              <a:rPr lang="sv-SE" sz="1600" dirty="0">
                <a:effectLst/>
                <a:latin typeface="Calibri" panose="020F0502020204030204" pitchFamily="34" charset="0"/>
                <a:ea typeface="Calibri" panose="020F0502020204030204" pitchFamily="34" charset="0"/>
                <a:cs typeface="Times New Roman" panose="02020603050405020304" pitchFamily="18" charset="0"/>
              </a:rPr>
            </a:br>
            <a:r>
              <a:rPr lang="sv-SE" sz="1600" dirty="0">
                <a:effectLst/>
                <a:latin typeface="Calibri" panose="020F0502020204030204" pitchFamily="34" charset="0"/>
                <a:ea typeface="Calibri" panose="020F0502020204030204" pitchFamily="34" charset="0"/>
                <a:cs typeface="Times New Roman" panose="02020603050405020304" pitchFamily="18" charset="0"/>
              </a:rPr>
              <a:t>Vanlig patientavgift = EU/EES/konvention</a:t>
            </a:r>
            <a:br>
              <a:rPr lang="sv-SE" sz="1600" dirty="0">
                <a:effectLst/>
                <a:latin typeface="Calibri" panose="020F0502020204030204" pitchFamily="34" charset="0"/>
                <a:ea typeface="Calibri" panose="020F0502020204030204" pitchFamily="34" charset="0"/>
                <a:cs typeface="Times New Roman" panose="02020603050405020304" pitchFamily="18" charset="0"/>
              </a:rPr>
            </a:br>
            <a:r>
              <a:rPr lang="sv-SE" sz="1600" dirty="0">
                <a:effectLst/>
                <a:latin typeface="Calibri" panose="020F0502020204030204" pitchFamily="34" charset="0"/>
                <a:ea typeface="Calibri" panose="020F0502020204030204" pitchFamily="34" charset="0"/>
                <a:cs typeface="Times New Roman" panose="02020603050405020304" pitchFamily="18" charset="0"/>
              </a:rPr>
              <a:t>Faktisk kostnad för vården = Självbetalande</a:t>
            </a:r>
          </a:p>
          <a:p>
            <a:pPr marL="0" indent="0">
              <a:buNone/>
            </a:pPr>
            <a:endParaRPr lang="sv-SE" dirty="0"/>
          </a:p>
        </p:txBody>
      </p:sp>
      <p:sp>
        <p:nvSpPr>
          <p:cNvPr id="4" name="Platshållare för datum 3">
            <a:extLst>
              <a:ext uri="{FF2B5EF4-FFF2-40B4-BE49-F238E27FC236}">
                <a16:creationId xmlns:a16="http://schemas.microsoft.com/office/drawing/2014/main" id="{B5910DB5-8208-2614-A135-B7BAC70F8D20}"/>
              </a:ext>
            </a:extLst>
          </p:cNvPr>
          <p:cNvSpPr>
            <a:spLocks noGrp="1"/>
          </p:cNvSpPr>
          <p:nvPr>
            <p:ph type="dt" sz="half" idx="14"/>
          </p:nvPr>
        </p:nvSpPr>
        <p:spPr/>
        <p:txBody>
          <a:bodyPr/>
          <a:lstStyle/>
          <a:p>
            <a:r>
              <a:rPr lang="sv-SE"/>
              <a:t>Region Halland  │</a:t>
            </a:r>
            <a:endParaRPr lang="sv-SE" dirty="0"/>
          </a:p>
        </p:txBody>
      </p:sp>
      <p:sp>
        <p:nvSpPr>
          <p:cNvPr id="5" name="Platshållare för sidfot 4">
            <a:extLst>
              <a:ext uri="{FF2B5EF4-FFF2-40B4-BE49-F238E27FC236}">
                <a16:creationId xmlns:a16="http://schemas.microsoft.com/office/drawing/2014/main" id="{9CEF58E2-67D9-55C8-DCAB-D4847FD70367}"/>
              </a:ext>
            </a:extLst>
          </p:cNvPr>
          <p:cNvSpPr>
            <a:spLocks noGrp="1"/>
          </p:cNvSpPr>
          <p:nvPr>
            <p:ph type="ftr" sz="quarter" idx="15"/>
          </p:nvPr>
        </p:nvSpPr>
        <p:spPr/>
        <p:txBody>
          <a:bodyPr/>
          <a:lstStyle/>
          <a:p>
            <a:r>
              <a:rPr lang="sv-SE"/>
              <a:t>Halland – Bästa livsplatsen</a:t>
            </a:r>
            <a:endParaRPr lang="sv-SE" dirty="0"/>
          </a:p>
        </p:txBody>
      </p:sp>
      <p:sp>
        <p:nvSpPr>
          <p:cNvPr id="6" name="Platshållare för bildnummer 5">
            <a:extLst>
              <a:ext uri="{FF2B5EF4-FFF2-40B4-BE49-F238E27FC236}">
                <a16:creationId xmlns:a16="http://schemas.microsoft.com/office/drawing/2014/main" id="{8C3C4BEE-AEA0-8FC6-30E6-5C0377998780}"/>
              </a:ext>
            </a:extLst>
          </p:cNvPr>
          <p:cNvSpPr>
            <a:spLocks noGrp="1"/>
          </p:cNvSpPr>
          <p:nvPr>
            <p:ph type="sldNum" sz="quarter" idx="16"/>
          </p:nvPr>
        </p:nvSpPr>
        <p:spPr/>
        <p:txBody>
          <a:bodyPr/>
          <a:lstStyle/>
          <a:p>
            <a:fld id="{E8645303-2AAE-45D1-913A-B06AE6474513}" type="slidenum">
              <a:rPr lang="sv-SE" smtClean="0"/>
              <a:pPr/>
              <a:t>6</a:t>
            </a:fld>
            <a:endParaRPr lang="sv-SE" dirty="0"/>
          </a:p>
        </p:txBody>
      </p:sp>
      <p:sp>
        <p:nvSpPr>
          <p:cNvPr id="16" name="Rektangel 15">
            <a:extLst>
              <a:ext uri="{FF2B5EF4-FFF2-40B4-BE49-F238E27FC236}">
                <a16:creationId xmlns:a16="http://schemas.microsoft.com/office/drawing/2014/main" id="{6CCE6F68-EC7C-287A-A93A-F162F227524B}"/>
              </a:ext>
            </a:extLst>
          </p:cNvPr>
          <p:cNvSpPr/>
          <p:nvPr/>
        </p:nvSpPr>
        <p:spPr>
          <a:xfrm>
            <a:off x="547772" y="5721060"/>
            <a:ext cx="4897431" cy="431426"/>
          </a:xfrm>
          <a:prstGeom prst="rect">
            <a:avLst/>
          </a:prstGeom>
          <a:ln w="762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v-SE" sz="1400" dirty="0"/>
              <a:t>Giltiga handlingar skickas till GAS Team Vårdgivare</a:t>
            </a:r>
          </a:p>
        </p:txBody>
      </p:sp>
      <p:sp>
        <p:nvSpPr>
          <p:cNvPr id="7" name="Rektangel 6">
            <a:extLst>
              <a:ext uri="{FF2B5EF4-FFF2-40B4-BE49-F238E27FC236}">
                <a16:creationId xmlns:a16="http://schemas.microsoft.com/office/drawing/2014/main" id="{EB1F92DF-AC2F-599A-449D-2079C3E4CCA1}"/>
              </a:ext>
            </a:extLst>
          </p:cNvPr>
          <p:cNvSpPr/>
          <p:nvPr/>
        </p:nvSpPr>
        <p:spPr>
          <a:xfrm>
            <a:off x="809625" y="5360894"/>
            <a:ext cx="3762375" cy="7720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8" name="Rektangel 7">
            <a:extLst>
              <a:ext uri="{FF2B5EF4-FFF2-40B4-BE49-F238E27FC236}">
                <a16:creationId xmlns:a16="http://schemas.microsoft.com/office/drawing/2014/main" id="{2A44FBEC-D03C-BFAC-3586-7C5CC785FBB4}"/>
              </a:ext>
            </a:extLst>
          </p:cNvPr>
          <p:cNvSpPr/>
          <p:nvPr/>
        </p:nvSpPr>
        <p:spPr>
          <a:xfrm>
            <a:off x="547772" y="4652949"/>
            <a:ext cx="3762374" cy="913346"/>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158562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F72641-638B-410B-3F98-92EFB48E5A2A}"/>
              </a:ext>
            </a:extLst>
          </p:cNvPr>
          <p:cNvSpPr>
            <a:spLocks noGrp="1"/>
          </p:cNvSpPr>
          <p:nvPr>
            <p:ph type="title"/>
          </p:nvPr>
        </p:nvSpPr>
        <p:spPr>
          <a:xfrm>
            <a:off x="809625" y="-85894"/>
            <a:ext cx="10585449" cy="1296000"/>
          </a:xfrm>
        </p:spPr>
        <p:txBody>
          <a:bodyPr/>
          <a:lstStyle/>
          <a:p>
            <a:r>
              <a:rPr lang="sv-SE" sz="1800" dirty="0">
                <a:latin typeface="Calibri" panose="020F0502020204030204" pitchFamily="34" charset="0"/>
                <a:cs typeface="Calibri" panose="020F0502020204030204" pitchFamily="34" charset="0"/>
              </a:rPr>
              <a:t>Konventionsländer, utvandrad svensk</a:t>
            </a:r>
          </a:p>
        </p:txBody>
      </p:sp>
      <p:sp>
        <p:nvSpPr>
          <p:cNvPr id="3" name="Platshållare för innehåll 2">
            <a:extLst>
              <a:ext uri="{FF2B5EF4-FFF2-40B4-BE49-F238E27FC236}">
                <a16:creationId xmlns:a16="http://schemas.microsoft.com/office/drawing/2014/main" id="{3CE16B12-2422-04D0-D828-ACE167FF5D0E}"/>
              </a:ext>
            </a:extLst>
          </p:cNvPr>
          <p:cNvSpPr>
            <a:spLocks noGrp="1"/>
          </p:cNvSpPr>
          <p:nvPr>
            <p:ph sz="quarter" idx="13"/>
          </p:nvPr>
        </p:nvSpPr>
        <p:spPr>
          <a:xfrm>
            <a:off x="796925" y="819871"/>
            <a:ext cx="10585450" cy="5533795"/>
          </a:xfrm>
        </p:spPr>
        <p:txBody>
          <a:bodyPr/>
          <a:lstStyle/>
          <a:p>
            <a:pPr marL="0" indent="0">
              <a:buNone/>
            </a:pP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Algeriet </a:t>
            </a:r>
            <a:r>
              <a:rPr lang="sv-SE" sz="1200" dirty="0">
                <a:effectLst/>
                <a:latin typeface="Calibri" panose="020F0502020204030204" pitchFamily="34" charset="0"/>
                <a:ea typeface="Calibri" panose="020F0502020204030204" pitchFamily="34" charset="0"/>
                <a:cs typeface="Times New Roman" panose="02020603050405020304" pitchFamily="18" charset="0"/>
              </a:rPr>
              <a:t>– Rätt till akutvård och nödvändiga återbesök till vanlig patientavgift om giltigt pass visas. Finns inget giltigt pass betalas avgift enligt utomlänsprislista.</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För planerad vård gäller 6 x högsta slutenvårdsavgiften dvs 600 kr om vården söks i det landsting där person utflyttat från. Om person utflyttat från annat landsting men söker planerad vård i Sverige är det avgift enligt utomlänsprislistan. </a:t>
            </a:r>
          </a:p>
          <a:p>
            <a:pPr marL="0" indent="0">
              <a:buNone/>
            </a:pP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Australien</a:t>
            </a:r>
            <a:r>
              <a:rPr lang="sv-SE" sz="1200" dirty="0">
                <a:effectLst/>
                <a:latin typeface="Calibri" panose="020F0502020204030204" pitchFamily="34" charset="0"/>
                <a:ea typeface="Calibri" panose="020F0502020204030204" pitchFamily="34" charset="0"/>
                <a:cs typeface="Times New Roman" panose="02020603050405020304" pitchFamily="18" charset="0"/>
              </a:rPr>
              <a:t> – Rätt till akut/nödvändig vård om giltigt australienskt pass kan uppvisas eller annat pass tillsammans med tillstånd om att få vistas i Australien under obegränsad tid</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För planerad vård gäller avgift enligt utomlänsprislistan</a:t>
            </a:r>
          </a:p>
          <a:p>
            <a:pPr marL="0" indent="0">
              <a:buNone/>
            </a:pP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Israel</a:t>
            </a:r>
            <a:r>
              <a:rPr lang="sv-SE" sz="1200" u="sng" dirty="0">
                <a:effectLst/>
                <a:latin typeface="Calibri" panose="020F0502020204030204" pitchFamily="34" charset="0"/>
                <a:ea typeface="Calibri" panose="020F0502020204030204" pitchFamily="34" charset="0"/>
                <a:cs typeface="Times New Roman" panose="02020603050405020304" pitchFamily="18" charset="0"/>
              </a:rPr>
              <a:t> </a:t>
            </a:r>
            <a:r>
              <a:rPr lang="sv-SE" sz="1200" dirty="0">
                <a:effectLst/>
                <a:latin typeface="Calibri" panose="020F0502020204030204" pitchFamily="34" charset="0"/>
                <a:ea typeface="Calibri" panose="020F0502020204030204" pitchFamily="34" charset="0"/>
                <a:cs typeface="Times New Roman" panose="02020603050405020304" pitchFamily="18" charset="0"/>
              </a:rPr>
              <a:t>– Rätt till akut vård om giltigt pass kan uppvisas</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För planerad vård gäller avgift enligt utomlänsprislistan</a:t>
            </a:r>
          </a:p>
          <a:p>
            <a:pPr marL="0" indent="0">
              <a:buNone/>
            </a:pPr>
            <a:r>
              <a:rPr lang="sv-SE" sz="1200" b="1" u="sng" dirty="0" err="1">
                <a:effectLst/>
                <a:latin typeface="Calibri" panose="020F0502020204030204" pitchFamily="34" charset="0"/>
                <a:ea typeface="Calibri" panose="020F0502020204030204" pitchFamily="34" charset="0"/>
                <a:cs typeface="Times New Roman" panose="02020603050405020304" pitchFamily="18" charset="0"/>
              </a:rPr>
              <a:t>Kanalörana</a:t>
            </a: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 Jersey, Guernsey och Isle </a:t>
            </a:r>
            <a:r>
              <a:rPr lang="sv-SE" sz="1200" b="1" u="sng" dirty="0" err="1">
                <a:effectLst/>
                <a:latin typeface="Calibri" panose="020F0502020204030204" pitchFamily="34" charset="0"/>
                <a:ea typeface="Calibri" panose="020F0502020204030204" pitchFamily="34" charset="0"/>
                <a:cs typeface="Times New Roman" panose="02020603050405020304" pitchFamily="18" charset="0"/>
              </a:rPr>
              <a:t>of</a:t>
            </a: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 Man</a:t>
            </a:r>
            <a:r>
              <a:rPr lang="sv-SE" sz="1200" dirty="0">
                <a:effectLst/>
                <a:latin typeface="Calibri" panose="020F0502020204030204" pitchFamily="34" charset="0"/>
                <a:ea typeface="Calibri" panose="020F0502020204030204" pitchFamily="34" charset="0"/>
                <a:cs typeface="Times New Roman" panose="02020603050405020304" pitchFamily="18" charset="0"/>
              </a:rPr>
              <a:t> – Rätt till akut vård om giltigt pass kan uppvisas</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För planerad vård gäller avgift enligt utomlänsprislistan</a:t>
            </a:r>
          </a:p>
          <a:p>
            <a:pPr marL="0" indent="0">
              <a:buNone/>
            </a:pP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Quebec</a:t>
            </a:r>
            <a:r>
              <a:rPr lang="sv-SE" sz="1200" b="1" dirty="0">
                <a:effectLst/>
                <a:latin typeface="Calibri" panose="020F0502020204030204" pitchFamily="34" charset="0"/>
                <a:ea typeface="Calibri" panose="020F0502020204030204" pitchFamily="34" charset="0"/>
                <a:cs typeface="Times New Roman" panose="02020603050405020304" pitchFamily="18" charset="0"/>
              </a:rPr>
              <a:t> </a:t>
            </a:r>
            <a:r>
              <a:rPr lang="sv-SE" sz="1200" dirty="0">
                <a:effectLst/>
                <a:latin typeface="Calibri" panose="020F0502020204030204" pitchFamily="34" charset="0"/>
                <a:ea typeface="Calibri" panose="020F0502020204030204" pitchFamily="34" charset="0"/>
                <a:cs typeface="Times New Roman" panose="02020603050405020304" pitchFamily="18" charset="0"/>
              </a:rPr>
              <a:t>- För akut-nödvändig vård gäller att försäkringsintyg uppvisas eller intyg om arbetstillstånd eller inskrivningsintyg från </a:t>
            </a:r>
            <a:r>
              <a:rPr lang="sv-SE" sz="1200" dirty="0" err="1">
                <a:effectLst/>
                <a:latin typeface="Calibri" panose="020F0502020204030204" pitchFamily="34" charset="0"/>
                <a:ea typeface="Calibri" panose="020F0502020204030204" pitchFamily="34" charset="0"/>
                <a:cs typeface="Times New Roman" panose="02020603050405020304" pitchFamily="18" charset="0"/>
              </a:rPr>
              <a:t>läroinstalt</a:t>
            </a:r>
            <a:r>
              <a:rPr lang="sv-SE" sz="1200" dirty="0">
                <a:effectLst/>
                <a:latin typeface="Calibri" panose="020F0502020204030204" pitchFamily="34" charset="0"/>
                <a:ea typeface="Calibri" panose="020F0502020204030204" pitchFamily="34" charset="0"/>
                <a:cs typeface="Times New Roman" panose="02020603050405020304" pitchFamily="18" charset="0"/>
              </a:rPr>
              <a:t> i Sverige som omfattas av den svenska lagstiftningen om studiestöd.</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För planerad vård gäller avgift enligt utomlänsprislistan</a:t>
            </a:r>
          </a:p>
          <a:p>
            <a:pPr marL="0" indent="0">
              <a:buNone/>
            </a:pP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Turkiet </a:t>
            </a:r>
            <a:r>
              <a:rPr lang="sv-SE" sz="1200" dirty="0">
                <a:effectLst/>
                <a:latin typeface="Calibri" panose="020F0502020204030204" pitchFamily="34" charset="0"/>
                <a:ea typeface="Calibri" panose="020F0502020204030204" pitchFamily="34" charset="0"/>
                <a:cs typeface="Times New Roman" panose="02020603050405020304" pitchFamily="18" charset="0"/>
              </a:rPr>
              <a:t>– Rätt till akut vård om giltigt pass kan uppvisas</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För att få planerad vård till vanlig patientavgift ska ett förhandstillstånd uppvisas</a:t>
            </a:r>
          </a:p>
          <a:p>
            <a:pPr marL="0" indent="0">
              <a:lnSpc>
                <a:spcPct val="115000"/>
              </a:lnSpc>
              <a:spcAft>
                <a:spcPts val="1000"/>
              </a:spcAft>
              <a:buNone/>
            </a:pPr>
            <a:r>
              <a:rPr lang="sv-SE" sz="1200" b="1" u="sng" dirty="0">
                <a:effectLst/>
                <a:latin typeface="Calibri" panose="020F0502020204030204" pitchFamily="34" charset="0"/>
                <a:ea typeface="Calibri" panose="020F0502020204030204" pitchFamily="34" charset="0"/>
                <a:cs typeface="Times New Roman" panose="02020603050405020304" pitchFamily="18" charset="0"/>
              </a:rPr>
              <a:t>Ungern</a:t>
            </a:r>
            <a:r>
              <a:rPr lang="sv-SE" sz="1200" b="1" dirty="0">
                <a:effectLst/>
                <a:latin typeface="Calibri" panose="020F0502020204030204" pitchFamily="34" charset="0"/>
                <a:ea typeface="Calibri" panose="020F0502020204030204" pitchFamily="34" charset="0"/>
                <a:cs typeface="Times New Roman" panose="02020603050405020304" pitchFamily="18" charset="0"/>
              </a:rPr>
              <a:t> </a:t>
            </a:r>
            <a:r>
              <a:rPr lang="sv-SE" sz="1200" dirty="0">
                <a:effectLst/>
                <a:latin typeface="Calibri" panose="020F0502020204030204" pitchFamily="34" charset="0"/>
                <a:ea typeface="Calibri" panose="020F0502020204030204" pitchFamily="34" charset="0"/>
                <a:cs typeface="Times New Roman" panose="02020603050405020304" pitchFamily="18" charset="0"/>
              </a:rPr>
              <a:t>– Ungern ingår i EU och om ett EU kort finns gäller dessa regler. </a:t>
            </a:r>
            <a:br>
              <a:rPr lang="sv-SE" sz="1200" dirty="0">
                <a:effectLst/>
                <a:latin typeface="Calibri" panose="020F0502020204030204" pitchFamily="34" charset="0"/>
                <a:ea typeface="Calibri" panose="020F0502020204030204" pitchFamily="34" charset="0"/>
                <a:cs typeface="Times New Roman" panose="02020603050405020304" pitchFamily="18" charset="0"/>
              </a:rPr>
            </a:br>
            <a:r>
              <a:rPr lang="sv-SE" sz="1200" dirty="0">
                <a:effectLst/>
                <a:latin typeface="Calibri" panose="020F0502020204030204" pitchFamily="34" charset="0"/>
                <a:ea typeface="Calibri" panose="020F0502020204030204" pitchFamily="34" charset="0"/>
                <a:cs typeface="Times New Roman" panose="02020603050405020304" pitchFamily="18" charset="0"/>
              </a:rPr>
              <a:t>Om person inte har rätt till ett EU kort har Sverige konvention med Ungern om att de har rätt till akut vård till vanlig patientavgift om giltigt pass visas och för planerad vård är det avgift enligt utomlänsprislistan</a:t>
            </a:r>
            <a:br>
              <a:rPr lang="sv-SE" sz="1200" dirty="0">
                <a:latin typeface="Calibri" panose="020F0502020204030204" pitchFamily="34" charset="0"/>
                <a:ea typeface="Calibri" panose="020F0502020204030204" pitchFamily="34" charset="0"/>
                <a:cs typeface="Times New Roman" panose="02020603050405020304" pitchFamily="18" charset="0"/>
              </a:rPr>
            </a:br>
            <a:br>
              <a:rPr lang="sv-SE" sz="1200" dirty="0">
                <a:latin typeface="Calibri" panose="020F0502020204030204" pitchFamily="34" charset="0"/>
                <a:ea typeface="Calibri" panose="020F0502020204030204" pitchFamily="34" charset="0"/>
                <a:cs typeface="Times New Roman" panose="02020603050405020304" pitchFamily="18" charset="0"/>
              </a:rPr>
            </a:br>
            <a:r>
              <a:rPr lang="sv-SE" sz="1600" dirty="0">
                <a:effectLst/>
                <a:latin typeface="Calibri" panose="020F0502020204030204" pitchFamily="34" charset="0"/>
                <a:ea typeface="Calibri" panose="020F0502020204030204" pitchFamily="34" charset="0"/>
                <a:cs typeface="Times New Roman" panose="02020603050405020304" pitchFamily="18" charset="0"/>
              </a:rPr>
              <a:t>Medlemskap:</a:t>
            </a:r>
            <a:br>
              <a:rPr lang="sv-SE" sz="1600" dirty="0">
                <a:effectLst/>
                <a:latin typeface="Calibri" panose="020F0502020204030204" pitchFamily="34" charset="0"/>
                <a:ea typeface="Calibri" panose="020F0502020204030204" pitchFamily="34" charset="0"/>
                <a:cs typeface="Times New Roman" panose="02020603050405020304" pitchFamily="18" charset="0"/>
              </a:rPr>
            </a:br>
            <a:r>
              <a:rPr lang="sv-SE" sz="1600" dirty="0">
                <a:effectLst/>
                <a:latin typeface="Calibri" panose="020F0502020204030204" pitchFamily="34" charset="0"/>
                <a:ea typeface="Calibri" panose="020F0502020204030204" pitchFamily="34" charset="0"/>
                <a:cs typeface="Times New Roman" panose="02020603050405020304" pitchFamily="18" charset="0"/>
              </a:rPr>
              <a:t>Vanlig patientavgift = EU/EES/konvention</a:t>
            </a:r>
            <a:br>
              <a:rPr lang="sv-SE" sz="1600" dirty="0">
                <a:effectLst/>
                <a:latin typeface="Calibri" panose="020F0502020204030204" pitchFamily="34" charset="0"/>
                <a:ea typeface="Calibri" panose="020F0502020204030204" pitchFamily="34" charset="0"/>
                <a:cs typeface="Times New Roman" panose="02020603050405020304" pitchFamily="18" charset="0"/>
              </a:rPr>
            </a:br>
            <a:r>
              <a:rPr lang="sv-SE" sz="1600" dirty="0">
                <a:effectLst/>
                <a:latin typeface="Calibri" panose="020F0502020204030204" pitchFamily="34" charset="0"/>
                <a:ea typeface="Calibri" panose="020F0502020204030204" pitchFamily="34" charset="0"/>
                <a:cs typeface="Times New Roman" panose="02020603050405020304" pitchFamily="18" charset="0"/>
              </a:rPr>
              <a:t>Faktisk kostnad för vården = Självbetalande</a:t>
            </a:r>
          </a:p>
          <a:p>
            <a:pPr marL="0" indent="0">
              <a:buNone/>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dirty="0"/>
          </a:p>
        </p:txBody>
      </p:sp>
      <p:sp>
        <p:nvSpPr>
          <p:cNvPr id="4" name="Platshållare för datum 3">
            <a:extLst>
              <a:ext uri="{FF2B5EF4-FFF2-40B4-BE49-F238E27FC236}">
                <a16:creationId xmlns:a16="http://schemas.microsoft.com/office/drawing/2014/main" id="{19EC980B-16C9-EDD5-7D85-3E77D2483194}"/>
              </a:ext>
            </a:extLst>
          </p:cNvPr>
          <p:cNvSpPr>
            <a:spLocks noGrp="1"/>
          </p:cNvSpPr>
          <p:nvPr>
            <p:ph type="dt" sz="half" idx="14"/>
          </p:nvPr>
        </p:nvSpPr>
        <p:spPr/>
        <p:txBody>
          <a:bodyPr/>
          <a:lstStyle/>
          <a:p>
            <a:r>
              <a:rPr lang="sv-SE"/>
              <a:t>Region Halland  │</a:t>
            </a:r>
            <a:endParaRPr lang="sv-SE" dirty="0"/>
          </a:p>
        </p:txBody>
      </p:sp>
      <p:sp>
        <p:nvSpPr>
          <p:cNvPr id="5" name="Platshållare för sidfot 4">
            <a:extLst>
              <a:ext uri="{FF2B5EF4-FFF2-40B4-BE49-F238E27FC236}">
                <a16:creationId xmlns:a16="http://schemas.microsoft.com/office/drawing/2014/main" id="{7BC670D7-8D1E-98DB-D394-CE242CC23A87}"/>
              </a:ext>
            </a:extLst>
          </p:cNvPr>
          <p:cNvSpPr>
            <a:spLocks noGrp="1"/>
          </p:cNvSpPr>
          <p:nvPr>
            <p:ph type="ftr" sz="quarter" idx="15"/>
          </p:nvPr>
        </p:nvSpPr>
        <p:spPr/>
        <p:txBody>
          <a:bodyPr/>
          <a:lstStyle/>
          <a:p>
            <a:r>
              <a:rPr lang="sv-SE"/>
              <a:t>Halland – Bästa livsplatsen</a:t>
            </a:r>
            <a:endParaRPr lang="sv-SE" dirty="0"/>
          </a:p>
        </p:txBody>
      </p:sp>
      <p:sp>
        <p:nvSpPr>
          <p:cNvPr id="6" name="Platshållare för bildnummer 5">
            <a:extLst>
              <a:ext uri="{FF2B5EF4-FFF2-40B4-BE49-F238E27FC236}">
                <a16:creationId xmlns:a16="http://schemas.microsoft.com/office/drawing/2014/main" id="{C54BB07D-4DC8-FE6C-878F-3FB151518617}"/>
              </a:ext>
            </a:extLst>
          </p:cNvPr>
          <p:cNvSpPr>
            <a:spLocks noGrp="1"/>
          </p:cNvSpPr>
          <p:nvPr>
            <p:ph type="sldNum" sz="quarter" idx="16"/>
          </p:nvPr>
        </p:nvSpPr>
        <p:spPr/>
        <p:txBody>
          <a:bodyPr/>
          <a:lstStyle/>
          <a:p>
            <a:fld id="{E8645303-2AAE-45D1-913A-B06AE6474513}" type="slidenum">
              <a:rPr lang="sv-SE" smtClean="0"/>
              <a:pPr/>
              <a:t>7</a:t>
            </a:fld>
            <a:endParaRPr lang="sv-SE" dirty="0"/>
          </a:p>
        </p:txBody>
      </p:sp>
      <p:pic>
        <p:nvPicPr>
          <p:cNvPr id="7" name="Bildobjekt 6">
            <a:extLst>
              <a:ext uri="{FF2B5EF4-FFF2-40B4-BE49-F238E27FC236}">
                <a16:creationId xmlns:a16="http://schemas.microsoft.com/office/drawing/2014/main" id="{7F1D67F4-C773-27A1-8CA1-2E8C4F82DE29}"/>
              </a:ext>
            </a:extLst>
          </p:cNvPr>
          <p:cNvPicPr>
            <a:picLocks noChangeAspect="1"/>
          </p:cNvPicPr>
          <p:nvPr/>
        </p:nvPicPr>
        <p:blipFill>
          <a:blip r:embed="rId2"/>
          <a:stretch>
            <a:fillRect/>
          </a:stretch>
        </p:blipFill>
        <p:spPr>
          <a:xfrm>
            <a:off x="4924425" y="5280926"/>
            <a:ext cx="4300257" cy="403980"/>
          </a:xfrm>
          <a:prstGeom prst="rect">
            <a:avLst/>
          </a:prstGeom>
          <a:ln w="76200">
            <a:solidFill>
              <a:srgbClr val="FF0000"/>
            </a:solidFill>
          </a:ln>
        </p:spPr>
      </p:pic>
      <p:sp>
        <p:nvSpPr>
          <p:cNvPr id="8" name="Rektangel 7">
            <a:extLst>
              <a:ext uri="{FF2B5EF4-FFF2-40B4-BE49-F238E27FC236}">
                <a16:creationId xmlns:a16="http://schemas.microsoft.com/office/drawing/2014/main" id="{4DEF357C-A413-042A-CBD2-CEBDC87F6910}"/>
              </a:ext>
            </a:extLst>
          </p:cNvPr>
          <p:cNvSpPr/>
          <p:nvPr/>
        </p:nvSpPr>
        <p:spPr>
          <a:xfrm>
            <a:off x="718238" y="5228233"/>
            <a:ext cx="3762374" cy="913346"/>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Tree>
    <p:extLst>
      <p:ext uri="{BB962C8B-B14F-4D97-AF65-F5344CB8AC3E}">
        <p14:creationId xmlns:p14="http://schemas.microsoft.com/office/powerpoint/2010/main" val="1095108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F142AF-F71D-C6E5-618B-03EDBDB8C1A0}"/>
              </a:ext>
            </a:extLst>
          </p:cNvPr>
          <p:cNvSpPr>
            <a:spLocks noGrp="1"/>
          </p:cNvSpPr>
          <p:nvPr>
            <p:ph type="title"/>
          </p:nvPr>
        </p:nvSpPr>
        <p:spPr/>
        <p:txBody>
          <a:bodyPr/>
          <a:lstStyle/>
          <a:p>
            <a:r>
              <a:rPr lang="sv-SE" sz="1800" dirty="0">
                <a:solidFill>
                  <a:srgbClr val="FF0000"/>
                </a:solidFill>
                <a:latin typeface="Calibri" panose="020F0502020204030204" pitchFamily="34" charset="0"/>
                <a:cs typeface="Calibri" panose="020F0502020204030204" pitchFamily="34" charset="0"/>
              </a:rPr>
              <a:t>Utländsk person </a:t>
            </a:r>
            <a:r>
              <a:rPr lang="sv-SE" sz="1800" u="sng" dirty="0">
                <a:latin typeface="Calibri" panose="020F0502020204030204" pitchFamily="34" charset="0"/>
                <a:cs typeface="Calibri" panose="020F0502020204030204" pitchFamily="34" charset="0"/>
              </a:rPr>
              <a:t>från EU/EES </a:t>
            </a:r>
            <a:r>
              <a:rPr lang="sv-SE" sz="1800" u="sng" dirty="0" err="1">
                <a:latin typeface="Calibri" panose="020F0502020204030204" pitchFamily="34" charset="0"/>
                <a:cs typeface="Calibri" panose="020F0502020204030204" pitchFamily="34" charset="0"/>
              </a:rPr>
              <a:t>inkl</a:t>
            </a:r>
            <a:r>
              <a:rPr lang="sv-SE" sz="1800" u="sng" dirty="0">
                <a:latin typeface="Calibri" panose="020F0502020204030204" pitchFamily="34" charset="0"/>
                <a:cs typeface="Calibri" panose="020F0502020204030204" pitchFamily="34" charset="0"/>
              </a:rPr>
              <a:t> Schweiz </a:t>
            </a:r>
            <a:r>
              <a:rPr lang="sv-SE" sz="1800" dirty="0">
                <a:latin typeface="Calibri" panose="020F0502020204030204" pitchFamily="34" charset="0"/>
                <a:cs typeface="Calibri" panose="020F0502020204030204" pitchFamily="34" charset="0"/>
              </a:rPr>
              <a:t>som arbetar i Sverige</a:t>
            </a:r>
          </a:p>
        </p:txBody>
      </p:sp>
      <p:sp>
        <p:nvSpPr>
          <p:cNvPr id="3" name="Platshållare för innehåll 2">
            <a:extLst>
              <a:ext uri="{FF2B5EF4-FFF2-40B4-BE49-F238E27FC236}">
                <a16:creationId xmlns:a16="http://schemas.microsoft.com/office/drawing/2014/main" id="{D181F364-A288-29C0-C3C9-A83CDB0F689C}"/>
              </a:ext>
            </a:extLst>
          </p:cNvPr>
          <p:cNvSpPr>
            <a:spLocks noGrp="1"/>
          </p:cNvSpPr>
          <p:nvPr>
            <p:ph sz="quarter" idx="13"/>
          </p:nvPr>
        </p:nvSpPr>
        <p:spPr/>
        <p:txBody>
          <a:bodyPr/>
          <a:lstStyle/>
          <a:p>
            <a:pPr marL="0" indent="0">
              <a:buNone/>
            </a:pPr>
            <a:endParaRPr lang="sv-SE" dirty="0"/>
          </a:p>
        </p:txBody>
      </p:sp>
      <p:sp>
        <p:nvSpPr>
          <p:cNvPr id="4" name="Platshållare för datum 3">
            <a:extLst>
              <a:ext uri="{FF2B5EF4-FFF2-40B4-BE49-F238E27FC236}">
                <a16:creationId xmlns:a16="http://schemas.microsoft.com/office/drawing/2014/main" id="{9EA2FE23-137A-5F72-EAC0-143DCF186E40}"/>
              </a:ext>
            </a:extLst>
          </p:cNvPr>
          <p:cNvSpPr>
            <a:spLocks noGrp="1"/>
          </p:cNvSpPr>
          <p:nvPr>
            <p:ph type="dt" sz="half" idx="14"/>
          </p:nvPr>
        </p:nvSpPr>
        <p:spPr/>
        <p:txBody>
          <a:bodyPr/>
          <a:lstStyle/>
          <a:p>
            <a:r>
              <a:rPr lang="sv-SE"/>
              <a:t>Region Halland  │</a:t>
            </a:r>
            <a:endParaRPr lang="sv-SE" dirty="0"/>
          </a:p>
        </p:txBody>
      </p:sp>
      <p:sp>
        <p:nvSpPr>
          <p:cNvPr id="5" name="Platshållare för sidfot 4">
            <a:extLst>
              <a:ext uri="{FF2B5EF4-FFF2-40B4-BE49-F238E27FC236}">
                <a16:creationId xmlns:a16="http://schemas.microsoft.com/office/drawing/2014/main" id="{D45C40BA-B181-FB8B-301A-F12348703273}"/>
              </a:ext>
            </a:extLst>
          </p:cNvPr>
          <p:cNvSpPr>
            <a:spLocks noGrp="1"/>
          </p:cNvSpPr>
          <p:nvPr>
            <p:ph type="ftr" sz="quarter" idx="15"/>
          </p:nvPr>
        </p:nvSpPr>
        <p:spPr/>
        <p:txBody>
          <a:bodyPr/>
          <a:lstStyle/>
          <a:p>
            <a:r>
              <a:rPr lang="sv-SE"/>
              <a:t>Halland – Bästa livsplatsen</a:t>
            </a:r>
            <a:endParaRPr lang="sv-SE" dirty="0"/>
          </a:p>
        </p:txBody>
      </p:sp>
      <p:sp>
        <p:nvSpPr>
          <p:cNvPr id="6" name="Platshållare för bildnummer 5">
            <a:extLst>
              <a:ext uri="{FF2B5EF4-FFF2-40B4-BE49-F238E27FC236}">
                <a16:creationId xmlns:a16="http://schemas.microsoft.com/office/drawing/2014/main" id="{CBC0938F-C5D6-74BB-F410-F9A3938F61AE}"/>
              </a:ext>
            </a:extLst>
          </p:cNvPr>
          <p:cNvSpPr>
            <a:spLocks noGrp="1"/>
          </p:cNvSpPr>
          <p:nvPr>
            <p:ph type="sldNum" sz="quarter" idx="16"/>
          </p:nvPr>
        </p:nvSpPr>
        <p:spPr/>
        <p:txBody>
          <a:bodyPr/>
          <a:lstStyle/>
          <a:p>
            <a:fld id="{E8645303-2AAE-45D1-913A-B06AE6474513}" type="slidenum">
              <a:rPr lang="sv-SE" smtClean="0"/>
              <a:pPr/>
              <a:t>8</a:t>
            </a:fld>
            <a:endParaRPr lang="sv-SE" dirty="0"/>
          </a:p>
        </p:txBody>
      </p:sp>
      <p:sp>
        <p:nvSpPr>
          <p:cNvPr id="11" name="Rektangel 36">
            <a:extLst>
              <a:ext uri="{FF2B5EF4-FFF2-40B4-BE49-F238E27FC236}">
                <a16:creationId xmlns:a16="http://schemas.microsoft.com/office/drawing/2014/main" id="{A556FADE-C5A1-51BF-3F08-4DB39C6F0194}"/>
              </a:ext>
            </a:extLst>
          </p:cNvPr>
          <p:cNvSpPr>
            <a:spLocks noChangeArrowheads="1"/>
          </p:cNvSpPr>
          <p:nvPr/>
        </p:nvSpPr>
        <p:spPr bwMode="auto">
          <a:xfrm>
            <a:off x="1010667" y="3429000"/>
            <a:ext cx="1343025" cy="1398121"/>
          </a:xfrm>
          <a:prstGeom prst="rect">
            <a:avLst/>
          </a:prstGeom>
          <a:solidFill>
            <a:srgbClr val="A40000"/>
          </a:solidFill>
          <a:ln w="25400">
            <a:solidFill>
              <a:srgbClr val="A4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Utländsk person som arbetar i Sverige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2" name="Rektangel 36">
            <a:extLst>
              <a:ext uri="{FF2B5EF4-FFF2-40B4-BE49-F238E27FC236}">
                <a16:creationId xmlns:a16="http://schemas.microsoft.com/office/drawing/2014/main" id="{21FBF526-5C14-A66F-D3BD-552CCE75D6BF}"/>
              </a:ext>
            </a:extLst>
          </p:cNvPr>
          <p:cNvSpPr>
            <a:spLocks noChangeArrowheads="1"/>
          </p:cNvSpPr>
          <p:nvPr/>
        </p:nvSpPr>
        <p:spPr bwMode="auto">
          <a:xfrm>
            <a:off x="2867025" y="2572875"/>
            <a:ext cx="1343025" cy="1658534"/>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lang="sv-SE" altLang="sv-SE" sz="1100" dirty="0">
              <a:solidFill>
                <a:srgbClr val="FFFFFF"/>
              </a:solidFill>
              <a:latin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Intyg: </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Intyg om rätt till vårdförmåner i Sverige….”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sv-SE" altLang="sv-SE" sz="1100" b="0" i="0" u="none" strike="noStrike" cap="none" normalizeH="0" baseline="0" dirty="0">
              <a:ln>
                <a:noFill/>
              </a:ln>
              <a:solidFill>
                <a:srgbClr val="FFFFFF"/>
              </a:solidFill>
              <a:effectLst/>
              <a:latin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Intyg om bosättning i Sverige enligt förordning 883/2004</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3" name="Rektangel 36">
            <a:extLst>
              <a:ext uri="{FF2B5EF4-FFF2-40B4-BE49-F238E27FC236}">
                <a16:creationId xmlns:a16="http://schemas.microsoft.com/office/drawing/2014/main" id="{842E51E1-B780-38EE-7D9B-8BC2876A944E}"/>
              </a:ext>
            </a:extLst>
          </p:cNvPr>
          <p:cNvSpPr>
            <a:spLocks noChangeArrowheads="1"/>
          </p:cNvSpPr>
          <p:nvPr/>
        </p:nvSpPr>
        <p:spPr bwMode="auto">
          <a:xfrm>
            <a:off x="4723382" y="2572875"/>
            <a:ext cx="1343025" cy="1609262"/>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Rätt till all vård i Sverige till vanlig patientavgift.</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Medlemskap:</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ea typeface="Calibri" panose="020F0502020204030204" pitchFamily="34" charset="0"/>
                <a:cs typeface="Times New Roman" panose="02020603050405020304" pitchFamily="18" charset="0"/>
              </a:rPr>
              <a:t>EU/EES/konvention</a:t>
            </a:r>
            <a:endPar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4" name="Rektangel 36">
            <a:extLst>
              <a:ext uri="{FF2B5EF4-FFF2-40B4-BE49-F238E27FC236}">
                <a16:creationId xmlns:a16="http://schemas.microsoft.com/office/drawing/2014/main" id="{E76213A1-D4EC-E7FB-5B3D-CB6A106D1386}"/>
              </a:ext>
            </a:extLst>
          </p:cNvPr>
          <p:cNvSpPr>
            <a:spLocks noChangeArrowheads="1"/>
          </p:cNvSpPr>
          <p:nvPr/>
        </p:nvSpPr>
        <p:spPr bwMode="auto">
          <a:xfrm>
            <a:off x="2867025" y="4494350"/>
            <a:ext cx="1343025" cy="963333"/>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Inga intyg kan visas</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6" name="Rektangel 36">
            <a:extLst>
              <a:ext uri="{FF2B5EF4-FFF2-40B4-BE49-F238E27FC236}">
                <a16:creationId xmlns:a16="http://schemas.microsoft.com/office/drawing/2014/main" id="{233D611B-0908-0BFB-F551-B35F7BB0B2D9}"/>
              </a:ext>
            </a:extLst>
          </p:cNvPr>
          <p:cNvSpPr>
            <a:spLocks noChangeArrowheads="1"/>
          </p:cNvSpPr>
          <p:nvPr/>
        </p:nvSpPr>
        <p:spPr bwMode="auto">
          <a:xfrm>
            <a:off x="4723383" y="4494349"/>
            <a:ext cx="1343025" cy="963333"/>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full avgift enligt utomlänsprislista</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Medlemskap: Självbetalande</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cxnSp>
        <p:nvCxnSpPr>
          <p:cNvPr id="18" name="Rak pilkoppling 17">
            <a:extLst>
              <a:ext uri="{FF2B5EF4-FFF2-40B4-BE49-F238E27FC236}">
                <a16:creationId xmlns:a16="http://schemas.microsoft.com/office/drawing/2014/main" id="{2ACC83B4-1657-D24C-96A4-D6B58EB3487A}"/>
              </a:ext>
            </a:extLst>
          </p:cNvPr>
          <p:cNvCxnSpPr>
            <a:cxnSpLocks/>
          </p:cNvCxnSpPr>
          <p:nvPr/>
        </p:nvCxnSpPr>
        <p:spPr>
          <a:xfrm>
            <a:off x="4245886" y="4914829"/>
            <a:ext cx="3350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Rak pilkoppling 18">
            <a:extLst>
              <a:ext uri="{FF2B5EF4-FFF2-40B4-BE49-F238E27FC236}">
                <a16:creationId xmlns:a16="http://schemas.microsoft.com/office/drawing/2014/main" id="{73DB36AD-1C3F-23AA-3136-3B89BF98EABE}"/>
              </a:ext>
            </a:extLst>
          </p:cNvPr>
          <p:cNvCxnSpPr>
            <a:cxnSpLocks/>
          </p:cNvCxnSpPr>
          <p:nvPr/>
        </p:nvCxnSpPr>
        <p:spPr>
          <a:xfrm>
            <a:off x="4167233" y="3465456"/>
            <a:ext cx="4137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Koppling: vinklad 24">
            <a:extLst>
              <a:ext uri="{FF2B5EF4-FFF2-40B4-BE49-F238E27FC236}">
                <a16:creationId xmlns:a16="http://schemas.microsoft.com/office/drawing/2014/main" id="{3A63296E-77FB-2CFB-DAD1-B5510667EC82}"/>
              </a:ext>
            </a:extLst>
          </p:cNvPr>
          <p:cNvCxnSpPr>
            <a:cxnSpLocks/>
          </p:cNvCxnSpPr>
          <p:nvPr/>
        </p:nvCxnSpPr>
        <p:spPr>
          <a:xfrm>
            <a:off x="2384499" y="4580618"/>
            <a:ext cx="376630" cy="24650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Koppling: vinklad 29">
            <a:extLst>
              <a:ext uri="{FF2B5EF4-FFF2-40B4-BE49-F238E27FC236}">
                <a16:creationId xmlns:a16="http://schemas.microsoft.com/office/drawing/2014/main" id="{FD6CFA88-CA2E-C227-52A0-CE5E449E5267}"/>
              </a:ext>
            </a:extLst>
          </p:cNvPr>
          <p:cNvCxnSpPr>
            <a:cxnSpLocks/>
          </p:cNvCxnSpPr>
          <p:nvPr/>
        </p:nvCxnSpPr>
        <p:spPr>
          <a:xfrm flipV="1">
            <a:off x="2359445" y="3760762"/>
            <a:ext cx="450906" cy="20236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Rektangel 34">
            <a:extLst>
              <a:ext uri="{FF2B5EF4-FFF2-40B4-BE49-F238E27FC236}">
                <a16:creationId xmlns:a16="http://schemas.microsoft.com/office/drawing/2014/main" id="{631C1EC7-DF94-81BD-2EB2-29C05DB13BB7}"/>
              </a:ext>
            </a:extLst>
          </p:cNvPr>
          <p:cNvSpPr/>
          <p:nvPr/>
        </p:nvSpPr>
        <p:spPr>
          <a:xfrm>
            <a:off x="6893859" y="2743201"/>
            <a:ext cx="2214282" cy="1380619"/>
          </a:xfrm>
          <a:prstGeom prst="rect">
            <a:avLst/>
          </a:prstGeom>
          <a:ln w="28575">
            <a:solidFill>
              <a:srgbClr val="A4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sv-SE" sz="1200" dirty="0">
                <a:latin typeface="Calibri" panose="020F0502020204030204" pitchFamily="34" charset="0"/>
                <a:cs typeface="Calibri" panose="020F0502020204030204" pitchFamily="34" charset="0"/>
              </a:rPr>
              <a:t>Medföljande make, maka eller barn under 18 år har också rätt till vård på samma villkor</a:t>
            </a:r>
          </a:p>
          <a:p>
            <a:pPr algn="ctr"/>
            <a:endParaRPr lang="sv-SE" sz="1200" dirty="0">
              <a:latin typeface="Calibri" panose="020F0502020204030204" pitchFamily="34" charset="0"/>
              <a:cs typeface="Calibri" panose="020F0502020204030204" pitchFamily="34" charset="0"/>
            </a:endParaRPr>
          </a:p>
          <a:p>
            <a:pPr algn="ctr"/>
            <a:r>
              <a:rPr lang="sv-SE" sz="1200" dirty="0">
                <a:latin typeface="Calibri" panose="020F0502020204030204" pitchFamily="34" charset="0"/>
                <a:cs typeface="Calibri" panose="020F0502020204030204" pitchFamily="34" charset="0"/>
              </a:rPr>
              <a:t>Kopierad giltiga handlingar skickas till GA</a:t>
            </a:r>
          </a:p>
        </p:txBody>
      </p:sp>
      <p:sp>
        <p:nvSpPr>
          <p:cNvPr id="17" name="Rektangel 36">
            <a:extLst>
              <a:ext uri="{FF2B5EF4-FFF2-40B4-BE49-F238E27FC236}">
                <a16:creationId xmlns:a16="http://schemas.microsoft.com/office/drawing/2014/main" id="{3AFA624A-312E-31E5-CADF-DF6B5F9DD911}"/>
              </a:ext>
            </a:extLst>
          </p:cNvPr>
          <p:cNvSpPr>
            <a:spLocks noChangeArrowheads="1"/>
          </p:cNvSpPr>
          <p:nvPr/>
        </p:nvSpPr>
        <p:spPr bwMode="auto">
          <a:xfrm>
            <a:off x="6893859" y="4433162"/>
            <a:ext cx="2570652" cy="963333"/>
          </a:xfrm>
          <a:prstGeom prst="rect">
            <a:avLst/>
          </a:prstGeom>
          <a:noFill/>
          <a:ln w="25400">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latin typeface="Calibri" panose="020F0502020204030204" pitchFamily="34" charset="0"/>
                <a:cs typeface="Times New Roman" panose="02020603050405020304" pitchFamily="18" charset="0"/>
              </a:rPr>
              <a:t>Om EU kort kan uppvisas gäller Reglerna kring EU vård</a:t>
            </a:r>
            <a:endParaRPr kumimoji="0" lang="sv-SE" altLang="sv-SE" sz="18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1821920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5A7DA5D-7BF0-E7DD-3486-B0C723B520A5}"/>
              </a:ext>
            </a:extLst>
          </p:cNvPr>
          <p:cNvSpPr>
            <a:spLocks noGrp="1"/>
          </p:cNvSpPr>
          <p:nvPr>
            <p:ph type="title"/>
          </p:nvPr>
        </p:nvSpPr>
        <p:spPr>
          <a:xfrm>
            <a:off x="803275" y="179295"/>
            <a:ext cx="10585449" cy="779930"/>
          </a:xfrm>
        </p:spPr>
        <p:txBody>
          <a:bodyPr/>
          <a:lstStyle/>
          <a:p>
            <a:r>
              <a:rPr lang="sv-SE" sz="1800" dirty="0">
                <a:solidFill>
                  <a:srgbClr val="FF0000"/>
                </a:solidFill>
                <a:latin typeface="Calibri" panose="020F0502020204030204" pitchFamily="34" charset="0"/>
                <a:cs typeface="Calibri" panose="020F0502020204030204" pitchFamily="34" charset="0"/>
              </a:rPr>
              <a:t>Pensionär</a:t>
            </a:r>
            <a:r>
              <a:rPr lang="sv-SE" sz="1800" dirty="0">
                <a:latin typeface="Calibri" panose="020F0502020204030204" pitchFamily="34" charset="0"/>
                <a:cs typeface="Calibri" panose="020F0502020204030204" pitchFamily="34" charset="0"/>
              </a:rPr>
              <a:t> med svensk pension </a:t>
            </a:r>
            <a:r>
              <a:rPr lang="sv-SE" sz="1800" u="sng" dirty="0">
                <a:latin typeface="Calibri" panose="020F0502020204030204" pitchFamily="34" charset="0"/>
                <a:cs typeface="Calibri" panose="020F0502020204030204" pitchFamily="34" charset="0"/>
              </a:rPr>
              <a:t>bosatt i ett annat EU/EES land eller Schweiz </a:t>
            </a:r>
            <a:r>
              <a:rPr lang="sv-SE" sz="1800" dirty="0">
                <a:latin typeface="Calibri" panose="020F0502020204030204" pitchFamily="34" charset="0"/>
                <a:cs typeface="Calibri" panose="020F0502020204030204" pitchFamily="34" charset="0"/>
              </a:rPr>
              <a:t>söker vård i Sverige</a:t>
            </a:r>
          </a:p>
        </p:txBody>
      </p:sp>
      <p:sp>
        <p:nvSpPr>
          <p:cNvPr id="13" name="Platshållare för innehåll 12">
            <a:extLst>
              <a:ext uri="{FF2B5EF4-FFF2-40B4-BE49-F238E27FC236}">
                <a16:creationId xmlns:a16="http://schemas.microsoft.com/office/drawing/2014/main" id="{18DACB45-77DE-121C-DAEF-4202EDBD5648}"/>
              </a:ext>
            </a:extLst>
          </p:cNvPr>
          <p:cNvSpPr>
            <a:spLocks noGrp="1"/>
          </p:cNvSpPr>
          <p:nvPr>
            <p:ph sz="quarter" idx="13"/>
          </p:nvPr>
        </p:nvSpPr>
        <p:spPr>
          <a:xfrm>
            <a:off x="803275" y="1693568"/>
            <a:ext cx="10585450" cy="4535488"/>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20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Betala full avgift enligt utomlänsprislista</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2000" dirty="0">
                <a:solidFill>
                  <a:srgbClr val="FFFFFF"/>
                </a:solidFill>
                <a:latin typeface="Calibri" panose="020F0502020204030204" pitchFamily="34" charset="0"/>
                <a:cs typeface="Times New Roman" panose="02020603050405020304" pitchFamily="18" charset="0"/>
              </a:rPr>
              <a:t>Medlemskap: Självbetalande</a:t>
            </a:r>
            <a:endParaRPr kumimoji="0" lang="sv-SE" altLang="sv-SE" sz="3600" b="0" i="0" u="none" strike="noStrike" cap="none" normalizeH="0" baseline="0" dirty="0">
              <a:ln>
                <a:noFill/>
              </a:ln>
              <a:solidFill>
                <a:schemeClr val="tx1"/>
              </a:solidFill>
              <a:effectLst/>
              <a:latin typeface="Arial" panose="020B0604020202020204" pitchFamily="34" charset="0"/>
            </a:endParaRPr>
          </a:p>
          <a:p>
            <a:endParaRPr lang="sv-SE" dirty="0"/>
          </a:p>
        </p:txBody>
      </p:sp>
      <p:sp>
        <p:nvSpPr>
          <p:cNvPr id="14" name="Rektangel 36">
            <a:extLst>
              <a:ext uri="{FF2B5EF4-FFF2-40B4-BE49-F238E27FC236}">
                <a16:creationId xmlns:a16="http://schemas.microsoft.com/office/drawing/2014/main" id="{AF2CCB41-6EF1-609F-AB62-8C5156FF9EFE}"/>
              </a:ext>
            </a:extLst>
          </p:cNvPr>
          <p:cNvSpPr>
            <a:spLocks noChangeArrowheads="1"/>
          </p:cNvSpPr>
          <p:nvPr/>
        </p:nvSpPr>
        <p:spPr bwMode="auto">
          <a:xfrm>
            <a:off x="1240538" y="2485575"/>
            <a:ext cx="1343025" cy="1104620"/>
          </a:xfrm>
          <a:prstGeom prst="rect">
            <a:avLst/>
          </a:prstGeom>
          <a:solidFill>
            <a:srgbClr val="A40000"/>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Pensionär söker vård i Sverige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5" name="Rektangel 36">
            <a:extLst>
              <a:ext uri="{FF2B5EF4-FFF2-40B4-BE49-F238E27FC236}">
                <a16:creationId xmlns:a16="http://schemas.microsoft.com/office/drawing/2014/main" id="{CE9CA3BC-08DD-10FF-E467-E07C49D35F20}"/>
              </a:ext>
            </a:extLst>
          </p:cNvPr>
          <p:cNvSpPr>
            <a:spLocks noChangeArrowheads="1"/>
          </p:cNvSpPr>
          <p:nvPr/>
        </p:nvSpPr>
        <p:spPr bwMode="auto">
          <a:xfrm>
            <a:off x="3222582" y="2485575"/>
            <a:ext cx="1343025" cy="1104620"/>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Rätt till all vård till vanlig patientavgift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6" name="Rektangel 36">
            <a:extLst>
              <a:ext uri="{FF2B5EF4-FFF2-40B4-BE49-F238E27FC236}">
                <a16:creationId xmlns:a16="http://schemas.microsoft.com/office/drawing/2014/main" id="{B5D70F8C-97BF-DE60-EA75-1A1799FA2DA4}"/>
              </a:ext>
            </a:extLst>
          </p:cNvPr>
          <p:cNvSpPr>
            <a:spLocks noChangeArrowheads="1"/>
          </p:cNvSpPr>
          <p:nvPr/>
        </p:nvSpPr>
        <p:spPr bwMode="auto">
          <a:xfrm>
            <a:off x="5314447" y="2438277"/>
            <a:ext cx="1343025" cy="2115794"/>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Krav:</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Giltigt intyg från svensk FK uppvisas</a:t>
            </a:r>
          </a:p>
          <a:p>
            <a:pPr marL="0" marR="0" lvl="0" indent="0" algn="ctr" defTabSz="914400" rtl="0" eaLnBrk="0" fontAlgn="base" latinLnBrk="0" hangingPunct="0">
              <a:lnSpc>
                <a:spcPct val="100000"/>
              </a:lnSpc>
              <a:spcBef>
                <a:spcPct val="0"/>
              </a:spcBef>
              <a:spcAft>
                <a:spcPct val="0"/>
              </a:spcAft>
              <a:buClrTx/>
              <a:buSzTx/>
              <a:buFontTx/>
              <a:buNone/>
              <a:tabLst/>
            </a:pPr>
            <a:endParaRPr lang="sv-SE" altLang="sv-SE" sz="1100" dirty="0">
              <a:solidFill>
                <a:srgbClr val="FFFFFF"/>
              </a:solidFill>
              <a:latin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cs typeface="Times New Roman" panose="02020603050405020304" pitchFamily="18" charset="0"/>
              </a:rPr>
              <a:t>”Intyg om rätt till vårdförmåner i Sverige för personer bosatta i ett annat EU/EES land eller Schweiz.</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cs typeface="Times New Roman" panose="02020603050405020304" pitchFamily="18" charset="0"/>
              </a:rPr>
              <a:t>Medlemska</a:t>
            </a:r>
            <a:r>
              <a:rPr lang="sv-SE" altLang="sv-SE" sz="1100" dirty="0">
                <a:solidFill>
                  <a:srgbClr val="FFFFFF"/>
                </a:solidFill>
                <a:latin typeface="Calibri" panose="020F0502020204030204" pitchFamily="34" charset="0"/>
                <a:cs typeface="Times New Roman" panose="02020603050405020304" pitchFamily="18" charset="0"/>
              </a:rPr>
              <a:t>p: EU/EES/konvention</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7" name="Rektangel 36">
            <a:extLst>
              <a:ext uri="{FF2B5EF4-FFF2-40B4-BE49-F238E27FC236}">
                <a16:creationId xmlns:a16="http://schemas.microsoft.com/office/drawing/2014/main" id="{570E1187-7375-39E3-5E86-D5F635238B8B}"/>
              </a:ext>
            </a:extLst>
          </p:cNvPr>
          <p:cNvSpPr>
            <a:spLocks noChangeArrowheads="1"/>
          </p:cNvSpPr>
          <p:nvPr/>
        </p:nvSpPr>
        <p:spPr bwMode="auto">
          <a:xfrm>
            <a:off x="7387990" y="2438277"/>
            <a:ext cx="1343025" cy="2115794"/>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Saknas intyg elle</a:t>
            </a:r>
            <a:r>
              <a:rPr lang="sv-SE" altLang="sv-SE" sz="1100" dirty="0">
                <a:solidFill>
                  <a:srgbClr val="FFFFFF"/>
                </a:solidFill>
                <a:latin typeface="Calibri" panose="020F0502020204030204" pitchFamily="34" charset="0"/>
                <a:ea typeface="Calibri" panose="020F0502020204030204" pitchFamily="34" charset="0"/>
                <a:cs typeface="Times New Roman" panose="02020603050405020304" pitchFamily="18" charset="0"/>
              </a:rPr>
              <a:t>r de är otydliga får de betala enligt utomlänsprislistan</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ea typeface="Calibri" panose="020F0502020204030204" pitchFamily="34" charset="0"/>
                <a:cs typeface="Times New Roman" panose="02020603050405020304" pitchFamily="18" charset="0"/>
              </a:rPr>
              <a:t>Medlemskap:</a:t>
            </a:r>
          </a:p>
          <a:p>
            <a:pPr marL="0" marR="0" lvl="0" indent="0" algn="ctr" defTabSz="914400" rtl="0" eaLnBrk="0" fontAlgn="base" latinLnBrk="0" hangingPunct="0">
              <a:lnSpc>
                <a:spcPct val="100000"/>
              </a:lnSpc>
              <a:spcBef>
                <a:spcPct val="0"/>
              </a:spcBef>
              <a:spcAft>
                <a:spcPct val="0"/>
              </a:spcAft>
              <a:buClrTx/>
              <a:buSzTx/>
              <a:buFontTx/>
              <a:buNone/>
              <a:tabLst/>
            </a:pPr>
            <a:r>
              <a:rPr lang="sv-SE" altLang="sv-SE" sz="1100" dirty="0">
                <a:solidFill>
                  <a:srgbClr val="FFFFFF"/>
                </a:solidFill>
                <a:latin typeface="Calibri" panose="020F0502020204030204" pitchFamily="34" charset="0"/>
                <a:ea typeface="Calibri" panose="020F0502020204030204" pitchFamily="34" charset="0"/>
                <a:cs typeface="Times New Roman" panose="02020603050405020304" pitchFamily="18" charset="0"/>
              </a:rPr>
              <a:t>Självbetalande</a:t>
            </a:r>
          </a:p>
          <a:p>
            <a:pPr marL="0" marR="0" lvl="0" indent="0" algn="ctr" defTabSz="914400" rtl="0" eaLnBrk="0" fontAlgn="base" latinLnBrk="0" hangingPunct="0">
              <a:lnSpc>
                <a:spcPct val="100000"/>
              </a:lnSpc>
              <a:spcBef>
                <a:spcPct val="0"/>
              </a:spcBef>
              <a:spcAft>
                <a:spcPct val="0"/>
              </a:spcAft>
              <a:buClrTx/>
              <a:buSzTx/>
              <a:buFontTx/>
              <a:buNone/>
              <a:tabLst/>
            </a:pPr>
            <a:endParaRPr lang="sv-SE" altLang="sv-SE" sz="11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
        <p:nvSpPr>
          <p:cNvPr id="18" name="Rektangel 17">
            <a:extLst>
              <a:ext uri="{FF2B5EF4-FFF2-40B4-BE49-F238E27FC236}">
                <a16:creationId xmlns:a16="http://schemas.microsoft.com/office/drawing/2014/main" id="{5272169C-95FF-5149-1A92-12891D9E0CE7}"/>
              </a:ext>
            </a:extLst>
          </p:cNvPr>
          <p:cNvSpPr/>
          <p:nvPr/>
        </p:nvSpPr>
        <p:spPr>
          <a:xfrm>
            <a:off x="4856406" y="4928439"/>
            <a:ext cx="2259106" cy="663389"/>
          </a:xfrm>
          <a:prstGeom prst="rect">
            <a:avLst/>
          </a:prstGeom>
          <a:ln w="19050">
            <a:solidFill>
              <a:srgbClr val="A40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sv-SE" sz="1200" dirty="0">
                <a:latin typeface="Calibri" panose="020F0502020204030204" pitchFamily="34" charset="0"/>
                <a:cs typeface="Calibri" panose="020F0502020204030204" pitchFamily="34" charset="0"/>
              </a:rPr>
              <a:t>Kopierade giltiga handlingar skickas till GAS Team Vårdgivare</a:t>
            </a:r>
          </a:p>
        </p:txBody>
      </p:sp>
      <p:cxnSp>
        <p:nvCxnSpPr>
          <p:cNvPr id="20" name="Rak pilkoppling 19">
            <a:extLst>
              <a:ext uri="{FF2B5EF4-FFF2-40B4-BE49-F238E27FC236}">
                <a16:creationId xmlns:a16="http://schemas.microsoft.com/office/drawing/2014/main" id="{F16530E6-BD18-D959-560D-0A2F56B81E4D}"/>
              </a:ext>
            </a:extLst>
          </p:cNvPr>
          <p:cNvCxnSpPr>
            <a:cxnSpLocks/>
          </p:cNvCxnSpPr>
          <p:nvPr/>
        </p:nvCxnSpPr>
        <p:spPr>
          <a:xfrm flipV="1">
            <a:off x="5985959" y="4554071"/>
            <a:ext cx="0" cy="295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Rak pilkoppling 22">
            <a:extLst>
              <a:ext uri="{FF2B5EF4-FFF2-40B4-BE49-F238E27FC236}">
                <a16:creationId xmlns:a16="http://schemas.microsoft.com/office/drawing/2014/main" id="{007CAA1B-2BBC-80AE-7861-936EC5EAE47A}"/>
              </a:ext>
            </a:extLst>
          </p:cNvPr>
          <p:cNvCxnSpPr>
            <a:cxnSpLocks/>
          </p:cNvCxnSpPr>
          <p:nvPr/>
        </p:nvCxnSpPr>
        <p:spPr>
          <a:xfrm>
            <a:off x="6792783" y="3290048"/>
            <a:ext cx="43030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Rak pilkoppling 23">
            <a:extLst>
              <a:ext uri="{FF2B5EF4-FFF2-40B4-BE49-F238E27FC236}">
                <a16:creationId xmlns:a16="http://schemas.microsoft.com/office/drawing/2014/main" id="{B25492F6-D3FB-8C43-F35C-977155CEA4EE}"/>
              </a:ext>
            </a:extLst>
          </p:cNvPr>
          <p:cNvCxnSpPr>
            <a:cxnSpLocks/>
          </p:cNvCxnSpPr>
          <p:nvPr/>
        </p:nvCxnSpPr>
        <p:spPr>
          <a:xfrm>
            <a:off x="4648058" y="3182471"/>
            <a:ext cx="4166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Rak pilkoppling 24">
            <a:extLst>
              <a:ext uri="{FF2B5EF4-FFF2-40B4-BE49-F238E27FC236}">
                <a16:creationId xmlns:a16="http://schemas.microsoft.com/office/drawing/2014/main" id="{D1673151-0C94-3B78-678F-4F8E3BC125B1}"/>
              </a:ext>
            </a:extLst>
          </p:cNvPr>
          <p:cNvCxnSpPr>
            <a:cxnSpLocks/>
          </p:cNvCxnSpPr>
          <p:nvPr/>
        </p:nvCxnSpPr>
        <p:spPr>
          <a:xfrm>
            <a:off x="2698377" y="3182471"/>
            <a:ext cx="39444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ktangel 36">
            <a:extLst>
              <a:ext uri="{FF2B5EF4-FFF2-40B4-BE49-F238E27FC236}">
                <a16:creationId xmlns:a16="http://schemas.microsoft.com/office/drawing/2014/main" id="{2C833B7B-E1DC-B515-05F4-1C25718B91E7}"/>
              </a:ext>
            </a:extLst>
          </p:cNvPr>
          <p:cNvSpPr>
            <a:spLocks noChangeArrowheads="1"/>
          </p:cNvSpPr>
          <p:nvPr/>
        </p:nvSpPr>
        <p:spPr bwMode="auto">
          <a:xfrm>
            <a:off x="9247882" y="2485576"/>
            <a:ext cx="1343025" cy="2068496"/>
          </a:xfrm>
          <a:prstGeom prst="rect">
            <a:avLst/>
          </a:prstGeom>
          <a:solidFill>
            <a:schemeClr val="tx2">
              <a:lumMod val="90000"/>
              <a:lumOff val="10000"/>
            </a:schemeClr>
          </a:solidFill>
          <a:ln w="254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Finns </a:t>
            </a:r>
            <a:r>
              <a:rPr lang="sv-SE" altLang="sv-SE" sz="1100" dirty="0">
                <a:solidFill>
                  <a:srgbClr val="FFFFFF"/>
                </a:solidFill>
                <a:latin typeface="Calibri" panose="020F0502020204030204" pitchFamily="34" charset="0"/>
                <a:ea typeface="Calibri" panose="020F0502020204030204" pitchFamily="34" charset="0"/>
                <a:cs typeface="Times New Roman" panose="02020603050405020304" pitchFamily="18" charset="0"/>
              </a:rPr>
              <a:t>EU kort att uppvisa gäller reglerna kring EU vård.</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cxnSp>
        <p:nvCxnSpPr>
          <p:cNvPr id="6" name="Rak pilkoppling 5">
            <a:extLst>
              <a:ext uri="{FF2B5EF4-FFF2-40B4-BE49-F238E27FC236}">
                <a16:creationId xmlns:a16="http://schemas.microsoft.com/office/drawing/2014/main" id="{661EC1F2-EB87-BEEB-5CEF-744764690958}"/>
              </a:ext>
            </a:extLst>
          </p:cNvPr>
          <p:cNvCxnSpPr>
            <a:cxnSpLocks/>
          </p:cNvCxnSpPr>
          <p:nvPr/>
        </p:nvCxnSpPr>
        <p:spPr>
          <a:xfrm>
            <a:off x="8731015" y="3301139"/>
            <a:ext cx="43030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7780967"/>
      </p:ext>
    </p:extLst>
  </p:cSld>
  <p:clrMapOvr>
    <a:masterClrMapping/>
  </p:clrMapOvr>
</p:sld>
</file>

<file path=ppt/theme/theme1.xml><?xml version="1.0" encoding="utf-8"?>
<a:theme xmlns:a="http://schemas.openxmlformats.org/drawingml/2006/main" name="Region Halland - blå">
  <a:themeElements>
    <a:clrScheme name="Region Halland">
      <a:dk1>
        <a:sysClr val="windowText" lastClr="000000"/>
      </a:dk1>
      <a:lt1>
        <a:sysClr val="window" lastClr="FFFFFF"/>
      </a:lt1>
      <a:dk2>
        <a:srgbClr val="00495D"/>
      </a:dk2>
      <a:lt2>
        <a:srgbClr val="F8F8F8"/>
      </a:lt2>
      <a:accent1>
        <a:srgbClr val="006858"/>
      </a:accent1>
      <a:accent2>
        <a:srgbClr val="A3D8E7"/>
      </a:accent2>
      <a:accent3>
        <a:srgbClr val="20AC6C"/>
      </a:accent3>
      <a:accent4>
        <a:srgbClr val="D8E69C"/>
      </a:accent4>
      <a:accent5>
        <a:srgbClr val="28B3C7"/>
      </a:accent5>
      <a:accent6>
        <a:srgbClr val="82CD9E"/>
      </a:accent6>
      <a:hlink>
        <a:srgbClr val="006966"/>
      </a:hlink>
      <a:folHlink>
        <a:srgbClr val="0050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Region Halland blå.potx" id="{5384568C-46C8-4BDA-9C04-5B20A2E297BA}" vid="{85EA6A2E-8FBC-4B2E-B7F1-457A55978CCF}"/>
    </a:ext>
  </a:extLst>
</a:theme>
</file>

<file path=docProps/app.xml><?xml version="1.0" encoding="utf-8"?>
<Properties xmlns="http://schemas.openxmlformats.org/officeDocument/2006/extended-properties" xmlns:vt="http://schemas.openxmlformats.org/officeDocument/2006/docPropsVTypes">
  <TotalTime>334</TotalTime>
  <Words>1467</Words>
  <Application>Microsoft Office PowerPoint</Application>
  <PresentationFormat>Bredbild</PresentationFormat>
  <Paragraphs>169</Paragraphs>
  <Slides>9</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9</vt:i4>
      </vt:variant>
    </vt:vector>
  </HeadingPairs>
  <TitlesOfParts>
    <vt:vector size="13" baseType="lpstr">
      <vt:lpstr>Arial</vt:lpstr>
      <vt:lpstr>Calibri</vt:lpstr>
      <vt:lpstr>Cambria</vt:lpstr>
      <vt:lpstr>Region Halland - blå</vt:lpstr>
      <vt:lpstr>  </vt:lpstr>
      <vt:lpstr>Utländsk/utvandrad person från EU/EES land inklusive Schweiz söker vård i Sverige </vt:lpstr>
      <vt:lpstr>Utländsk/utvandrad person från Norden söker vård i Sverige</vt:lpstr>
      <vt:lpstr>Utländsk person från övriga världen vilka vi saknar avtal med söker vård i Sverige</vt:lpstr>
      <vt:lpstr>Utvandrad person från övriga världen vilka vi saknar avtal med söker vård i Sverige</vt:lpstr>
      <vt:lpstr>Konventionsländer, utländska</vt:lpstr>
      <vt:lpstr>Konventionsländer, utvandrad svensk</vt:lpstr>
      <vt:lpstr>Utländsk person från EU/EES inkl Schweiz som arbetar i Sverige</vt:lpstr>
      <vt:lpstr>Pensionär med svensk pension bosatt i ett annat EU/EES land eller Schweiz söker vård i Sverige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Pettersson Britt-Inger RK</dc:creator>
  <cp:lastModifiedBy>Pettersson Britt-Inger RK</cp:lastModifiedBy>
  <cp:revision>1</cp:revision>
  <dcterms:created xsi:type="dcterms:W3CDTF">2023-08-15T06:29:46Z</dcterms:created>
  <dcterms:modified xsi:type="dcterms:W3CDTF">2025-07-08T17:21:55Z</dcterms:modified>
</cp:coreProperties>
</file>